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3" r:id="rId3"/>
    <p:sldId id="404" r:id="rId4"/>
    <p:sldId id="348" r:id="rId5"/>
    <p:sldId id="470" r:id="rId6"/>
    <p:sldId id="429" r:id="rId7"/>
    <p:sldId id="476" r:id="rId8"/>
    <p:sldId id="471" r:id="rId9"/>
    <p:sldId id="472" r:id="rId10"/>
    <p:sldId id="431" r:id="rId11"/>
    <p:sldId id="479" r:id="rId12"/>
    <p:sldId id="473" r:id="rId13"/>
    <p:sldId id="436" r:id="rId14"/>
    <p:sldId id="437" r:id="rId15"/>
    <p:sldId id="438" r:id="rId16"/>
    <p:sldId id="478" r:id="rId17"/>
    <p:sldId id="474" r:id="rId18"/>
    <p:sldId id="433" r:id="rId19"/>
    <p:sldId id="434" r:id="rId20"/>
    <p:sldId id="435" r:id="rId21"/>
    <p:sldId id="475" r:id="rId22"/>
    <p:sldId id="442" r:id="rId23"/>
    <p:sldId id="443" r:id="rId24"/>
    <p:sldId id="444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406"/>
    <a:srgbClr val="16024E"/>
    <a:srgbClr val="0033CC"/>
    <a:srgbClr val="1F3764"/>
    <a:srgbClr val="003192"/>
    <a:srgbClr val="1F497D"/>
    <a:srgbClr val="B40305"/>
    <a:srgbClr val="003300"/>
    <a:srgbClr val="4472C4"/>
    <a:srgbClr val="ED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/>
    <p:restoredTop sz="94434" autoAdjust="0"/>
  </p:normalViewPr>
  <p:slideViewPr>
    <p:cSldViewPr snapToGrid="0" snapToObjects="1">
      <p:cViewPr varScale="1">
        <p:scale>
          <a:sx n="71" d="100"/>
          <a:sy n="71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ar-KW" sz="1400" kern="1200" dirty="0">
              <a:solidFill>
                <a:schemeClr val="tx1"/>
              </a:solidFill>
            </a:rPr>
            <a:t>الحرف الأول متحرك والثاني ساكن</a:t>
          </a:r>
          <a: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400" kern="1200" dirty="0">
              <a:solidFill>
                <a:schemeClr val="tx1"/>
              </a:solidFill>
            </a:rPr>
            <a:t>The first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US" sz="1400" kern="1200" dirty="0">
              <a:solidFill>
                <a:schemeClr val="tx1"/>
              </a:solidFill>
            </a:rPr>
            <a:t> and the second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ar-KW" sz="1600" kern="1200" dirty="0">
              <a:solidFill>
                <a:schemeClr val="tx1"/>
              </a:solidFill>
            </a:rPr>
            <a:t>أن يتحرك الحرفان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CA" sz="1600" kern="1200" dirty="0">
              <a:latin typeface="Calibri" panose="020F0502020204030204" pitchFamily="34" charset="0"/>
              <a:cs typeface="Calibri" panose="020F0502020204030204" pitchFamily="34" charset="0"/>
            </a:rPr>
            <a:t>Both</a:t>
          </a:r>
          <a:r>
            <a:rPr lang="en-US" sz="1600" kern="1200" dirty="0">
              <a:solidFill>
                <a:schemeClr val="tx1"/>
              </a:solidFill>
            </a:rPr>
            <a:t> letters have </a:t>
          </a:r>
          <a:r>
            <a:rPr lang="en-US" sz="1600" kern="1200" dirty="0" err="1">
              <a:solidFill>
                <a:schemeClr val="tx1"/>
              </a:solidFill>
            </a:rPr>
            <a:t>Harakah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Absolute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lang="ar-KW" sz="1600" kern="1200" dirty="0">
              <a:solidFill>
                <a:schemeClr val="tx1"/>
              </a:solidFill>
            </a:rPr>
            <a:t>الحرف الأول ساكن والثاني متحرك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rtl="0"/>
          <a:r>
            <a:rPr lang="en-US" sz="1400" kern="1200" dirty="0">
              <a:solidFill>
                <a:schemeClr val="tx1"/>
              </a:solidFill>
            </a:rPr>
            <a:t>The first letter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r>
            <a:rPr lang="en-US" sz="1400" kern="1200" dirty="0">
              <a:solidFill>
                <a:schemeClr val="tx1"/>
              </a:solidFill>
            </a:rPr>
            <a:t> while the second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CA" sz="1400" kern="1200" dirty="0">
              <a:solidFill>
                <a:schemeClr val="tx1"/>
              </a:solidFill>
            </a:rPr>
            <a:t>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LinFactNeighborX="-4892" custLinFactNeighborY="24470">
        <dgm:presLayoutVars>
          <dgm:chPref val="3"/>
        </dgm:presLayoutVars>
      </dgm:prSet>
      <dgm:spPr>
        <a:xfrm>
          <a:off x="398743" y="1153016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085" custScaleY="115696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17085" custScaleY="115696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LinFactNeighborX="4893" custLinFactNeighborY="24472">
        <dgm:presLayoutVars>
          <dgm:chPref val="3"/>
        </dgm:presLayoutVars>
      </dgm:prSet>
      <dgm:spPr>
        <a:xfrm>
          <a:off x="8119585" y="1153050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17085" custScaleY="115696" custLinFactNeighborX="7668" custLinFactNeighborY="34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</dgm:ptLst>
  <dgm:cxnLst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E4233326-A85E-4332-B295-BFE0543285F7}" type="presOf" srcId="{F94BBB0F-AD03-4C46-A063-DEC3C8278EB0}" destId="{4CAD5E84-FB95-C145-8969-2545100A67C1}" srcOrd="0" destOrd="0" presId="urn:microsoft.com/office/officeart/2005/8/layout/hierarchy1"/>
    <dgm:cxn modelId="{994125DA-1396-4602-828E-4799907ABB86}" type="presOf" srcId="{126E4CC5-6159-9245-AA18-3E1C21D12E65}" destId="{7B37B7F8-666E-7A49-8603-283DE64D1385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5FF195E8-57C1-4941-A10E-86A9A3954E42}" type="presOf" srcId="{DDA6BAE4-EAAE-9244-AFC9-777DEFF1B20F}" destId="{2A252742-A707-184B-9A51-41180BD9566E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E8D80272-4762-48AF-8733-EF33915A47AE}" type="presOf" srcId="{25AB9F58-8F72-4836-A94B-F4F1F54F35F9}" destId="{0A18EE62-7CC9-450B-BF86-073A99C562A8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EC0F17A2-EA35-4717-B04D-2864E4858CB6}" type="presOf" srcId="{00F8C2C6-65EA-2C4C-BF70-5A6E86CCA30E}" destId="{45C359A1-FCA5-D848-B55B-EF8318BB1B0D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240DAD48-709A-482B-83EC-9E56C586E223}" type="presOf" srcId="{A66CEE0F-3D07-42BB-877B-BF3AFE1D971A}" destId="{36B953B2-6532-FD40-8AF2-83F9711E6005}" srcOrd="0" destOrd="0" presId="urn:microsoft.com/office/officeart/2005/8/layout/hierarchy1"/>
    <dgm:cxn modelId="{8E09F6F4-7E73-4C4C-AC83-B51E8455A9D2}" type="presOf" srcId="{0F351C89-AF4A-6E42-99BF-55A58B7E5409}" destId="{4D6879D4-0F08-8A4E-948E-4D210E381B2E}" srcOrd="0" destOrd="0" presId="urn:microsoft.com/office/officeart/2005/8/layout/hierarchy1"/>
    <dgm:cxn modelId="{F9CDEF00-A6AB-4D95-9152-A7E218183851}" type="presOf" srcId="{35479D65-038D-3342-B1CD-85C7FE2CCF4F}" destId="{F4EB9C08-BF1D-424D-BC03-A1A2C36319BF}" srcOrd="0" destOrd="0" presId="urn:microsoft.com/office/officeart/2005/8/layout/hierarchy1"/>
    <dgm:cxn modelId="{C4F8CF47-71B4-41FA-9F4C-FAC44ADBF441}" type="presOf" srcId="{7D163C46-4ABC-6746-BD89-F73AED8CF62B}" destId="{C35FF7E7-7E7B-D34B-8015-6F3DAF121FB1}" srcOrd="0" destOrd="0" presId="urn:microsoft.com/office/officeart/2005/8/layout/hierarchy1"/>
    <dgm:cxn modelId="{8B7A4CA0-F5D8-4528-84F3-E3763A582490}" type="presOf" srcId="{125351B1-8A1A-4044-9630-CD6F1264ADA3}" destId="{217954AC-97EF-8E4E-B810-043C1CF36B40}" srcOrd="0" destOrd="0" presId="urn:microsoft.com/office/officeart/2005/8/layout/hierarchy1"/>
    <dgm:cxn modelId="{3689EC15-0C0B-4746-AE41-D7EEA2D18923}" type="presParOf" srcId="{0A18EE62-7CC9-450B-BF86-073A99C562A8}" destId="{8703FB29-EE90-4949-BC03-D89F7C347C5E}" srcOrd="0" destOrd="0" presId="urn:microsoft.com/office/officeart/2005/8/layout/hierarchy1"/>
    <dgm:cxn modelId="{A972AE0D-ED18-4EF4-9F4F-30120D465600}" type="presParOf" srcId="{8703FB29-EE90-4949-BC03-D89F7C347C5E}" destId="{D707DCF9-F4BE-5B4B-8039-0A47D59D426E}" srcOrd="0" destOrd="0" presId="urn:microsoft.com/office/officeart/2005/8/layout/hierarchy1"/>
    <dgm:cxn modelId="{3D9BB202-746D-4A2F-8974-B6B25C50764F}" type="presParOf" srcId="{D707DCF9-F4BE-5B4B-8039-0A47D59D426E}" destId="{95A767DF-7781-F840-B606-6B84645E2BF3}" srcOrd="0" destOrd="0" presId="urn:microsoft.com/office/officeart/2005/8/layout/hierarchy1"/>
    <dgm:cxn modelId="{81AC0487-D00C-4586-9792-E2182272CD6B}" type="presParOf" srcId="{D707DCF9-F4BE-5B4B-8039-0A47D59D426E}" destId="{217954AC-97EF-8E4E-B810-043C1CF36B40}" srcOrd="1" destOrd="0" presId="urn:microsoft.com/office/officeart/2005/8/layout/hierarchy1"/>
    <dgm:cxn modelId="{FE97A3C9-3657-47C0-A92E-9D886136C2F9}" type="presParOf" srcId="{8703FB29-EE90-4949-BC03-D89F7C347C5E}" destId="{4507EDB1-E10F-1B45-BD2D-9B51C0E15E22}" srcOrd="1" destOrd="0" presId="urn:microsoft.com/office/officeart/2005/8/layout/hierarchy1"/>
    <dgm:cxn modelId="{0326C374-9308-4351-A4F5-82FE86367D78}" type="presParOf" srcId="{4507EDB1-E10F-1B45-BD2D-9B51C0E15E22}" destId="{45C359A1-FCA5-D848-B55B-EF8318BB1B0D}" srcOrd="0" destOrd="0" presId="urn:microsoft.com/office/officeart/2005/8/layout/hierarchy1"/>
    <dgm:cxn modelId="{607074E2-2AF5-4C67-B5DB-57AAE5CAC42F}" type="presParOf" srcId="{4507EDB1-E10F-1B45-BD2D-9B51C0E15E22}" destId="{B91C9673-C453-F540-8C1B-F67C350EA102}" srcOrd="1" destOrd="0" presId="urn:microsoft.com/office/officeart/2005/8/layout/hierarchy1"/>
    <dgm:cxn modelId="{01EDBFB1-E03D-436D-AA01-4A69A0F24867}" type="presParOf" srcId="{B91C9673-C453-F540-8C1B-F67C350EA102}" destId="{7FB546BF-15F5-4B49-A67C-7BD8E93583E0}" srcOrd="0" destOrd="0" presId="urn:microsoft.com/office/officeart/2005/8/layout/hierarchy1"/>
    <dgm:cxn modelId="{34150054-2F99-4BC7-96C7-CB64B266283E}" type="presParOf" srcId="{7FB546BF-15F5-4B49-A67C-7BD8E93583E0}" destId="{04527D37-C1A0-BD47-8D9A-C1F83048CD43}" srcOrd="0" destOrd="0" presId="urn:microsoft.com/office/officeart/2005/8/layout/hierarchy1"/>
    <dgm:cxn modelId="{3A017D8B-8200-4A38-A2BF-9C076C691A84}" type="presParOf" srcId="{7FB546BF-15F5-4B49-A67C-7BD8E93583E0}" destId="{4CAD5E84-FB95-C145-8969-2545100A67C1}" srcOrd="1" destOrd="0" presId="urn:microsoft.com/office/officeart/2005/8/layout/hierarchy1"/>
    <dgm:cxn modelId="{05E4CB6E-F068-4307-9D1A-B7FBAB288D50}" type="presParOf" srcId="{B91C9673-C453-F540-8C1B-F67C350EA102}" destId="{5D724206-B1F9-A048-835F-6FD61EF598B4}" srcOrd="1" destOrd="0" presId="urn:microsoft.com/office/officeart/2005/8/layout/hierarchy1"/>
    <dgm:cxn modelId="{4B340D5F-B2D6-43D4-A827-C0772EA45CFF}" type="presParOf" srcId="{0A18EE62-7CC9-450B-BF86-073A99C562A8}" destId="{4B41BDF1-4E58-EF44-8E90-E23F29543910}" srcOrd="1" destOrd="0" presId="urn:microsoft.com/office/officeart/2005/8/layout/hierarchy1"/>
    <dgm:cxn modelId="{7C7238E7-F538-45E4-91CB-18ABBBED2C8E}" type="presParOf" srcId="{4B41BDF1-4E58-EF44-8E90-E23F29543910}" destId="{54B5FB47-C3AB-6043-B230-977A431EF500}" srcOrd="0" destOrd="0" presId="urn:microsoft.com/office/officeart/2005/8/layout/hierarchy1"/>
    <dgm:cxn modelId="{64F3907F-8B01-4B24-A27E-588E5CB46C98}" type="presParOf" srcId="{54B5FB47-C3AB-6043-B230-977A431EF500}" destId="{81EA831B-EFA2-4F4D-9F5F-3274AD52B923}" srcOrd="0" destOrd="0" presId="urn:microsoft.com/office/officeart/2005/8/layout/hierarchy1"/>
    <dgm:cxn modelId="{7B2955FC-D13B-447F-9559-CD0A5A1F3195}" type="presParOf" srcId="{54B5FB47-C3AB-6043-B230-977A431EF500}" destId="{36B953B2-6532-FD40-8AF2-83F9711E6005}" srcOrd="1" destOrd="0" presId="urn:microsoft.com/office/officeart/2005/8/layout/hierarchy1"/>
    <dgm:cxn modelId="{3FD38F34-443E-4CA6-B2AE-87C9EE7D50DA}" type="presParOf" srcId="{4B41BDF1-4E58-EF44-8E90-E23F29543910}" destId="{BA2BBB79-B131-1E41-A26A-634879293E95}" srcOrd="1" destOrd="0" presId="urn:microsoft.com/office/officeart/2005/8/layout/hierarchy1"/>
    <dgm:cxn modelId="{1AC75AFB-1361-4709-B2C9-634C5FFF8E92}" type="presParOf" srcId="{BA2BBB79-B131-1E41-A26A-634879293E95}" destId="{F4EB9C08-BF1D-424D-BC03-A1A2C36319BF}" srcOrd="0" destOrd="0" presId="urn:microsoft.com/office/officeart/2005/8/layout/hierarchy1"/>
    <dgm:cxn modelId="{9026E176-BA27-4A14-A553-C9F25B577EDC}" type="presParOf" srcId="{BA2BBB79-B131-1E41-A26A-634879293E95}" destId="{2BFE902B-78E2-E845-B247-6C90DF47B9E5}" srcOrd="1" destOrd="0" presId="urn:microsoft.com/office/officeart/2005/8/layout/hierarchy1"/>
    <dgm:cxn modelId="{4AFFE3B0-5CBD-4281-9E42-3E3B8F537AD0}" type="presParOf" srcId="{2BFE902B-78E2-E845-B247-6C90DF47B9E5}" destId="{C6CA84EA-0F2F-0B4E-9B8A-C9EA97D571FF}" srcOrd="0" destOrd="0" presId="urn:microsoft.com/office/officeart/2005/8/layout/hierarchy1"/>
    <dgm:cxn modelId="{8809F51F-C841-41B3-9ACE-8F9AF8435F9E}" type="presParOf" srcId="{C6CA84EA-0F2F-0B4E-9B8A-C9EA97D571FF}" destId="{69BBC232-0B94-9042-B077-B986634E9683}" srcOrd="0" destOrd="0" presId="urn:microsoft.com/office/officeart/2005/8/layout/hierarchy1"/>
    <dgm:cxn modelId="{5310A2A1-FA38-40BD-9D1A-BE8592E17220}" type="presParOf" srcId="{C6CA84EA-0F2F-0B4E-9B8A-C9EA97D571FF}" destId="{7B37B7F8-666E-7A49-8603-283DE64D1385}" srcOrd="1" destOrd="0" presId="urn:microsoft.com/office/officeart/2005/8/layout/hierarchy1"/>
    <dgm:cxn modelId="{5D3B18EC-874A-4793-ABDE-22CF271B1848}" type="presParOf" srcId="{2BFE902B-78E2-E845-B247-6C90DF47B9E5}" destId="{6DF4E76E-ABE2-CC44-9AA7-B95130374E26}" srcOrd="1" destOrd="0" presId="urn:microsoft.com/office/officeart/2005/8/layout/hierarchy1"/>
    <dgm:cxn modelId="{729E6478-24CD-47F4-9F25-10506023AD13}" type="presParOf" srcId="{0A18EE62-7CC9-450B-BF86-073A99C562A8}" destId="{CF5FDD63-CC4D-C244-932F-7F7510AF8258}" srcOrd="2" destOrd="0" presId="urn:microsoft.com/office/officeart/2005/8/layout/hierarchy1"/>
    <dgm:cxn modelId="{46386D2A-D1EB-473E-B622-6C943F98F0EA}" type="presParOf" srcId="{CF5FDD63-CC4D-C244-932F-7F7510AF8258}" destId="{56960393-1641-D746-BD97-21357246514D}" srcOrd="0" destOrd="0" presId="urn:microsoft.com/office/officeart/2005/8/layout/hierarchy1"/>
    <dgm:cxn modelId="{E948CB28-4349-43C6-8C9D-73337BD7E562}" type="presParOf" srcId="{56960393-1641-D746-BD97-21357246514D}" destId="{13F4C08A-35D0-CD43-877D-60B80D10F0A1}" srcOrd="0" destOrd="0" presId="urn:microsoft.com/office/officeart/2005/8/layout/hierarchy1"/>
    <dgm:cxn modelId="{FA1149CB-D084-4D15-BC94-1F195CA849DC}" type="presParOf" srcId="{56960393-1641-D746-BD97-21357246514D}" destId="{2A252742-A707-184B-9A51-41180BD9566E}" srcOrd="1" destOrd="0" presId="urn:microsoft.com/office/officeart/2005/8/layout/hierarchy1"/>
    <dgm:cxn modelId="{B21809C8-3B92-4B83-B9E2-1DD58D68B69F}" type="presParOf" srcId="{CF5FDD63-CC4D-C244-932F-7F7510AF8258}" destId="{3E4875D0-9A9A-964C-B9E3-CA3C4B02167E}" srcOrd="1" destOrd="0" presId="urn:microsoft.com/office/officeart/2005/8/layout/hierarchy1"/>
    <dgm:cxn modelId="{85D56D33-CA8E-45A4-881E-B6EDF7AEB709}" type="presParOf" srcId="{3E4875D0-9A9A-964C-B9E3-CA3C4B02167E}" destId="{C35FF7E7-7E7B-D34B-8015-6F3DAF121FB1}" srcOrd="0" destOrd="0" presId="urn:microsoft.com/office/officeart/2005/8/layout/hierarchy1"/>
    <dgm:cxn modelId="{843D8A6E-FFC4-4518-827D-C71FF0726271}" type="presParOf" srcId="{3E4875D0-9A9A-964C-B9E3-CA3C4B02167E}" destId="{9D630666-687B-BB4C-B95C-D2929859C4FF}" srcOrd="1" destOrd="0" presId="urn:microsoft.com/office/officeart/2005/8/layout/hierarchy1"/>
    <dgm:cxn modelId="{3E4D60DF-5096-4AC1-B70B-E92F2113FC6C}" type="presParOf" srcId="{9D630666-687B-BB4C-B95C-D2929859C4FF}" destId="{F21F9582-8A88-EB46-89B5-A357DA35AE83}" srcOrd="0" destOrd="0" presId="urn:microsoft.com/office/officeart/2005/8/layout/hierarchy1"/>
    <dgm:cxn modelId="{05F08BA4-128C-4E09-837C-5416675BA42E}" type="presParOf" srcId="{F21F9582-8A88-EB46-89B5-A357DA35AE83}" destId="{F4DD2E08-03DB-3040-A9EA-E814C8A0B553}" srcOrd="0" destOrd="0" presId="urn:microsoft.com/office/officeart/2005/8/layout/hierarchy1"/>
    <dgm:cxn modelId="{05715AD1-629E-4EC8-B30B-5A9B5A60EC52}" type="presParOf" srcId="{F21F9582-8A88-EB46-89B5-A357DA35AE83}" destId="{4D6879D4-0F08-8A4E-948E-4D210E381B2E}" srcOrd="1" destOrd="0" presId="urn:microsoft.com/office/officeart/2005/8/layout/hierarchy1"/>
    <dgm:cxn modelId="{939772E0-4978-4152-870A-7D6F8715C89B}" type="presParOf" srcId="{9D630666-687B-BB4C-B95C-D2929859C4FF}" destId="{FB9204F9-67BF-9C4D-B9F8-8BE6C4477DD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33CC"/>
        </a:solidFill>
      </dgm:spPr>
      <dgm:t>
        <a:bodyPr/>
        <a:lstStyle/>
        <a:p>
          <a:r>
            <a:rPr lang="ar-SA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المتجانسان</a:t>
          </a:r>
          <a:endParaRPr lang="ar-SA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Tajanus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homogenety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US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نـْـخَــ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نقة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تباعدا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مخرجًا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و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اختلفا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113" indent="0" rtl="0">
            <a:tabLst/>
          </a:pP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whose </a:t>
          </a:r>
          <a:r>
            <a:rPr lang="en-US" sz="1400" b="1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Makharij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are farther apart and they have different attributes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ود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تْ طَـــ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ائفة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ar-KW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اتفقا مخرجاً (أو صفةً) </a:t>
          </a:r>
        </a:p>
        <a:p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identical in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(or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1200" kern="1200" dirty="0">
            <a:solidFill>
              <a:srgbClr val="00319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1F497D"/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المتماثلان</a:t>
          </a:r>
          <a:endParaRPr lang="ar-SA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Tamathul</a:t>
          </a:r>
          <a:r>
            <a:rPr lang="en-US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(identical)</a:t>
          </a:r>
          <a:endParaRPr lang="en-US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ln/>
              <a:solidFill>
                <a:srgbClr val="1602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المتباعدان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Taba’ud</a:t>
          </a:r>
          <a:endParaRPr lang="en-US" sz="2000" b="1" kern="1200" dirty="0" smtClean="0">
            <a:ln/>
            <a:solidFill>
              <a:srgbClr val="16024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(farther apart)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ـــمْ مِـــ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/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اتفقا اسمًا ورسمًا ومخرجًا وصفةً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which are identical in name, script, P.O.A. and attributes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AFF280B3-C32A-47AD-9B44-2204D83507F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76200" tIns="76200" rIns="76200" bIns="76200" numCol="1" spcCol="1270" anchor="ctr" anchorCtr="0"/>
        <a:lstStyle/>
        <a:p>
          <a:pPr rtl="0"/>
          <a:r>
            <a:rPr lang="ar-SA" sz="2000" b="1" dirty="0" smtClean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المتقاربان</a:t>
          </a:r>
        </a:p>
        <a:p>
          <a:pPr rtl="0"/>
          <a:r>
            <a:rPr lang="en-US" sz="2000" b="1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Taqarub</a:t>
          </a:r>
          <a:r>
            <a:rPr lang="en-US" sz="2000" b="1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(approximately similar)</a:t>
          </a:r>
          <a:endParaRPr lang="ar-SA" sz="2000" b="1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4C1C3B3-A4C9-422B-BBAA-6E159002FF66}" type="parTrans" cxnId="{9D3AA78B-E3F3-4D6B-BE9F-D305090E045C}">
      <dgm:prSet/>
      <dgm:spPr/>
      <dgm:t>
        <a:bodyPr/>
        <a:lstStyle/>
        <a:p>
          <a:endParaRPr lang="en-US"/>
        </a:p>
      </dgm:t>
    </dgm:pt>
    <dgm:pt modelId="{59A73EFB-F9D1-4077-B5DD-81512766C652}" type="sibTrans" cxnId="{9D3AA78B-E3F3-4D6B-BE9F-D305090E045C}">
      <dgm:prSet/>
      <dgm:spPr/>
      <dgm:t>
        <a:bodyPr/>
        <a:lstStyle/>
        <a:p>
          <a:endParaRPr lang="en-US"/>
        </a:p>
      </dgm:t>
    </dgm:pt>
    <dgm:pt modelId="{6609B427-C13F-43FA-8420-92863571F89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نــخــلـــ</a:t>
          </a:r>
          <a:r>
            <a:rPr lang="ar-SA" sz="2400" b="1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قـْـــكُــــ</a:t>
          </a:r>
          <a:r>
            <a:rPr lang="ar-SA" sz="24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2400" b="1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0">
            <a:tabLst/>
          </a:pPr>
          <a:r>
            <a:rPr lang="ar-KW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تقاربا</a:t>
          </a:r>
          <a:r>
            <a:rPr lang="ar-SA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مخرجاً أو صفةً أو كلاهما</a:t>
          </a:r>
          <a:endParaRPr lang="ar-KW" sz="1900" b="1" dirty="0" smtClean="0">
            <a:solidFill>
              <a:srgbClr val="00319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close in </a:t>
          </a:r>
          <a:r>
            <a:rPr lang="en-US" sz="1900" b="1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1900" b="1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900" b="1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both</a:t>
          </a:r>
          <a:endParaRPr lang="en-US" sz="1900" b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CDC9D7-249A-44A9-B889-D570410E8967}" type="parTrans" cxnId="{DB128BCE-9202-4215-8849-5C393EAC5BED}">
      <dgm:prSet/>
      <dgm:spPr/>
      <dgm:t>
        <a:bodyPr/>
        <a:lstStyle/>
        <a:p>
          <a:endParaRPr lang="en-US"/>
        </a:p>
      </dgm:t>
    </dgm:pt>
    <dgm:pt modelId="{C56B2E18-3970-4EE6-B7CD-B1E5D193D60B}" type="sibTrans" cxnId="{DB128BCE-9202-4215-8849-5C393EAC5BED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4" custLinFactNeighborX="-4892" custLinFactNeighborY="24470">
        <dgm:presLayoutVars>
          <dgm:chPref val="3"/>
        </dgm:presLayoutVars>
      </dgm:prSet>
      <dgm:spPr>
        <a:xfrm>
          <a:off x="398743" y="1153016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4" custScaleX="117085" custScaleY="194819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86C9686C-DEB6-4444-956C-B5ED1557C6C2}" type="pres">
      <dgm:prSet presAssocID="{AFF280B3-C32A-47AD-9B44-2204D83507FB}" presName="hierRoot1" presStyleCnt="0"/>
      <dgm:spPr/>
    </dgm:pt>
    <dgm:pt modelId="{5841AB65-A679-4A69-B1D5-AC360838BC3D}" type="pres">
      <dgm:prSet presAssocID="{AFF280B3-C32A-47AD-9B44-2204D83507FB}" presName="composite" presStyleCnt="0"/>
      <dgm:spPr/>
    </dgm:pt>
    <dgm:pt modelId="{5777B3B5-8F95-47E7-A1D7-027D30854615}" type="pres">
      <dgm:prSet presAssocID="{AFF280B3-C32A-47AD-9B44-2204D83507FB}" presName="background" presStyleLbl="node0" presStyleIdx="1" presStyleCnt="4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3A61E0E1-B612-4F9E-A9DD-4913BC50AE8A}" type="pres">
      <dgm:prSet presAssocID="{AFF280B3-C32A-47AD-9B44-2204D83507FB}" presName="text" presStyleLbl="fgAcc0" presStyleIdx="1" presStyleCnt="4" custLinFactNeighborX="-4892" custLinFactNeighborY="244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8FCE329-244F-45C0-93B2-B5B46014FD2F}" type="pres">
      <dgm:prSet presAssocID="{AFF280B3-C32A-47AD-9B44-2204D83507FB}" presName="hierChild2" presStyleCnt="0"/>
      <dgm:spPr/>
    </dgm:pt>
    <dgm:pt modelId="{A5484C80-93AC-46F7-B2A5-5B98F8B71B5D}" type="pres">
      <dgm:prSet presAssocID="{26CDC9D7-249A-44A9-B889-D570410E8967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71F4DD5-8879-437D-9436-7084F8E86A32}" type="pres">
      <dgm:prSet presAssocID="{6609B427-C13F-43FA-8420-92863571F898}" presName="hierRoot2" presStyleCnt="0"/>
      <dgm:spPr/>
    </dgm:pt>
    <dgm:pt modelId="{C609332F-CB8C-4ED2-B44D-E5607422DEF0}" type="pres">
      <dgm:prSet presAssocID="{6609B427-C13F-43FA-8420-92863571F898}" presName="composite2" presStyleCnt="0"/>
      <dgm:spPr/>
    </dgm:pt>
    <dgm:pt modelId="{343F6F00-5D8E-4607-8019-2B517517051C}" type="pres">
      <dgm:prSet presAssocID="{6609B427-C13F-43FA-8420-92863571F898}" presName="background2" presStyleLbl="node2" presStyleIdx="1" presStyleCnt="4"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B5A5F496-224A-4F01-8EA9-2357BA492B47}" type="pres">
      <dgm:prSet presAssocID="{6609B427-C13F-43FA-8420-92863571F898}" presName="text2" presStyleLbl="fgAcc2" presStyleIdx="1" presStyleCnt="4" custScaleX="117085" custScaleY="194800" custLinFactNeighborX="-489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52359-2EBB-4596-8847-A8868822FB3E}" type="pres">
      <dgm:prSet presAssocID="{6609B427-C13F-43FA-8420-92863571F898}" presName="hierChild3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2" presStyleCnt="4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2" presStyleCnt="4" custScaleX="117085" custScaleY="194781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3" presStyleCnt="4" custLinFactNeighborX="4893" custLinFactNeighborY="24472">
        <dgm:presLayoutVars>
          <dgm:chPref val="3"/>
        </dgm:presLayoutVars>
      </dgm:prSet>
      <dgm:spPr>
        <a:xfrm>
          <a:off x="8119585" y="1153050"/>
          <a:ext cx="2677135" cy="16999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3" presStyleCnt="4" custScaleX="117085" custScaleY="194766" custLinFactNeighborX="7668" custLinFactNeighborY="34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</dgm:ptLst>
  <dgm:cxnLst>
    <dgm:cxn modelId="{456AA2A5-64E2-4E09-B97C-A6592255BF07}" type="presOf" srcId="{126E4CC5-6159-9245-AA18-3E1C21D12E65}" destId="{7B37B7F8-666E-7A49-8603-283DE64D1385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557B6A55-104E-4781-81C7-D975E0B02630}" type="presOf" srcId="{F94BBB0F-AD03-4C46-A063-DEC3C8278EB0}" destId="{4CAD5E84-FB95-C145-8969-2545100A67C1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DB128BCE-9202-4215-8849-5C393EAC5BED}" srcId="{AFF280B3-C32A-47AD-9B44-2204D83507FB}" destId="{6609B427-C13F-43FA-8420-92863571F898}" srcOrd="0" destOrd="0" parTransId="{26CDC9D7-249A-44A9-B889-D570410E8967}" sibTransId="{C56B2E18-3970-4EE6-B7CD-B1E5D193D60B}"/>
    <dgm:cxn modelId="{8CA2F484-9A51-42BC-AAB8-ED6F154B25EC}" type="presOf" srcId="{6609B427-C13F-43FA-8420-92863571F898}" destId="{B5A5F496-224A-4F01-8EA9-2357BA492B47}" srcOrd="0" destOrd="0" presId="urn:microsoft.com/office/officeart/2005/8/layout/hierarchy1"/>
    <dgm:cxn modelId="{1AA20213-ECD0-864D-9172-467B2637CCB2}" srcId="{25AB9F58-8F72-4836-A94B-F4F1F54F35F9}" destId="{DDA6BAE4-EAAE-9244-AFC9-777DEFF1B20F}" srcOrd="3" destOrd="0" parTransId="{6F21B67F-7AA2-574D-94C2-89A77CEBA5BC}" sibTransId="{62E46592-FD98-5B4D-AF47-35E783A9064A}"/>
    <dgm:cxn modelId="{E4E8DEBC-D4C1-4B5A-AD8E-1A91F6F3ACD3}" type="presOf" srcId="{A66CEE0F-3D07-42BB-877B-BF3AFE1D971A}" destId="{36B953B2-6532-FD40-8AF2-83F9711E6005}" srcOrd="0" destOrd="0" presId="urn:microsoft.com/office/officeart/2005/8/layout/hierarchy1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9D3AA78B-E3F3-4D6B-BE9F-D305090E045C}" srcId="{25AB9F58-8F72-4836-A94B-F4F1F54F35F9}" destId="{AFF280B3-C32A-47AD-9B44-2204D83507FB}" srcOrd="1" destOrd="0" parTransId="{B4C1C3B3-A4C9-422B-BBAA-6E159002FF66}" sibTransId="{59A73EFB-F9D1-4077-B5DD-81512766C652}"/>
    <dgm:cxn modelId="{77487981-CE7E-42C8-914E-B56FD0072035}" type="presOf" srcId="{35479D65-038D-3342-B1CD-85C7FE2CCF4F}" destId="{F4EB9C08-BF1D-424D-BC03-A1A2C36319BF}" srcOrd="0" destOrd="0" presId="urn:microsoft.com/office/officeart/2005/8/layout/hierarchy1"/>
    <dgm:cxn modelId="{14C4D900-4AC8-4680-B6F1-4419B978E027}" srcId="{25AB9F58-8F72-4836-A94B-F4F1F54F35F9}" destId="{A66CEE0F-3D07-42BB-877B-BF3AFE1D971A}" srcOrd="2" destOrd="0" parTransId="{2550D34A-796F-49D5-A1BC-1329C45C9743}" sibTransId="{87CFB0D6-8F0C-43EC-89F1-44B699D92D79}"/>
    <dgm:cxn modelId="{191938F0-E3B7-42BE-A55E-DD223C6E0522}" type="presOf" srcId="{26CDC9D7-249A-44A9-B889-D570410E8967}" destId="{A5484C80-93AC-46F7-B2A5-5B98F8B71B5D}" srcOrd="0" destOrd="0" presId="urn:microsoft.com/office/officeart/2005/8/layout/hierarchy1"/>
    <dgm:cxn modelId="{E3F6AA71-3F21-48E8-84AA-D195BF8267BD}" type="presOf" srcId="{00F8C2C6-65EA-2C4C-BF70-5A6E86CCA30E}" destId="{45C359A1-FCA5-D848-B55B-EF8318BB1B0D}" srcOrd="0" destOrd="0" presId="urn:microsoft.com/office/officeart/2005/8/layout/hierarchy1"/>
    <dgm:cxn modelId="{A3CC2DC7-F1B6-44AB-9A71-39C7D2CF47F8}" type="presOf" srcId="{125351B1-8A1A-4044-9630-CD6F1264ADA3}" destId="{217954AC-97EF-8E4E-B810-043C1CF36B40}" srcOrd="0" destOrd="0" presId="urn:microsoft.com/office/officeart/2005/8/layout/hierarchy1"/>
    <dgm:cxn modelId="{B195BB19-966F-40CC-B0E7-C1DFD151F06C}" type="presOf" srcId="{DDA6BAE4-EAAE-9244-AFC9-777DEFF1B20F}" destId="{2A252742-A707-184B-9A51-41180BD9566E}" srcOrd="0" destOrd="0" presId="urn:microsoft.com/office/officeart/2005/8/layout/hierarchy1"/>
    <dgm:cxn modelId="{29567666-88A2-4D06-946B-D205990C6151}" type="presOf" srcId="{AFF280B3-C32A-47AD-9B44-2204D83507FB}" destId="{3A61E0E1-B612-4F9E-A9DD-4913BC50AE8A}" srcOrd="0" destOrd="0" presId="urn:microsoft.com/office/officeart/2005/8/layout/hierarchy1"/>
    <dgm:cxn modelId="{05D7C284-084C-4585-9971-B556FC894983}" type="presOf" srcId="{7D163C46-4ABC-6746-BD89-F73AED8CF62B}" destId="{C35FF7E7-7E7B-D34B-8015-6F3DAF121FB1}" srcOrd="0" destOrd="0" presId="urn:microsoft.com/office/officeart/2005/8/layout/hierarchy1"/>
    <dgm:cxn modelId="{7AACE80F-99FF-42E1-9619-61869257CF1A}" type="presOf" srcId="{25AB9F58-8F72-4836-A94B-F4F1F54F35F9}" destId="{0A18EE62-7CC9-450B-BF86-073A99C562A8}" srcOrd="0" destOrd="0" presId="urn:microsoft.com/office/officeart/2005/8/layout/hierarchy1"/>
    <dgm:cxn modelId="{92520437-CEF3-4198-9A4F-514BAB658B79}" type="presOf" srcId="{0F351C89-AF4A-6E42-99BF-55A58B7E5409}" destId="{4D6879D4-0F08-8A4E-948E-4D210E381B2E}" srcOrd="0" destOrd="0" presId="urn:microsoft.com/office/officeart/2005/8/layout/hierarchy1"/>
    <dgm:cxn modelId="{71CF13D0-057C-42AA-9CA7-9FBB4F45E3C5}" type="presParOf" srcId="{0A18EE62-7CC9-450B-BF86-073A99C562A8}" destId="{8703FB29-EE90-4949-BC03-D89F7C347C5E}" srcOrd="0" destOrd="0" presId="urn:microsoft.com/office/officeart/2005/8/layout/hierarchy1"/>
    <dgm:cxn modelId="{757E5036-D706-4D75-9831-702BB9AA5674}" type="presParOf" srcId="{8703FB29-EE90-4949-BC03-D89F7C347C5E}" destId="{D707DCF9-F4BE-5B4B-8039-0A47D59D426E}" srcOrd="0" destOrd="0" presId="urn:microsoft.com/office/officeart/2005/8/layout/hierarchy1"/>
    <dgm:cxn modelId="{19FAE353-7048-4308-B14E-A5D637BB75D4}" type="presParOf" srcId="{D707DCF9-F4BE-5B4B-8039-0A47D59D426E}" destId="{95A767DF-7781-F840-B606-6B84645E2BF3}" srcOrd="0" destOrd="0" presId="urn:microsoft.com/office/officeart/2005/8/layout/hierarchy1"/>
    <dgm:cxn modelId="{330A07D5-8A7C-4AE3-9C30-B472FB5A6B19}" type="presParOf" srcId="{D707DCF9-F4BE-5B4B-8039-0A47D59D426E}" destId="{217954AC-97EF-8E4E-B810-043C1CF36B40}" srcOrd="1" destOrd="0" presId="urn:microsoft.com/office/officeart/2005/8/layout/hierarchy1"/>
    <dgm:cxn modelId="{15A938DF-E20B-4046-8706-13078AB53A99}" type="presParOf" srcId="{8703FB29-EE90-4949-BC03-D89F7C347C5E}" destId="{4507EDB1-E10F-1B45-BD2D-9B51C0E15E22}" srcOrd="1" destOrd="0" presId="urn:microsoft.com/office/officeart/2005/8/layout/hierarchy1"/>
    <dgm:cxn modelId="{CF8BE86A-AC36-4CD8-9109-DC0F6EFA5304}" type="presParOf" srcId="{4507EDB1-E10F-1B45-BD2D-9B51C0E15E22}" destId="{45C359A1-FCA5-D848-B55B-EF8318BB1B0D}" srcOrd="0" destOrd="0" presId="urn:microsoft.com/office/officeart/2005/8/layout/hierarchy1"/>
    <dgm:cxn modelId="{6A48656E-062E-42C5-AC71-972905B69B71}" type="presParOf" srcId="{4507EDB1-E10F-1B45-BD2D-9B51C0E15E22}" destId="{B91C9673-C453-F540-8C1B-F67C350EA102}" srcOrd="1" destOrd="0" presId="urn:microsoft.com/office/officeart/2005/8/layout/hierarchy1"/>
    <dgm:cxn modelId="{C5317261-5099-4044-AED8-741DE768600E}" type="presParOf" srcId="{B91C9673-C453-F540-8C1B-F67C350EA102}" destId="{7FB546BF-15F5-4B49-A67C-7BD8E93583E0}" srcOrd="0" destOrd="0" presId="urn:microsoft.com/office/officeart/2005/8/layout/hierarchy1"/>
    <dgm:cxn modelId="{4958CB2B-B92B-44B0-8CE7-90A25F4E4321}" type="presParOf" srcId="{7FB546BF-15F5-4B49-A67C-7BD8E93583E0}" destId="{04527D37-C1A0-BD47-8D9A-C1F83048CD43}" srcOrd="0" destOrd="0" presId="urn:microsoft.com/office/officeart/2005/8/layout/hierarchy1"/>
    <dgm:cxn modelId="{A11EE6DD-C4A2-4B89-BD28-DA0EB78B6D28}" type="presParOf" srcId="{7FB546BF-15F5-4B49-A67C-7BD8E93583E0}" destId="{4CAD5E84-FB95-C145-8969-2545100A67C1}" srcOrd="1" destOrd="0" presId="urn:microsoft.com/office/officeart/2005/8/layout/hierarchy1"/>
    <dgm:cxn modelId="{55D02CBC-363A-4D3D-8F90-E403D1110543}" type="presParOf" srcId="{B91C9673-C453-F540-8C1B-F67C350EA102}" destId="{5D724206-B1F9-A048-835F-6FD61EF598B4}" srcOrd="1" destOrd="0" presId="urn:microsoft.com/office/officeart/2005/8/layout/hierarchy1"/>
    <dgm:cxn modelId="{EF6479B8-0D3B-4662-9402-51F234F2B019}" type="presParOf" srcId="{0A18EE62-7CC9-450B-BF86-073A99C562A8}" destId="{86C9686C-DEB6-4444-956C-B5ED1557C6C2}" srcOrd="1" destOrd="0" presId="urn:microsoft.com/office/officeart/2005/8/layout/hierarchy1"/>
    <dgm:cxn modelId="{CEB8CA5F-4337-4063-AB39-2EC767C49302}" type="presParOf" srcId="{86C9686C-DEB6-4444-956C-B5ED1557C6C2}" destId="{5841AB65-A679-4A69-B1D5-AC360838BC3D}" srcOrd="0" destOrd="0" presId="urn:microsoft.com/office/officeart/2005/8/layout/hierarchy1"/>
    <dgm:cxn modelId="{12C7B414-251A-4D03-9E4E-DCFEDF0BFD51}" type="presParOf" srcId="{5841AB65-A679-4A69-B1D5-AC360838BC3D}" destId="{5777B3B5-8F95-47E7-A1D7-027D30854615}" srcOrd="0" destOrd="0" presId="urn:microsoft.com/office/officeart/2005/8/layout/hierarchy1"/>
    <dgm:cxn modelId="{D3105FA6-07F5-4C9D-835A-8AEE583E44B5}" type="presParOf" srcId="{5841AB65-A679-4A69-B1D5-AC360838BC3D}" destId="{3A61E0E1-B612-4F9E-A9DD-4913BC50AE8A}" srcOrd="1" destOrd="0" presId="urn:microsoft.com/office/officeart/2005/8/layout/hierarchy1"/>
    <dgm:cxn modelId="{6D89B7FC-66CA-457A-BEB0-E47D68C6FEE3}" type="presParOf" srcId="{86C9686C-DEB6-4444-956C-B5ED1557C6C2}" destId="{08FCE329-244F-45C0-93B2-B5B46014FD2F}" srcOrd="1" destOrd="0" presId="urn:microsoft.com/office/officeart/2005/8/layout/hierarchy1"/>
    <dgm:cxn modelId="{CDFC4479-6564-401D-846D-C5796E9E272E}" type="presParOf" srcId="{08FCE329-244F-45C0-93B2-B5B46014FD2F}" destId="{A5484C80-93AC-46F7-B2A5-5B98F8B71B5D}" srcOrd="0" destOrd="0" presId="urn:microsoft.com/office/officeart/2005/8/layout/hierarchy1"/>
    <dgm:cxn modelId="{A8836C72-5544-44C3-86E0-74724E907006}" type="presParOf" srcId="{08FCE329-244F-45C0-93B2-B5B46014FD2F}" destId="{471F4DD5-8879-437D-9436-7084F8E86A32}" srcOrd="1" destOrd="0" presId="urn:microsoft.com/office/officeart/2005/8/layout/hierarchy1"/>
    <dgm:cxn modelId="{F18E4AC9-31AF-40BC-9A4E-F6F3064335F3}" type="presParOf" srcId="{471F4DD5-8879-437D-9436-7084F8E86A32}" destId="{C609332F-CB8C-4ED2-B44D-E5607422DEF0}" srcOrd="0" destOrd="0" presId="urn:microsoft.com/office/officeart/2005/8/layout/hierarchy1"/>
    <dgm:cxn modelId="{9586E436-C5FE-45E2-BFA2-B7D76E5321B9}" type="presParOf" srcId="{C609332F-CB8C-4ED2-B44D-E5607422DEF0}" destId="{343F6F00-5D8E-4607-8019-2B517517051C}" srcOrd="0" destOrd="0" presId="urn:microsoft.com/office/officeart/2005/8/layout/hierarchy1"/>
    <dgm:cxn modelId="{B8F33266-0D0F-49C4-B39F-F56EC57DFBE1}" type="presParOf" srcId="{C609332F-CB8C-4ED2-B44D-E5607422DEF0}" destId="{B5A5F496-224A-4F01-8EA9-2357BA492B47}" srcOrd="1" destOrd="0" presId="urn:microsoft.com/office/officeart/2005/8/layout/hierarchy1"/>
    <dgm:cxn modelId="{E0316D79-CFB2-490D-8AEB-27D41A6E29D2}" type="presParOf" srcId="{471F4DD5-8879-437D-9436-7084F8E86A32}" destId="{64D52359-2EBB-4596-8847-A8868822FB3E}" srcOrd="1" destOrd="0" presId="urn:microsoft.com/office/officeart/2005/8/layout/hierarchy1"/>
    <dgm:cxn modelId="{38B238C6-0D60-4574-84AB-067D8CED6927}" type="presParOf" srcId="{0A18EE62-7CC9-450B-BF86-073A99C562A8}" destId="{4B41BDF1-4E58-EF44-8E90-E23F29543910}" srcOrd="2" destOrd="0" presId="urn:microsoft.com/office/officeart/2005/8/layout/hierarchy1"/>
    <dgm:cxn modelId="{E947D6C9-FA60-441D-BB05-9FC42E8CAC1B}" type="presParOf" srcId="{4B41BDF1-4E58-EF44-8E90-E23F29543910}" destId="{54B5FB47-C3AB-6043-B230-977A431EF500}" srcOrd="0" destOrd="0" presId="urn:microsoft.com/office/officeart/2005/8/layout/hierarchy1"/>
    <dgm:cxn modelId="{D1BC872D-4C21-4AA0-8F5D-2DE42ED6D788}" type="presParOf" srcId="{54B5FB47-C3AB-6043-B230-977A431EF500}" destId="{81EA831B-EFA2-4F4D-9F5F-3274AD52B923}" srcOrd="0" destOrd="0" presId="urn:microsoft.com/office/officeart/2005/8/layout/hierarchy1"/>
    <dgm:cxn modelId="{5E1985C1-B6E5-45C8-B607-E1A3D6FC3C05}" type="presParOf" srcId="{54B5FB47-C3AB-6043-B230-977A431EF500}" destId="{36B953B2-6532-FD40-8AF2-83F9711E6005}" srcOrd="1" destOrd="0" presId="urn:microsoft.com/office/officeart/2005/8/layout/hierarchy1"/>
    <dgm:cxn modelId="{77309359-2330-448E-91B9-5B703645DE30}" type="presParOf" srcId="{4B41BDF1-4E58-EF44-8E90-E23F29543910}" destId="{BA2BBB79-B131-1E41-A26A-634879293E95}" srcOrd="1" destOrd="0" presId="urn:microsoft.com/office/officeart/2005/8/layout/hierarchy1"/>
    <dgm:cxn modelId="{A82DE6FD-C1B8-4238-AD36-0C74BF6BB228}" type="presParOf" srcId="{BA2BBB79-B131-1E41-A26A-634879293E95}" destId="{F4EB9C08-BF1D-424D-BC03-A1A2C36319BF}" srcOrd="0" destOrd="0" presId="urn:microsoft.com/office/officeart/2005/8/layout/hierarchy1"/>
    <dgm:cxn modelId="{4C0963F7-6CAE-4DD3-B094-10B62A41A4E8}" type="presParOf" srcId="{BA2BBB79-B131-1E41-A26A-634879293E95}" destId="{2BFE902B-78E2-E845-B247-6C90DF47B9E5}" srcOrd="1" destOrd="0" presId="urn:microsoft.com/office/officeart/2005/8/layout/hierarchy1"/>
    <dgm:cxn modelId="{C4635B4C-C067-4D53-AE5F-C8375B9475DA}" type="presParOf" srcId="{2BFE902B-78E2-E845-B247-6C90DF47B9E5}" destId="{C6CA84EA-0F2F-0B4E-9B8A-C9EA97D571FF}" srcOrd="0" destOrd="0" presId="urn:microsoft.com/office/officeart/2005/8/layout/hierarchy1"/>
    <dgm:cxn modelId="{E728D7E3-CF94-492F-B976-4164798133B7}" type="presParOf" srcId="{C6CA84EA-0F2F-0B4E-9B8A-C9EA97D571FF}" destId="{69BBC232-0B94-9042-B077-B986634E9683}" srcOrd="0" destOrd="0" presId="urn:microsoft.com/office/officeart/2005/8/layout/hierarchy1"/>
    <dgm:cxn modelId="{A2592F43-1741-4B06-8CFF-94DB0997CBAA}" type="presParOf" srcId="{C6CA84EA-0F2F-0B4E-9B8A-C9EA97D571FF}" destId="{7B37B7F8-666E-7A49-8603-283DE64D1385}" srcOrd="1" destOrd="0" presId="urn:microsoft.com/office/officeart/2005/8/layout/hierarchy1"/>
    <dgm:cxn modelId="{6CE4CD61-FC5A-4033-ACC1-B2392EF11A61}" type="presParOf" srcId="{2BFE902B-78E2-E845-B247-6C90DF47B9E5}" destId="{6DF4E76E-ABE2-CC44-9AA7-B95130374E26}" srcOrd="1" destOrd="0" presId="urn:microsoft.com/office/officeart/2005/8/layout/hierarchy1"/>
    <dgm:cxn modelId="{3C78430D-A5F3-41C2-9FE1-63664551D55C}" type="presParOf" srcId="{0A18EE62-7CC9-450B-BF86-073A99C562A8}" destId="{CF5FDD63-CC4D-C244-932F-7F7510AF8258}" srcOrd="3" destOrd="0" presId="urn:microsoft.com/office/officeart/2005/8/layout/hierarchy1"/>
    <dgm:cxn modelId="{219DF8BE-40E4-43A2-ACF5-81176A41F48E}" type="presParOf" srcId="{CF5FDD63-CC4D-C244-932F-7F7510AF8258}" destId="{56960393-1641-D746-BD97-21357246514D}" srcOrd="0" destOrd="0" presId="urn:microsoft.com/office/officeart/2005/8/layout/hierarchy1"/>
    <dgm:cxn modelId="{0D292B91-60CC-49B8-814F-A4A9361FE8A4}" type="presParOf" srcId="{56960393-1641-D746-BD97-21357246514D}" destId="{13F4C08A-35D0-CD43-877D-60B80D10F0A1}" srcOrd="0" destOrd="0" presId="urn:microsoft.com/office/officeart/2005/8/layout/hierarchy1"/>
    <dgm:cxn modelId="{8B7B28C0-B3FB-4288-A5DE-A3ED58249A52}" type="presParOf" srcId="{56960393-1641-D746-BD97-21357246514D}" destId="{2A252742-A707-184B-9A51-41180BD9566E}" srcOrd="1" destOrd="0" presId="urn:microsoft.com/office/officeart/2005/8/layout/hierarchy1"/>
    <dgm:cxn modelId="{EBD07F91-6F37-43F4-B123-A1642B0F7710}" type="presParOf" srcId="{CF5FDD63-CC4D-C244-932F-7F7510AF8258}" destId="{3E4875D0-9A9A-964C-B9E3-CA3C4B02167E}" srcOrd="1" destOrd="0" presId="urn:microsoft.com/office/officeart/2005/8/layout/hierarchy1"/>
    <dgm:cxn modelId="{B8ECA046-CEA9-4B07-B5AC-D8D1518DB13A}" type="presParOf" srcId="{3E4875D0-9A9A-964C-B9E3-CA3C4B02167E}" destId="{C35FF7E7-7E7B-D34B-8015-6F3DAF121FB1}" srcOrd="0" destOrd="0" presId="urn:microsoft.com/office/officeart/2005/8/layout/hierarchy1"/>
    <dgm:cxn modelId="{3403B002-D542-4907-8B4E-2CD7D5B8ED61}" type="presParOf" srcId="{3E4875D0-9A9A-964C-B9E3-CA3C4B02167E}" destId="{9D630666-687B-BB4C-B95C-D2929859C4FF}" srcOrd="1" destOrd="0" presId="urn:microsoft.com/office/officeart/2005/8/layout/hierarchy1"/>
    <dgm:cxn modelId="{BD57BE2F-BCA1-499A-B6FB-F476D26802A0}" type="presParOf" srcId="{9D630666-687B-BB4C-B95C-D2929859C4FF}" destId="{F21F9582-8A88-EB46-89B5-A357DA35AE83}" srcOrd="0" destOrd="0" presId="urn:microsoft.com/office/officeart/2005/8/layout/hierarchy1"/>
    <dgm:cxn modelId="{0C217F76-5D5A-443D-8A54-291E30CA5C38}" type="presParOf" srcId="{F21F9582-8A88-EB46-89B5-A357DA35AE83}" destId="{F4DD2E08-03DB-3040-A9EA-E814C8A0B553}" srcOrd="0" destOrd="0" presId="urn:microsoft.com/office/officeart/2005/8/layout/hierarchy1"/>
    <dgm:cxn modelId="{B961C4C6-EFDF-49F8-8431-A45B824B95C7}" type="presParOf" srcId="{F21F9582-8A88-EB46-89B5-A357DA35AE83}" destId="{4D6879D4-0F08-8A4E-948E-4D210E381B2E}" srcOrd="1" destOrd="0" presId="urn:microsoft.com/office/officeart/2005/8/layout/hierarchy1"/>
    <dgm:cxn modelId="{27BEF946-69EE-4EA2-8E34-C0BDA947D294}" type="presParOf" srcId="{9D630666-687B-BB4C-B95C-D2929859C4FF}" destId="{FB9204F9-67BF-9C4D-B9F8-8BE6C4477DDC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SA" sz="2400" b="1" kern="120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نَــنـْــ</a:t>
          </a:r>
          <a:r>
            <a:rPr lang="ar-SA" sz="2400" b="1" kern="120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سخ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الرَّحي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مِ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○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الِك  | 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مَنَاس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كـَكُ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نَّ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 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|  يُدْرِ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ككُّ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نِّ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 ⇽ 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نَنِ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تَأْمُرُونِّي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أَتُحَاجُّونِّي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فَنِعِمَّا 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0" kern="1200" dirty="0">
            <a:ln/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8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مَالِيَ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هْ</a:t>
          </a:r>
          <a:r>
            <a:rPr lang="en-C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ۜ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لَكَ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السكت / </a:t>
          </a:r>
          <a:r>
            <a:rPr lang="en-CA" sz="18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Sakt</a:t>
          </a:r>
          <a:endParaRPr lang="ar-SA" sz="18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65B785E1-B495-8E4C-B328-AF9346EB150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فَ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ي 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وْمٍ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آمن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و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ا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 وَ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عملوا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 الأول حرف مد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If the first letter is </a:t>
          </a:r>
          <a:r>
            <a:rPr lang="en-CA" sz="14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madd</a:t>
          </a:r>
          <a:endParaRPr lang="en-US" sz="14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AF49705-8CCA-4445-9893-9A0015EB9D52}" type="parTrans" cxnId="{A4F92CB0-927C-FB41-83B4-C040F6B5424F}">
      <dgm:prSet/>
      <dgm:spPr/>
      <dgm:t>
        <a:bodyPr/>
        <a:lstStyle/>
        <a:p>
          <a:endParaRPr lang="en-US"/>
        </a:p>
      </dgm:t>
    </dgm:pt>
    <dgm:pt modelId="{02192818-DE94-0C4F-BA7D-03FDE2E884F2}" type="sibTrans" cxnId="{A4F92CB0-927C-FB41-83B4-C040F6B5424F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183" custScaleY="80287" custLinFactNeighborX="-952" custLinFactNeighborY="45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5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5" custScaleX="122891" custScaleY="111878" custLinFactNeighborX="-872" custLinFactNeighborY="58190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88796" custScaleY="80287" custLinFactNeighborX="1497" custLinFactNeighborY="4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6243AE4B-418E-A44D-BAEB-9098425446A6}" type="pres">
      <dgm:prSet presAssocID="{5A90243C-DFFE-8C48-A873-FE400F1251BA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B77D672-136A-DF40-8552-61E1A6D942E1}" type="pres">
      <dgm:prSet presAssocID="{2386D29F-052C-E244-8494-DD378A8D4FA6}" presName="hierRoot3" presStyleCnt="0"/>
      <dgm:spPr/>
    </dgm:pt>
    <dgm:pt modelId="{CE936048-9155-734B-958B-06071B3A90B7}" type="pres">
      <dgm:prSet presAssocID="{2386D29F-052C-E244-8494-DD378A8D4FA6}" presName="composite3" presStyleCnt="0"/>
      <dgm:spPr/>
    </dgm:pt>
    <dgm:pt modelId="{76E7C5DA-1041-CD4C-A1B7-BE7208669B1D}" type="pres">
      <dgm:prSet presAssocID="{2386D29F-052C-E244-8494-DD378A8D4FA6}" presName="background3" presStyleLbl="node3" presStyleIdx="1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989B4F9A-E34F-F14B-8928-8BF0F344CEC2}" type="pres">
      <dgm:prSet presAssocID="{2386D29F-052C-E244-8494-DD378A8D4FA6}" presName="text3" presStyleLbl="fgAcc3" presStyleIdx="1" presStyleCnt="5" custScaleX="122891" custScaleY="111878" custLinFactNeighborX="-8699" custLinFactNeighborY="59431">
        <dgm:presLayoutVars>
          <dgm:chPref val="3"/>
        </dgm:presLayoutVars>
      </dgm:prSet>
      <dgm:spPr>
        <a:xfrm>
          <a:off x="2544144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DD72FF0-758B-5745-820E-596BE824FDCA}" type="pres">
      <dgm:prSet presAssocID="{2386D29F-052C-E244-8494-DD378A8D4FA6}" presName="hierChild4" presStyleCnt="0"/>
      <dgm:spPr/>
    </dgm:pt>
    <dgm:pt modelId="{3B17E978-8F11-4249-AFE6-37C3E9C3A716}" type="pres">
      <dgm:prSet presAssocID="{C213B17E-72F6-AA49-9C33-C0D19031E86F}" presName="Name17" presStyleLbl="parChTrans1D3" presStyleIdx="2" presStyleCnt="5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2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2" presStyleCnt="5" custScaleX="122891" custScaleY="111878" custLinFactNeighborX="-8699" custLinFactNeighborY="59431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88796" custScaleY="80287" custLinFactNeighborX="7668" custLinFactNeighborY="20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3" presStyleCnt="5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3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3" presStyleCnt="5" custScaleX="122891" custScaleY="111878" custLinFactNeighborX="-8699" custLinFactNeighborY="13514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  <dgm:pt modelId="{EB9B51FE-C4FD-E947-A056-C919AEB73734}" type="pres">
      <dgm:prSet presAssocID="{9AF49705-8CCA-4445-9893-9A0015EB9D5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D26E1F65-A45A-DF46-913D-B8A0BF365A55}" type="pres">
      <dgm:prSet presAssocID="{65B785E1-B495-8E4C-B328-AF9346EB150F}" presName="hierRoot3" presStyleCnt="0"/>
      <dgm:spPr/>
    </dgm:pt>
    <dgm:pt modelId="{8072E197-EA54-E44C-A17F-3B05075C5E1F}" type="pres">
      <dgm:prSet presAssocID="{65B785E1-B495-8E4C-B328-AF9346EB150F}" presName="composite3" presStyleCnt="0"/>
      <dgm:spPr/>
    </dgm:pt>
    <dgm:pt modelId="{826C15B6-798C-9F40-9CFA-74B81FB604B1}" type="pres">
      <dgm:prSet presAssocID="{65B785E1-B495-8E4C-B328-AF9346EB150F}" presName="background3" presStyleLbl="node3" presStyleIdx="4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59D7A35-7922-A941-B97A-A98AA9DD38D8}" type="pres">
      <dgm:prSet presAssocID="{65B785E1-B495-8E4C-B328-AF9346EB150F}" presName="text3" presStyleLbl="fgAcc3" presStyleIdx="4" presStyleCnt="5" custScaleX="122891" custScaleY="122018" custLinFactNeighborX="-8699" custLinFactNeighborY="13514">
        <dgm:presLayoutVars>
          <dgm:chPref val="3"/>
        </dgm:presLayoutVars>
      </dgm:prSet>
      <dgm:spPr>
        <a:xfrm>
          <a:off x="9102886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F70C6B-8239-7A42-B56F-69DE45F17594}" type="pres">
      <dgm:prSet presAssocID="{65B785E1-B495-8E4C-B328-AF9346EB150F}" presName="hierChild4" presStyleCnt="0"/>
      <dgm:spPr/>
    </dgm:pt>
  </dgm:ptLst>
  <dgm:cxnLst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7FA0CCD8-C73D-405D-B310-EAEC626750E0}" type="presOf" srcId="{00F8C2C6-65EA-2C4C-BF70-5A6E86CCA30E}" destId="{45C359A1-FCA5-D848-B55B-EF8318BB1B0D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DFA2102E-4753-4563-B2F7-7A4AE72EF567}" type="presOf" srcId="{C213B17E-72F6-AA49-9C33-C0D19031E86F}" destId="{3B17E978-8F11-4249-AFE6-37C3E9C3A716}" srcOrd="0" destOrd="0" presId="urn:microsoft.com/office/officeart/2005/8/layout/hierarchy1"/>
    <dgm:cxn modelId="{E8779603-72FE-408E-9812-6669D9562C32}" type="presOf" srcId="{9AF49705-8CCA-4445-9893-9A0015EB9D52}" destId="{EB9B51FE-C4FD-E947-A056-C919AEB73734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24A9CA0A-DC34-4806-9652-4A1844E898D3}" type="presOf" srcId="{2386D29F-052C-E244-8494-DD378A8D4FA6}" destId="{989B4F9A-E34F-F14B-8928-8BF0F344CEC2}" srcOrd="0" destOrd="0" presId="urn:microsoft.com/office/officeart/2005/8/layout/hierarchy1"/>
    <dgm:cxn modelId="{A4F92CB0-927C-FB41-83B4-C040F6B5424F}" srcId="{0F351C89-AF4A-6E42-99BF-55A58B7E5409}" destId="{65B785E1-B495-8E4C-B328-AF9346EB150F}" srcOrd="1" destOrd="0" parTransId="{9AF49705-8CCA-4445-9893-9A0015EB9D52}" sibTransId="{02192818-DE94-0C4F-BA7D-03FDE2E884F2}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E6FE4377-3E2B-423F-AFDE-A4D0601BC6AC}" type="presOf" srcId="{65B785E1-B495-8E4C-B328-AF9346EB150F}" destId="{C59D7A35-7922-A941-B97A-A98AA9DD38D8}" srcOrd="0" destOrd="0" presId="urn:microsoft.com/office/officeart/2005/8/layout/hierarchy1"/>
    <dgm:cxn modelId="{47235634-5618-45F4-BBE9-A8CFF3EA7203}" type="presOf" srcId="{DDA6BAE4-EAAE-9244-AFC9-777DEFF1B20F}" destId="{2A252742-A707-184B-9A51-41180BD9566E}" srcOrd="0" destOrd="0" presId="urn:microsoft.com/office/officeart/2005/8/layout/hierarchy1"/>
    <dgm:cxn modelId="{5E0DDC18-19B4-427B-AB22-2DE2D7B843C5}" type="presOf" srcId="{F94BBB0F-AD03-4C46-A063-DEC3C8278EB0}" destId="{4CAD5E84-FB95-C145-8969-2545100A67C1}" srcOrd="0" destOrd="0" presId="urn:microsoft.com/office/officeart/2005/8/layout/hierarchy1"/>
    <dgm:cxn modelId="{DF1F2371-085F-4D62-92F1-47B4169AB871}" type="presOf" srcId="{35479D65-038D-3342-B1CD-85C7FE2CCF4F}" destId="{F4EB9C08-BF1D-424D-BC03-A1A2C36319BF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E96E7168-2E5B-4051-B80D-5596D28A5905}" type="presOf" srcId="{9B09BB79-4A48-5A4F-BABC-9201A9C43A46}" destId="{5015D14B-BF29-174D-A1B0-69567AD221A3}" srcOrd="0" destOrd="0" presId="urn:microsoft.com/office/officeart/2005/8/layout/hierarchy1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2532F0CE-C651-4020-850F-791F7B86830A}" type="presOf" srcId="{25AB9F58-8F72-4836-A94B-F4F1F54F35F9}" destId="{0A18EE62-7CC9-450B-BF86-073A99C562A8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FD73FE70-0A17-45E9-ADE4-72EDFFF2C151}" type="presOf" srcId="{BC3183CC-13CA-4E4E-9377-091198FA8B94}" destId="{B7A8206C-7C5C-D84B-B4B8-14F287A463DC}" srcOrd="0" destOrd="0" presId="urn:microsoft.com/office/officeart/2005/8/layout/hierarchy1"/>
    <dgm:cxn modelId="{AB190D0D-D2E3-4577-99F6-99142FBB8EBB}" type="presOf" srcId="{5A90243C-DFFE-8C48-A873-FE400F1251BA}" destId="{6243AE4B-418E-A44D-BAEB-9098425446A6}" srcOrd="0" destOrd="0" presId="urn:microsoft.com/office/officeart/2005/8/layout/hierarchy1"/>
    <dgm:cxn modelId="{49D27475-6011-46D7-A61A-4DFF5AC96476}" type="presOf" srcId="{58112F73-C1CD-0940-A9C3-3131730AEF68}" destId="{F252927D-78BE-9749-B79C-1C05EC38875C}" srcOrd="0" destOrd="0" presId="urn:microsoft.com/office/officeart/2005/8/layout/hierarchy1"/>
    <dgm:cxn modelId="{15B57660-3EF6-4FDE-9F3A-8B49B26A334D}" type="presOf" srcId="{36A9195E-87CC-DB45-8916-D5CC7F8E35AF}" destId="{F91CD8FB-F832-E34B-8840-CD28D6599C9A}" srcOrd="0" destOrd="0" presId="urn:microsoft.com/office/officeart/2005/8/layout/hierarchy1"/>
    <dgm:cxn modelId="{359B2EB1-8636-418B-AF99-5120217B7A2A}" type="presOf" srcId="{126E4CC5-6159-9245-AA18-3E1C21D12E65}" destId="{7B37B7F8-666E-7A49-8603-283DE64D1385}" srcOrd="0" destOrd="0" presId="urn:microsoft.com/office/officeart/2005/8/layout/hierarchy1"/>
    <dgm:cxn modelId="{BD181153-27AC-432A-9DD5-043C17349FCB}" type="presOf" srcId="{86E9A519-F590-3346-88DB-D620DF5E7CFE}" destId="{EC723923-ABEF-9F4C-9E5A-A728C729B021}" srcOrd="0" destOrd="0" presId="urn:microsoft.com/office/officeart/2005/8/layout/hierarchy1"/>
    <dgm:cxn modelId="{9691E2DA-1F46-4BC5-8246-8B5C4BA8CB0C}" type="presOf" srcId="{A66CEE0F-3D07-42BB-877B-BF3AFE1D971A}" destId="{36B953B2-6532-FD40-8AF2-83F9711E6005}" srcOrd="0" destOrd="0" presId="urn:microsoft.com/office/officeart/2005/8/layout/hierarchy1"/>
    <dgm:cxn modelId="{E0689840-67A6-4A29-8555-9BE6A62A8865}" type="presOf" srcId="{0F351C89-AF4A-6E42-99BF-55A58B7E5409}" destId="{4D6879D4-0F08-8A4E-948E-4D210E381B2E}" srcOrd="0" destOrd="0" presId="urn:microsoft.com/office/officeart/2005/8/layout/hierarchy1"/>
    <dgm:cxn modelId="{E2BF7B61-ADE4-4C23-BBF1-16F2158975FA}" type="presOf" srcId="{125351B1-8A1A-4044-9630-CD6F1264ADA3}" destId="{217954AC-97EF-8E4E-B810-043C1CF36B40}" srcOrd="0" destOrd="0" presId="urn:microsoft.com/office/officeart/2005/8/layout/hierarchy1"/>
    <dgm:cxn modelId="{1ED32E06-B2C4-4583-8A78-86552E532316}" type="presOf" srcId="{7D163C46-4ABC-6746-BD89-F73AED8CF62B}" destId="{C35FF7E7-7E7B-D34B-8015-6F3DAF121FB1}" srcOrd="0" destOrd="0" presId="urn:microsoft.com/office/officeart/2005/8/layout/hierarchy1"/>
    <dgm:cxn modelId="{CF63E0A3-41C2-4FC9-B12C-C076CD853015}" type="presParOf" srcId="{0A18EE62-7CC9-450B-BF86-073A99C562A8}" destId="{8703FB29-EE90-4949-BC03-D89F7C347C5E}" srcOrd="0" destOrd="0" presId="urn:microsoft.com/office/officeart/2005/8/layout/hierarchy1"/>
    <dgm:cxn modelId="{8E4CACEC-EE7F-4FB7-AE83-45EE4443D8B4}" type="presParOf" srcId="{8703FB29-EE90-4949-BC03-D89F7C347C5E}" destId="{D707DCF9-F4BE-5B4B-8039-0A47D59D426E}" srcOrd="0" destOrd="0" presId="urn:microsoft.com/office/officeart/2005/8/layout/hierarchy1"/>
    <dgm:cxn modelId="{AE838448-A948-4385-91FD-EE37BFAF4F01}" type="presParOf" srcId="{D707DCF9-F4BE-5B4B-8039-0A47D59D426E}" destId="{95A767DF-7781-F840-B606-6B84645E2BF3}" srcOrd="0" destOrd="0" presId="urn:microsoft.com/office/officeart/2005/8/layout/hierarchy1"/>
    <dgm:cxn modelId="{FD1208DA-574C-4E32-AF3B-E242797197A0}" type="presParOf" srcId="{D707DCF9-F4BE-5B4B-8039-0A47D59D426E}" destId="{217954AC-97EF-8E4E-B810-043C1CF36B40}" srcOrd="1" destOrd="0" presId="urn:microsoft.com/office/officeart/2005/8/layout/hierarchy1"/>
    <dgm:cxn modelId="{4E16B7FD-9688-443D-B6BA-9722BBB80630}" type="presParOf" srcId="{8703FB29-EE90-4949-BC03-D89F7C347C5E}" destId="{4507EDB1-E10F-1B45-BD2D-9B51C0E15E22}" srcOrd="1" destOrd="0" presId="urn:microsoft.com/office/officeart/2005/8/layout/hierarchy1"/>
    <dgm:cxn modelId="{6899AB08-789D-4299-B47D-FEB67EB6C773}" type="presParOf" srcId="{4507EDB1-E10F-1B45-BD2D-9B51C0E15E22}" destId="{45C359A1-FCA5-D848-B55B-EF8318BB1B0D}" srcOrd="0" destOrd="0" presId="urn:microsoft.com/office/officeart/2005/8/layout/hierarchy1"/>
    <dgm:cxn modelId="{730CAED8-9DFC-49BF-9BA9-B8294E66BC93}" type="presParOf" srcId="{4507EDB1-E10F-1B45-BD2D-9B51C0E15E22}" destId="{B91C9673-C453-F540-8C1B-F67C350EA102}" srcOrd="1" destOrd="0" presId="urn:microsoft.com/office/officeart/2005/8/layout/hierarchy1"/>
    <dgm:cxn modelId="{1EB9C6ED-D225-4476-9936-07210F15E6B1}" type="presParOf" srcId="{B91C9673-C453-F540-8C1B-F67C350EA102}" destId="{7FB546BF-15F5-4B49-A67C-7BD8E93583E0}" srcOrd="0" destOrd="0" presId="urn:microsoft.com/office/officeart/2005/8/layout/hierarchy1"/>
    <dgm:cxn modelId="{793BE9E2-24FE-4C31-9327-E73D35E2961C}" type="presParOf" srcId="{7FB546BF-15F5-4B49-A67C-7BD8E93583E0}" destId="{04527D37-C1A0-BD47-8D9A-C1F83048CD43}" srcOrd="0" destOrd="0" presId="urn:microsoft.com/office/officeart/2005/8/layout/hierarchy1"/>
    <dgm:cxn modelId="{9A7D8C60-FB42-49CB-8AA8-1AE0018E2111}" type="presParOf" srcId="{7FB546BF-15F5-4B49-A67C-7BD8E93583E0}" destId="{4CAD5E84-FB95-C145-8969-2545100A67C1}" srcOrd="1" destOrd="0" presId="urn:microsoft.com/office/officeart/2005/8/layout/hierarchy1"/>
    <dgm:cxn modelId="{3DE0E1B9-0A52-4C80-9473-8F3C68B705D1}" type="presParOf" srcId="{B91C9673-C453-F540-8C1B-F67C350EA102}" destId="{5D724206-B1F9-A048-835F-6FD61EF598B4}" srcOrd="1" destOrd="0" presId="urn:microsoft.com/office/officeart/2005/8/layout/hierarchy1"/>
    <dgm:cxn modelId="{B92E4CF6-2662-4664-AC20-04ED1469332B}" type="presParOf" srcId="{5D724206-B1F9-A048-835F-6FD61EF598B4}" destId="{EC723923-ABEF-9F4C-9E5A-A728C729B021}" srcOrd="0" destOrd="0" presId="urn:microsoft.com/office/officeart/2005/8/layout/hierarchy1"/>
    <dgm:cxn modelId="{54AC1C38-D0F8-41FC-BEA0-BFD2FA636BD1}" type="presParOf" srcId="{5D724206-B1F9-A048-835F-6FD61EF598B4}" destId="{A9122ECB-F3F9-384E-8E5A-604686001C97}" srcOrd="1" destOrd="0" presId="urn:microsoft.com/office/officeart/2005/8/layout/hierarchy1"/>
    <dgm:cxn modelId="{B6E74368-8A89-4316-87AD-C73845916D98}" type="presParOf" srcId="{A9122ECB-F3F9-384E-8E5A-604686001C97}" destId="{CF638F79-FA4C-5B47-ADF5-C65CAC81E923}" srcOrd="0" destOrd="0" presId="urn:microsoft.com/office/officeart/2005/8/layout/hierarchy1"/>
    <dgm:cxn modelId="{BC82E510-9C3E-40D7-AD3F-8B9CA8FC403A}" type="presParOf" srcId="{CF638F79-FA4C-5B47-ADF5-C65CAC81E923}" destId="{CDB9089A-FF38-B94B-ACB3-4B25090C949F}" srcOrd="0" destOrd="0" presId="urn:microsoft.com/office/officeart/2005/8/layout/hierarchy1"/>
    <dgm:cxn modelId="{85CB19F1-C2A1-4762-A060-E53C1F6F528E}" type="presParOf" srcId="{CF638F79-FA4C-5B47-ADF5-C65CAC81E923}" destId="{F91CD8FB-F832-E34B-8840-CD28D6599C9A}" srcOrd="1" destOrd="0" presId="urn:microsoft.com/office/officeart/2005/8/layout/hierarchy1"/>
    <dgm:cxn modelId="{62131FAC-4986-476D-B533-2E54A149167C}" type="presParOf" srcId="{A9122ECB-F3F9-384E-8E5A-604686001C97}" destId="{0C3B3238-375D-1F4C-98D4-C8AC38886A83}" srcOrd="1" destOrd="0" presId="urn:microsoft.com/office/officeart/2005/8/layout/hierarchy1"/>
    <dgm:cxn modelId="{238C4427-B89E-4715-A9E5-D36BF5EA3DF3}" type="presParOf" srcId="{0A18EE62-7CC9-450B-BF86-073A99C562A8}" destId="{4B41BDF1-4E58-EF44-8E90-E23F29543910}" srcOrd="1" destOrd="0" presId="urn:microsoft.com/office/officeart/2005/8/layout/hierarchy1"/>
    <dgm:cxn modelId="{F43163B8-F943-4A44-BDBB-5231BB692645}" type="presParOf" srcId="{4B41BDF1-4E58-EF44-8E90-E23F29543910}" destId="{54B5FB47-C3AB-6043-B230-977A431EF500}" srcOrd="0" destOrd="0" presId="urn:microsoft.com/office/officeart/2005/8/layout/hierarchy1"/>
    <dgm:cxn modelId="{3AE06E63-167E-46B5-8648-FFC261231298}" type="presParOf" srcId="{54B5FB47-C3AB-6043-B230-977A431EF500}" destId="{81EA831B-EFA2-4F4D-9F5F-3274AD52B923}" srcOrd="0" destOrd="0" presId="urn:microsoft.com/office/officeart/2005/8/layout/hierarchy1"/>
    <dgm:cxn modelId="{20BDD103-BE7B-4149-AE6E-80B8DD72C536}" type="presParOf" srcId="{54B5FB47-C3AB-6043-B230-977A431EF500}" destId="{36B953B2-6532-FD40-8AF2-83F9711E6005}" srcOrd="1" destOrd="0" presId="urn:microsoft.com/office/officeart/2005/8/layout/hierarchy1"/>
    <dgm:cxn modelId="{B17B7335-CC57-4865-818A-A1DCA63CE4C4}" type="presParOf" srcId="{4B41BDF1-4E58-EF44-8E90-E23F29543910}" destId="{BA2BBB79-B131-1E41-A26A-634879293E95}" srcOrd="1" destOrd="0" presId="urn:microsoft.com/office/officeart/2005/8/layout/hierarchy1"/>
    <dgm:cxn modelId="{A79B8DDD-F725-4D8A-9C01-E42B19E4DC20}" type="presParOf" srcId="{BA2BBB79-B131-1E41-A26A-634879293E95}" destId="{F4EB9C08-BF1D-424D-BC03-A1A2C36319BF}" srcOrd="0" destOrd="0" presId="urn:microsoft.com/office/officeart/2005/8/layout/hierarchy1"/>
    <dgm:cxn modelId="{8E16D721-F66D-4791-89FF-56C906E3C3D9}" type="presParOf" srcId="{BA2BBB79-B131-1E41-A26A-634879293E95}" destId="{2BFE902B-78E2-E845-B247-6C90DF47B9E5}" srcOrd="1" destOrd="0" presId="urn:microsoft.com/office/officeart/2005/8/layout/hierarchy1"/>
    <dgm:cxn modelId="{9A205FC0-4DFA-43E5-9778-55DD3ADC400F}" type="presParOf" srcId="{2BFE902B-78E2-E845-B247-6C90DF47B9E5}" destId="{C6CA84EA-0F2F-0B4E-9B8A-C9EA97D571FF}" srcOrd="0" destOrd="0" presId="urn:microsoft.com/office/officeart/2005/8/layout/hierarchy1"/>
    <dgm:cxn modelId="{14AD55CD-CF87-4222-A7BA-3E0CA7D69EC6}" type="presParOf" srcId="{C6CA84EA-0F2F-0B4E-9B8A-C9EA97D571FF}" destId="{69BBC232-0B94-9042-B077-B986634E9683}" srcOrd="0" destOrd="0" presId="urn:microsoft.com/office/officeart/2005/8/layout/hierarchy1"/>
    <dgm:cxn modelId="{370E7630-A55F-439C-ABC7-5D8FDA1E7E56}" type="presParOf" srcId="{C6CA84EA-0F2F-0B4E-9B8A-C9EA97D571FF}" destId="{7B37B7F8-666E-7A49-8603-283DE64D1385}" srcOrd="1" destOrd="0" presId="urn:microsoft.com/office/officeart/2005/8/layout/hierarchy1"/>
    <dgm:cxn modelId="{3B28901D-B9AF-44A3-84EB-1CD6282F0DC7}" type="presParOf" srcId="{2BFE902B-78E2-E845-B247-6C90DF47B9E5}" destId="{6DF4E76E-ABE2-CC44-9AA7-B95130374E26}" srcOrd="1" destOrd="0" presId="urn:microsoft.com/office/officeart/2005/8/layout/hierarchy1"/>
    <dgm:cxn modelId="{E8CF502B-DA92-427C-9DDC-05B6CDD99CC1}" type="presParOf" srcId="{6DF4E76E-ABE2-CC44-9AA7-B95130374E26}" destId="{6243AE4B-418E-A44D-BAEB-9098425446A6}" srcOrd="0" destOrd="0" presId="urn:microsoft.com/office/officeart/2005/8/layout/hierarchy1"/>
    <dgm:cxn modelId="{375B21B1-370E-46D3-AC17-1FDBE73E37C0}" type="presParOf" srcId="{6DF4E76E-ABE2-CC44-9AA7-B95130374E26}" destId="{1B77D672-136A-DF40-8552-61E1A6D942E1}" srcOrd="1" destOrd="0" presId="urn:microsoft.com/office/officeart/2005/8/layout/hierarchy1"/>
    <dgm:cxn modelId="{5ECACDE2-0642-4956-8C26-733410530E1C}" type="presParOf" srcId="{1B77D672-136A-DF40-8552-61E1A6D942E1}" destId="{CE936048-9155-734B-958B-06071B3A90B7}" srcOrd="0" destOrd="0" presId="urn:microsoft.com/office/officeart/2005/8/layout/hierarchy1"/>
    <dgm:cxn modelId="{7FB0A73A-3904-44ED-9338-9DC27FCD4140}" type="presParOf" srcId="{CE936048-9155-734B-958B-06071B3A90B7}" destId="{76E7C5DA-1041-CD4C-A1B7-BE7208669B1D}" srcOrd="0" destOrd="0" presId="urn:microsoft.com/office/officeart/2005/8/layout/hierarchy1"/>
    <dgm:cxn modelId="{13395206-EC77-4B72-A768-866FB930DE67}" type="presParOf" srcId="{CE936048-9155-734B-958B-06071B3A90B7}" destId="{989B4F9A-E34F-F14B-8928-8BF0F344CEC2}" srcOrd="1" destOrd="0" presId="urn:microsoft.com/office/officeart/2005/8/layout/hierarchy1"/>
    <dgm:cxn modelId="{E7745F96-264E-45BA-ADFD-6E27B51E3DA8}" type="presParOf" srcId="{1B77D672-136A-DF40-8552-61E1A6D942E1}" destId="{5DD72FF0-758B-5745-820E-596BE824FDCA}" srcOrd="1" destOrd="0" presId="urn:microsoft.com/office/officeart/2005/8/layout/hierarchy1"/>
    <dgm:cxn modelId="{B014961E-8C72-413F-BF73-DFA5E5F766EC}" type="presParOf" srcId="{6DF4E76E-ABE2-CC44-9AA7-B95130374E26}" destId="{3B17E978-8F11-4249-AFE6-37C3E9C3A716}" srcOrd="2" destOrd="0" presId="urn:microsoft.com/office/officeart/2005/8/layout/hierarchy1"/>
    <dgm:cxn modelId="{BE799B1A-286D-421D-B0F2-B50D0929F0DB}" type="presParOf" srcId="{6DF4E76E-ABE2-CC44-9AA7-B95130374E26}" destId="{EBB94B26-1D57-2346-B691-A546227A1BF7}" srcOrd="3" destOrd="0" presId="urn:microsoft.com/office/officeart/2005/8/layout/hierarchy1"/>
    <dgm:cxn modelId="{0131FA56-C2D4-4B2C-900D-DB6A58F4D1C8}" type="presParOf" srcId="{EBB94B26-1D57-2346-B691-A546227A1BF7}" destId="{64BBD71C-8983-9E44-BA16-50F9B9224E1C}" srcOrd="0" destOrd="0" presId="urn:microsoft.com/office/officeart/2005/8/layout/hierarchy1"/>
    <dgm:cxn modelId="{BF54AD74-2D0C-452A-AA04-F81D6FACA2DC}" type="presParOf" srcId="{64BBD71C-8983-9E44-BA16-50F9B9224E1C}" destId="{C7EB25B6-6C97-EE47-BFB0-89FF5A487308}" srcOrd="0" destOrd="0" presId="urn:microsoft.com/office/officeart/2005/8/layout/hierarchy1"/>
    <dgm:cxn modelId="{24EFCA81-7C72-445B-B59D-45F135EC621D}" type="presParOf" srcId="{64BBD71C-8983-9E44-BA16-50F9B9224E1C}" destId="{B7A8206C-7C5C-D84B-B4B8-14F287A463DC}" srcOrd="1" destOrd="0" presId="urn:microsoft.com/office/officeart/2005/8/layout/hierarchy1"/>
    <dgm:cxn modelId="{76E18590-4C11-462C-BBF2-5B506E9124D4}" type="presParOf" srcId="{EBB94B26-1D57-2346-B691-A546227A1BF7}" destId="{BCC92232-5F8A-1E4A-9B4F-A658F305CF7D}" srcOrd="1" destOrd="0" presId="urn:microsoft.com/office/officeart/2005/8/layout/hierarchy1"/>
    <dgm:cxn modelId="{7316673F-34AE-4EE1-8B13-CF2E0BA7B83D}" type="presParOf" srcId="{0A18EE62-7CC9-450B-BF86-073A99C562A8}" destId="{CF5FDD63-CC4D-C244-932F-7F7510AF8258}" srcOrd="2" destOrd="0" presId="urn:microsoft.com/office/officeart/2005/8/layout/hierarchy1"/>
    <dgm:cxn modelId="{2D468863-FD54-414C-A87B-187AD80962E1}" type="presParOf" srcId="{CF5FDD63-CC4D-C244-932F-7F7510AF8258}" destId="{56960393-1641-D746-BD97-21357246514D}" srcOrd="0" destOrd="0" presId="urn:microsoft.com/office/officeart/2005/8/layout/hierarchy1"/>
    <dgm:cxn modelId="{5E2A7A4B-89BE-4E69-A528-F6A2564AF4DE}" type="presParOf" srcId="{56960393-1641-D746-BD97-21357246514D}" destId="{13F4C08A-35D0-CD43-877D-60B80D10F0A1}" srcOrd="0" destOrd="0" presId="urn:microsoft.com/office/officeart/2005/8/layout/hierarchy1"/>
    <dgm:cxn modelId="{4EC8A2F4-9A46-4260-AF7E-7EC2A5F9082B}" type="presParOf" srcId="{56960393-1641-D746-BD97-21357246514D}" destId="{2A252742-A707-184B-9A51-41180BD9566E}" srcOrd="1" destOrd="0" presId="urn:microsoft.com/office/officeart/2005/8/layout/hierarchy1"/>
    <dgm:cxn modelId="{33506642-17CD-49AB-AC9B-6A301896EA47}" type="presParOf" srcId="{CF5FDD63-CC4D-C244-932F-7F7510AF8258}" destId="{3E4875D0-9A9A-964C-B9E3-CA3C4B02167E}" srcOrd="1" destOrd="0" presId="urn:microsoft.com/office/officeart/2005/8/layout/hierarchy1"/>
    <dgm:cxn modelId="{8C57555C-7829-4981-AFC2-1E4D7456D4E9}" type="presParOf" srcId="{3E4875D0-9A9A-964C-B9E3-CA3C4B02167E}" destId="{C35FF7E7-7E7B-D34B-8015-6F3DAF121FB1}" srcOrd="0" destOrd="0" presId="urn:microsoft.com/office/officeart/2005/8/layout/hierarchy1"/>
    <dgm:cxn modelId="{37E4E6C1-9C96-4FDA-8E71-5D4838837925}" type="presParOf" srcId="{3E4875D0-9A9A-964C-B9E3-CA3C4B02167E}" destId="{9D630666-687B-BB4C-B95C-D2929859C4FF}" srcOrd="1" destOrd="0" presId="urn:microsoft.com/office/officeart/2005/8/layout/hierarchy1"/>
    <dgm:cxn modelId="{48F78807-8D4D-4354-A48B-3D7D32AD012D}" type="presParOf" srcId="{9D630666-687B-BB4C-B95C-D2929859C4FF}" destId="{F21F9582-8A88-EB46-89B5-A357DA35AE83}" srcOrd="0" destOrd="0" presId="urn:microsoft.com/office/officeart/2005/8/layout/hierarchy1"/>
    <dgm:cxn modelId="{75D8F8A7-A243-4D00-B44B-6FD1272EECB8}" type="presParOf" srcId="{F21F9582-8A88-EB46-89B5-A357DA35AE83}" destId="{F4DD2E08-03DB-3040-A9EA-E814C8A0B553}" srcOrd="0" destOrd="0" presId="urn:microsoft.com/office/officeart/2005/8/layout/hierarchy1"/>
    <dgm:cxn modelId="{002873CA-5345-4AAE-9799-EA1E45E89300}" type="presParOf" srcId="{F21F9582-8A88-EB46-89B5-A357DA35AE83}" destId="{4D6879D4-0F08-8A4E-948E-4D210E381B2E}" srcOrd="1" destOrd="0" presId="urn:microsoft.com/office/officeart/2005/8/layout/hierarchy1"/>
    <dgm:cxn modelId="{64971953-06AB-4CEC-9990-D0D0A8E9C08F}" type="presParOf" srcId="{9D630666-687B-BB4C-B95C-D2929859C4FF}" destId="{FB9204F9-67BF-9C4D-B9F8-8BE6C4477DDC}" srcOrd="1" destOrd="0" presId="urn:microsoft.com/office/officeart/2005/8/layout/hierarchy1"/>
    <dgm:cxn modelId="{7C4CA965-BE82-43AD-AC3C-3E3B6651C627}" type="presParOf" srcId="{FB9204F9-67BF-9C4D-B9F8-8BE6C4477DDC}" destId="{F252927D-78BE-9749-B79C-1C05EC38875C}" srcOrd="0" destOrd="0" presId="urn:microsoft.com/office/officeart/2005/8/layout/hierarchy1"/>
    <dgm:cxn modelId="{9D87B484-A591-405D-9501-9D5438C39336}" type="presParOf" srcId="{FB9204F9-67BF-9C4D-B9F8-8BE6C4477DDC}" destId="{65727774-8EC9-8248-BC35-BF2DE0E50214}" srcOrd="1" destOrd="0" presId="urn:microsoft.com/office/officeart/2005/8/layout/hierarchy1"/>
    <dgm:cxn modelId="{F0C024DC-E885-4E4A-ABE0-141164BC8581}" type="presParOf" srcId="{65727774-8EC9-8248-BC35-BF2DE0E50214}" destId="{76B476A4-D5EA-1141-8F4B-F5C63FF01F2B}" srcOrd="0" destOrd="0" presId="urn:microsoft.com/office/officeart/2005/8/layout/hierarchy1"/>
    <dgm:cxn modelId="{D69CF8F1-DF51-4DCF-A4F5-EB897780F0AF}" type="presParOf" srcId="{76B476A4-D5EA-1141-8F4B-F5C63FF01F2B}" destId="{B035DDC8-F3AE-D247-8A4B-0A4F626A9DB9}" srcOrd="0" destOrd="0" presId="urn:microsoft.com/office/officeart/2005/8/layout/hierarchy1"/>
    <dgm:cxn modelId="{50269101-0B19-436D-A850-E640D4687E8E}" type="presParOf" srcId="{76B476A4-D5EA-1141-8F4B-F5C63FF01F2B}" destId="{5015D14B-BF29-174D-A1B0-69567AD221A3}" srcOrd="1" destOrd="0" presId="urn:microsoft.com/office/officeart/2005/8/layout/hierarchy1"/>
    <dgm:cxn modelId="{C514BBC9-ED75-48C4-AB93-D2E14C3BEA55}" type="presParOf" srcId="{65727774-8EC9-8248-BC35-BF2DE0E50214}" destId="{AD500430-77F2-2049-B5F5-C23F016EF67E}" srcOrd="1" destOrd="0" presId="urn:microsoft.com/office/officeart/2005/8/layout/hierarchy1"/>
    <dgm:cxn modelId="{71CCD3BA-FF58-45E8-A0E9-8FDEF39A2554}" type="presParOf" srcId="{FB9204F9-67BF-9C4D-B9F8-8BE6C4477DDC}" destId="{EB9B51FE-C4FD-E947-A056-C919AEB73734}" srcOrd="2" destOrd="0" presId="urn:microsoft.com/office/officeart/2005/8/layout/hierarchy1"/>
    <dgm:cxn modelId="{D5FC0FA8-F839-40E4-A0D3-3B24263FED7B}" type="presParOf" srcId="{FB9204F9-67BF-9C4D-B9F8-8BE6C4477DDC}" destId="{D26E1F65-A45A-DF46-913D-B8A0BF365A55}" srcOrd="3" destOrd="0" presId="urn:microsoft.com/office/officeart/2005/8/layout/hierarchy1"/>
    <dgm:cxn modelId="{C3C0FAA9-2405-455B-A024-6E91725213BB}" type="presParOf" srcId="{D26E1F65-A45A-DF46-913D-B8A0BF365A55}" destId="{8072E197-EA54-E44C-A17F-3B05075C5E1F}" srcOrd="0" destOrd="0" presId="urn:microsoft.com/office/officeart/2005/8/layout/hierarchy1"/>
    <dgm:cxn modelId="{83A36E2D-6A82-43C5-8E37-6E9169AD1F49}" type="presParOf" srcId="{8072E197-EA54-E44C-A17F-3B05075C5E1F}" destId="{826C15B6-798C-9F40-9CFA-74B81FB604B1}" srcOrd="0" destOrd="0" presId="urn:microsoft.com/office/officeart/2005/8/layout/hierarchy1"/>
    <dgm:cxn modelId="{677C8AB2-6CD3-44E0-A732-9AD09089E3E9}" type="presParOf" srcId="{8072E197-EA54-E44C-A17F-3B05075C5E1F}" destId="{C59D7A35-7922-A941-B97A-A98AA9DD38D8}" srcOrd="1" destOrd="0" presId="urn:microsoft.com/office/officeart/2005/8/layout/hierarchy1"/>
    <dgm:cxn modelId="{B7F3C53E-ED8C-4450-9B4C-C20C1C075923}" type="presParOf" srcId="{D26E1F65-A45A-DF46-913D-B8A0BF365A55}" destId="{99F70C6B-8239-7A42-B56F-69DE45F1759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بْوَ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ابٍ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-&gt; يَهِ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دِّ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en-US" sz="1800" b="1" kern="1200" dirty="0" err="1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cases</a:t>
          </a: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</a:t>
          </a: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95935" custScaleY="57882" custLinFactNeighborX="-1238" custLinFactNeighborY="8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3" custScaleX="93913" custScaleY="60992" custLinFactNeighborX="-872" custLinFactNeighborY="-10752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90217" custScaleY="54551" custLinFactNeighborX="1211" custLinFactNeighborY="8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3" custScaleX="93913" custScaleY="60992" custLinFactNeighborX="-980" custLinFactNeighborY="-7421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93867" custScaleY="53084" custLinFactNeighborX="4621" custLinFactNeighborY="9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3" custScaleX="93913" custScaleY="60992" custLinFactNeighborX="5430" custLinFactNeighborY="-10916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</dgm:ptLst>
  <dgm:cxnLst>
    <dgm:cxn modelId="{19E2D15B-FBF1-4505-9615-26CF76C71D00}" type="presOf" srcId="{86E9A519-F590-3346-88DB-D620DF5E7CFE}" destId="{EC723923-ABEF-9F4C-9E5A-A728C729B021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62F57B2D-A4A0-4D49-B992-2AEC995DEB23}" type="presOf" srcId="{58112F73-C1CD-0940-A9C3-3131730AEF68}" destId="{F252927D-78BE-9749-B79C-1C05EC38875C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51693DCC-2280-408D-8476-C2589B57E4A3}" type="presOf" srcId="{9B09BB79-4A48-5A4F-BABC-9201A9C43A46}" destId="{5015D14B-BF29-174D-A1B0-69567AD221A3}" srcOrd="0" destOrd="0" presId="urn:microsoft.com/office/officeart/2005/8/layout/hierarchy1"/>
    <dgm:cxn modelId="{2D1FA132-3A0C-4670-A17F-C6D976966240}" type="presOf" srcId="{25AB9F58-8F72-4836-A94B-F4F1F54F35F9}" destId="{0A18EE62-7CC9-450B-BF86-073A99C562A8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FFF377AA-F7B6-4098-BD07-9D171271C736}" type="presOf" srcId="{125351B1-8A1A-4044-9630-CD6F1264ADA3}" destId="{217954AC-97EF-8E4E-B810-043C1CF36B40}" srcOrd="0" destOrd="0" presId="urn:microsoft.com/office/officeart/2005/8/layout/hierarchy1"/>
    <dgm:cxn modelId="{0828FFA3-AEFB-4537-89B7-EC71CD1CBEC6}" type="presOf" srcId="{F94BBB0F-AD03-4C46-A063-DEC3C8278EB0}" destId="{4CAD5E84-FB95-C145-8969-2545100A67C1}" srcOrd="0" destOrd="0" presId="urn:microsoft.com/office/officeart/2005/8/layout/hierarchy1"/>
    <dgm:cxn modelId="{85D96E05-1995-40EE-A5CF-41F7F7CC0FAA}" type="presOf" srcId="{0F351C89-AF4A-6E42-99BF-55A58B7E5409}" destId="{4D6879D4-0F08-8A4E-948E-4D210E381B2E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D99729B9-F87D-4B05-A0D0-D077858A648A}" type="presOf" srcId="{00F8C2C6-65EA-2C4C-BF70-5A6E86CCA30E}" destId="{45C359A1-FCA5-D848-B55B-EF8318BB1B0D}" srcOrd="0" destOrd="0" presId="urn:microsoft.com/office/officeart/2005/8/layout/hierarchy1"/>
    <dgm:cxn modelId="{92B7ED30-AF45-45AC-8DB5-36AE76634EB0}" type="presOf" srcId="{36A9195E-87CC-DB45-8916-D5CC7F8E35AF}" destId="{F91CD8FB-F832-E34B-8840-CD28D6599C9A}" srcOrd="0" destOrd="0" presId="urn:microsoft.com/office/officeart/2005/8/layout/hierarchy1"/>
    <dgm:cxn modelId="{1E902473-3750-46DD-9945-D50ECCF4412B}" type="presOf" srcId="{BC3183CC-13CA-4E4E-9377-091198FA8B94}" destId="{B7A8206C-7C5C-D84B-B4B8-14F287A463DC}" srcOrd="0" destOrd="0" presId="urn:microsoft.com/office/officeart/2005/8/layout/hierarchy1"/>
    <dgm:cxn modelId="{F6E9BB4F-C214-4B02-9D33-149ADCCD9300}" type="presOf" srcId="{7D163C46-4ABC-6746-BD89-F73AED8CF62B}" destId="{C35FF7E7-7E7B-D34B-8015-6F3DAF121FB1}" srcOrd="0" destOrd="0" presId="urn:microsoft.com/office/officeart/2005/8/layout/hierarchy1"/>
    <dgm:cxn modelId="{10D0ADD2-B0F5-45D2-A141-436E919998AB}" type="presOf" srcId="{DDA6BAE4-EAAE-9244-AFC9-777DEFF1B20F}" destId="{2A252742-A707-184B-9A51-41180BD9566E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3F437156-1784-4A10-B2DB-389469C32A3A}" type="presOf" srcId="{126E4CC5-6159-9245-AA18-3E1C21D12E65}" destId="{7B37B7F8-666E-7A49-8603-283DE64D1385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DD30D346-5B11-4250-AFE6-9289EABF06DD}" type="presOf" srcId="{A66CEE0F-3D07-42BB-877B-BF3AFE1D971A}" destId="{36B953B2-6532-FD40-8AF2-83F9711E6005}" srcOrd="0" destOrd="0" presId="urn:microsoft.com/office/officeart/2005/8/layout/hierarchy1"/>
    <dgm:cxn modelId="{36CF77FC-552F-41C3-B03D-7F3A2C021828}" type="presOf" srcId="{35479D65-038D-3342-B1CD-85C7FE2CCF4F}" destId="{F4EB9C08-BF1D-424D-BC03-A1A2C36319BF}" srcOrd="0" destOrd="0" presId="urn:microsoft.com/office/officeart/2005/8/layout/hierarchy1"/>
    <dgm:cxn modelId="{9FFD3120-A72C-4C6E-A049-8C7183D201E0}" type="presOf" srcId="{C213B17E-72F6-AA49-9C33-C0D19031E86F}" destId="{3B17E978-8F11-4249-AFE6-37C3E9C3A716}" srcOrd="0" destOrd="0" presId="urn:microsoft.com/office/officeart/2005/8/layout/hierarchy1"/>
    <dgm:cxn modelId="{EEF6E9A3-6BB1-45C8-AC59-AE263D20F4AE}" type="presParOf" srcId="{0A18EE62-7CC9-450B-BF86-073A99C562A8}" destId="{8703FB29-EE90-4949-BC03-D89F7C347C5E}" srcOrd="0" destOrd="0" presId="urn:microsoft.com/office/officeart/2005/8/layout/hierarchy1"/>
    <dgm:cxn modelId="{8EEB555F-282F-457A-92FD-1AA97243EF88}" type="presParOf" srcId="{8703FB29-EE90-4949-BC03-D89F7C347C5E}" destId="{D707DCF9-F4BE-5B4B-8039-0A47D59D426E}" srcOrd="0" destOrd="0" presId="urn:microsoft.com/office/officeart/2005/8/layout/hierarchy1"/>
    <dgm:cxn modelId="{23447CD6-4953-4245-89FB-BE656A89C80C}" type="presParOf" srcId="{D707DCF9-F4BE-5B4B-8039-0A47D59D426E}" destId="{95A767DF-7781-F840-B606-6B84645E2BF3}" srcOrd="0" destOrd="0" presId="urn:microsoft.com/office/officeart/2005/8/layout/hierarchy1"/>
    <dgm:cxn modelId="{1847A46E-36DE-4780-A746-83B7E07266C5}" type="presParOf" srcId="{D707DCF9-F4BE-5B4B-8039-0A47D59D426E}" destId="{217954AC-97EF-8E4E-B810-043C1CF36B40}" srcOrd="1" destOrd="0" presId="urn:microsoft.com/office/officeart/2005/8/layout/hierarchy1"/>
    <dgm:cxn modelId="{A53DFB11-0E84-47A0-B6AF-01B8B942DBE5}" type="presParOf" srcId="{8703FB29-EE90-4949-BC03-D89F7C347C5E}" destId="{4507EDB1-E10F-1B45-BD2D-9B51C0E15E22}" srcOrd="1" destOrd="0" presId="urn:microsoft.com/office/officeart/2005/8/layout/hierarchy1"/>
    <dgm:cxn modelId="{D1FE21CC-622E-43AC-937F-D32E03DB6217}" type="presParOf" srcId="{4507EDB1-E10F-1B45-BD2D-9B51C0E15E22}" destId="{45C359A1-FCA5-D848-B55B-EF8318BB1B0D}" srcOrd="0" destOrd="0" presId="urn:microsoft.com/office/officeart/2005/8/layout/hierarchy1"/>
    <dgm:cxn modelId="{F766EDA7-2F60-46E9-A56B-1A28D63CB30F}" type="presParOf" srcId="{4507EDB1-E10F-1B45-BD2D-9B51C0E15E22}" destId="{B91C9673-C453-F540-8C1B-F67C350EA102}" srcOrd="1" destOrd="0" presId="urn:microsoft.com/office/officeart/2005/8/layout/hierarchy1"/>
    <dgm:cxn modelId="{F99775C9-0ED8-46AD-B581-3CFA92A2ECDE}" type="presParOf" srcId="{B91C9673-C453-F540-8C1B-F67C350EA102}" destId="{7FB546BF-15F5-4B49-A67C-7BD8E93583E0}" srcOrd="0" destOrd="0" presId="urn:microsoft.com/office/officeart/2005/8/layout/hierarchy1"/>
    <dgm:cxn modelId="{3F0B62B7-E743-49FA-973C-F4652F3F2254}" type="presParOf" srcId="{7FB546BF-15F5-4B49-A67C-7BD8E93583E0}" destId="{04527D37-C1A0-BD47-8D9A-C1F83048CD43}" srcOrd="0" destOrd="0" presId="urn:microsoft.com/office/officeart/2005/8/layout/hierarchy1"/>
    <dgm:cxn modelId="{0710740D-A7D5-4769-BC09-213BE9598274}" type="presParOf" srcId="{7FB546BF-15F5-4B49-A67C-7BD8E93583E0}" destId="{4CAD5E84-FB95-C145-8969-2545100A67C1}" srcOrd="1" destOrd="0" presId="urn:microsoft.com/office/officeart/2005/8/layout/hierarchy1"/>
    <dgm:cxn modelId="{292129AE-6B04-49C6-9251-F8D21B75E3E9}" type="presParOf" srcId="{B91C9673-C453-F540-8C1B-F67C350EA102}" destId="{5D724206-B1F9-A048-835F-6FD61EF598B4}" srcOrd="1" destOrd="0" presId="urn:microsoft.com/office/officeart/2005/8/layout/hierarchy1"/>
    <dgm:cxn modelId="{73D0F0FB-DC1E-41C5-A92F-ABB18322AB89}" type="presParOf" srcId="{5D724206-B1F9-A048-835F-6FD61EF598B4}" destId="{EC723923-ABEF-9F4C-9E5A-A728C729B021}" srcOrd="0" destOrd="0" presId="urn:microsoft.com/office/officeart/2005/8/layout/hierarchy1"/>
    <dgm:cxn modelId="{72AA8959-FD4B-4AC2-ADCE-6B2371FB0235}" type="presParOf" srcId="{5D724206-B1F9-A048-835F-6FD61EF598B4}" destId="{A9122ECB-F3F9-384E-8E5A-604686001C97}" srcOrd="1" destOrd="0" presId="urn:microsoft.com/office/officeart/2005/8/layout/hierarchy1"/>
    <dgm:cxn modelId="{BC021065-F875-4352-A407-D49CC82B0DC8}" type="presParOf" srcId="{A9122ECB-F3F9-384E-8E5A-604686001C97}" destId="{CF638F79-FA4C-5B47-ADF5-C65CAC81E923}" srcOrd="0" destOrd="0" presId="urn:microsoft.com/office/officeart/2005/8/layout/hierarchy1"/>
    <dgm:cxn modelId="{6355F9B5-376B-46E6-998A-464C09F96D97}" type="presParOf" srcId="{CF638F79-FA4C-5B47-ADF5-C65CAC81E923}" destId="{CDB9089A-FF38-B94B-ACB3-4B25090C949F}" srcOrd="0" destOrd="0" presId="urn:microsoft.com/office/officeart/2005/8/layout/hierarchy1"/>
    <dgm:cxn modelId="{8AD8EB38-B8CB-4256-B3C7-2CAA4DA28D5F}" type="presParOf" srcId="{CF638F79-FA4C-5B47-ADF5-C65CAC81E923}" destId="{F91CD8FB-F832-E34B-8840-CD28D6599C9A}" srcOrd="1" destOrd="0" presId="urn:microsoft.com/office/officeart/2005/8/layout/hierarchy1"/>
    <dgm:cxn modelId="{DEF0D3CD-CE2D-45D7-80FE-851DB04D3859}" type="presParOf" srcId="{A9122ECB-F3F9-384E-8E5A-604686001C97}" destId="{0C3B3238-375D-1F4C-98D4-C8AC38886A83}" srcOrd="1" destOrd="0" presId="urn:microsoft.com/office/officeart/2005/8/layout/hierarchy1"/>
    <dgm:cxn modelId="{B9D39778-B5B0-48A6-B15A-83DF7C26F8A3}" type="presParOf" srcId="{0A18EE62-7CC9-450B-BF86-073A99C562A8}" destId="{4B41BDF1-4E58-EF44-8E90-E23F29543910}" srcOrd="1" destOrd="0" presId="urn:microsoft.com/office/officeart/2005/8/layout/hierarchy1"/>
    <dgm:cxn modelId="{09F5CEB6-754A-432F-B95E-91F22D28E8D2}" type="presParOf" srcId="{4B41BDF1-4E58-EF44-8E90-E23F29543910}" destId="{54B5FB47-C3AB-6043-B230-977A431EF500}" srcOrd="0" destOrd="0" presId="urn:microsoft.com/office/officeart/2005/8/layout/hierarchy1"/>
    <dgm:cxn modelId="{A1670F54-F9DC-43EF-9CC4-47DE07F733C2}" type="presParOf" srcId="{54B5FB47-C3AB-6043-B230-977A431EF500}" destId="{81EA831B-EFA2-4F4D-9F5F-3274AD52B923}" srcOrd="0" destOrd="0" presId="urn:microsoft.com/office/officeart/2005/8/layout/hierarchy1"/>
    <dgm:cxn modelId="{81CEF78D-0B7B-4FCA-BD26-60666A7F5AD3}" type="presParOf" srcId="{54B5FB47-C3AB-6043-B230-977A431EF500}" destId="{36B953B2-6532-FD40-8AF2-83F9711E6005}" srcOrd="1" destOrd="0" presId="urn:microsoft.com/office/officeart/2005/8/layout/hierarchy1"/>
    <dgm:cxn modelId="{FC41C07A-1A5E-4DD0-B822-152B367C9F35}" type="presParOf" srcId="{4B41BDF1-4E58-EF44-8E90-E23F29543910}" destId="{BA2BBB79-B131-1E41-A26A-634879293E95}" srcOrd="1" destOrd="0" presId="urn:microsoft.com/office/officeart/2005/8/layout/hierarchy1"/>
    <dgm:cxn modelId="{7FE75353-F517-4FF0-86A3-1CAACF247318}" type="presParOf" srcId="{BA2BBB79-B131-1E41-A26A-634879293E95}" destId="{F4EB9C08-BF1D-424D-BC03-A1A2C36319BF}" srcOrd="0" destOrd="0" presId="urn:microsoft.com/office/officeart/2005/8/layout/hierarchy1"/>
    <dgm:cxn modelId="{11B7FB30-4028-4CDA-8731-5BBF93E47BDC}" type="presParOf" srcId="{BA2BBB79-B131-1E41-A26A-634879293E95}" destId="{2BFE902B-78E2-E845-B247-6C90DF47B9E5}" srcOrd="1" destOrd="0" presId="urn:microsoft.com/office/officeart/2005/8/layout/hierarchy1"/>
    <dgm:cxn modelId="{B78D1264-5EBF-452A-B6C6-9C31F1CD206F}" type="presParOf" srcId="{2BFE902B-78E2-E845-B247-6C90DF47B9E5}" destId="{C6CA84EA-0F2F-0B4E-9B8A-C9EA97D571FF}" srcOrd="0" destOrd="0" presId="urn:microsoft.com/office/officeart/2005/8/layout/hierarchy1"/>
    <dgm:cxn modelId="{D7073B2D-66CF-4183-9533-D1E1D8E62C9A}" type="presParOf" srcId="{C6CA84EA-0F2F-0B4E-9B8A-C9EA97D571FF}" destId="{69BBC232-0B94-9042-B077-B986634E9683}" srcOrd="0" destOrd="0" presId="urn:microsoft.com/office/officeart/2005/8/layout/hierarchy1"/>
    <dgm:cxn modelId="{B2BAF74D-7731-4B2E-B83D-9253C0ADEF7C}" type="presParOf" srcId="{C6CA84EA-0F2F-0B4E-9B8A-C9EA97D571FF}" destId="{7B37B7F8-666E-7A49-8603-283DE64D1385}" srcOrd="1" destOrd="0" presId="urn:microsoft.com/office/officeart/2005/8/layout/hierarchy1"/>
    <dgm:cxn modelId="{80B9FD54-C56B-480D-945E-4735F2FB65A9}" type="presParOf" srcId="{2BFE902B-78E2-E845-B247-6C90DF47B9E5}" destId="{6DF4E76E-ABE2-CC44-9AA7-B95130374E26}" srcOrd="1" destOrd="0" presId="urn:microsoft.com/office/officeart/2005/8/layout/hierarchy1"/>
    <dgm:cxn modelId="{E2C4BCC4-703F-4B16-948F-5E3708690C60}" type="presParOf" srcId="{6DF4E76E-ABE2-CC44-9AA7-B95130374E26}" destId="{3B17E978-8F11-4249-AFE6-37C3E9C3A716}" srcOrd="0" destOrd="0" presId="urn:microsoft.com/office/officeart/2005/8/layout/hierarchy1"/>
    <dgm:cxn modelId="{56A70666-3531-4BC1-8E79-5ED6BA33FEFF}" type="presParOf" srcId="{6DF4E76E-ABE2-CC44-9AA7-B95130374E26}" destId="{EBB94B26-1D57-2346-B691-A546227A1BF7}" srcOrd="1" destOrd="0" presId="urn:microsoft.com/office/officeart/2005/8/layout/hierarchy1"/>
    <dgm:cxn modelId="{81C629F0-82CA-4C2F-BE16-76FFB29654D4}" type="presParOf" srcId="{EBB94B26-1D57-2346-B691-A546227A1BF7}" destId="{64BBD71C-8983-9E44-BA16-50F9B9224E1C}" srcOrd="0" destOrd="0" presId="urn:microsoft.com/office/officeart/2005/8/layout/hierarchy1"/>
    <dgm:cxn modelId="{BEF54EF6-7C1C-4A0D-B4B2-6EF985231B65}" type="presParOf" srcId="{64BBD71C-8983-9E44-BA16-50F9B9224E1C}" destId="{C7EB25B6-6C97-EE47-BFB0-89FF5A487308}" srcOrd="0" destOrd="0" presId="urn:microsoft.com/office/officeart/2005/8/layout/hierarchy1"/>
    <dgm:cxn modelId="{6AE052FF-B3E3-401E-8E0B-9668725A3E10}" type="presParOf" srcId="{64BBD71C-8983-9E44-BA16-50F9B9224E1C}" destId="{B7A8206C-7C5C-D84B-B4B8-14F287A463DC}" srcOrd="1" destOrd="0" presId="urn:microsoft.com/office/officeart/2005/8/layout/hierarchy1"/>
    <dgm:cxn modelId="{6B4B7B2D-F1C0-44B5-8D8E-78DDB926D637}" type="presParOf" srcId="{EBB94B26-1D57-2346-B691-A546227A1BF7}" destId="{BCC92232-5F8A-1E4A-9B4F-A658F305CF7D}" srcOrd="1" destOrd="0" presId="urn:microsoft.com/office/officeart/2005/8/layout/hierarchy1"/>
    <dgm:cxn modelId="{CA4644AC-D3B4-402B-A601-CAA3C18DAE7A}" type="presParOf" srcId="{0A18EE62-7CC9-450B-BF86-073A99C562A8}" destId="{CF5FDD63-CC4D-C244-932F-7F7510AF8258}" srcOrd="2" destOrd="0" presId="urn:microsoft.com/office/officeart/2005/8/layout/hierarchy1"/>
    <dgm:cxn modelId="{D897671F-27A6-4783-BB72-51CE6476AC02}" type="presParOf" srcId="{CF5FDD63-CC4D-C244-932F-7F7510AF8258}" destId="{56960393-1641-D746-BD97-21357246514D}" srcOrd="0" destOrd="0" presId="urn:microsoft.com/office/officeart/2005/8/layout/hierarchy1"/>
    <dgm:cxn modelId="{7DCD9BE3-B871-4C77-88C3-5F56C86DA852}" type="presParOf" srcId="{56960393-1641-D746-BD97-21357246514D}" destId="{13F4C08A-35D0-CD43-877D-60B80D10F0A1}" srcOrd="0" destOrd="0" presId="urn:microsoft.com/office/officeart/2005/8/layout/hierarchy1"/>
    <dgm:cxn modelId="{D2C28813-0125-497F-9CC0-D1D30DD5E917}" type="presParOf" srcId="{56960393-1641-D746-BD97-21357246514D}" destId="{2A252742-A707-184B-9A51-41180BD9566E}" srcOrd="1" destOrd="0" presId="urn:microsoft.com/office/officeart/2005/8/layout/hierarchy1"/>
    <dgm:cxn modelId="{58116F4F-8632-4ED4-992C-99C87649E0FA}" type="presParOf" srcId="{CF5FDD63-CC4D-C244-932F-7F7510AF8258}" destId="{3E4875D0-9A9A-964C-B9E3-CA3C4B02167E}" srcOrd="1" destOrd="0" presId="urn:microsoft.com/office/officeart/2005/8/layout/hierarchy1"/>
    <dgm:cxn modelId="{02B8122B-69EC-497E-B46C-69E72F297D37}" type="presParOf" srcId="{3E4875D0-9A9A-964C-B9E3-CA3C4B02167E}" destId="{C35FF7E7-7E7B-D34B-8015-6F3DAF121FB1}" srcOrd="0" destOrd="0" presId="urn:microsoft.com/office/officeart/2005/8/layout/hierarchy1"/>
    <dgm:cxn modelId="{18E074EA-1050-4962-93D7-53A153E89D7F}" type="presParOf" srcId="{3E4875D0-9A9A-964C-B9E3-CA3C4B02167E}" destId="{9D630666-687B-BB4C-B95C-D2929859C4FF}" srcOrd="1" destOrd="0" presId="urn:microsoft.com/office/officeart/2005/8/layout/hierarchy1"/>
    <dgm:cxn modelId="{B81FE403-DE09-44CE-B483-5B4172555195}" type="presParOf" srcId="{9D630666-687B-BB4C-B95C-D2929859C4FF}" destId="{F21F9582-8A88-EB46-89B5-A357DA35AE83}" srcOrd="0" destOrd="0" presId="urn:microsoft.com/office/officeart/2005/8/layout/hierarchy1"/>
    <dgm:cxn modelId="{665FF080-DBCC-4EB2-A6FE-8BF472CB8D8E}" type="presParOf" srcId="{F21F9582-8A88-EB46-89B5-A357DA35AE83}" destId="{F4DD2E08-03DB-3040-A9EA-E814C8A0B553}" srcOrd="0" destOrd="0" presId="urn:microsoft.com/office/officeart/2005/8/layout/hierarchy1"/>
    <dgm:cxn modelId="{349BF725-6E5A-4CC9-8A6A-63EF80E463C7}" type="presParOf" srcId="{F21F9582-8A88-EB46-89B5-A357DA35AE83}" destId="{4D6879D4-0F08-8A4E-948E-4D210E381B2E}" srcOrd="1" destOrd="0" presId="urn:microsoft.com/office/officeart/2005/8/layout/hierarchy1"/>
    <dgm:cxn modelId="{0413918F-8E06-44B8-A73E-0FA7547F6E56}" type="presParOf" srcId="{9D630666-687B-BB4C-B95C-D2929859C4FF}" destId="{FB9204F9-67BF-9C4D-B9F8-8BE6C4477DDC}" srcOrd="1" destOrd="0" presId="urn:microsoft.com/office/officeart/2005/8/layout/hierarchy1"/>
    <dgm:cxn modelId="{4FDA8D17-1B6F-42E9-A3CB-900390D21D83}" type="presParOf" srcId="{FB9204F9-67BF-9C4D-B9F8-8BE6C4477DDC}" destId="{F252927D-78BE-9749-B79C-1C05EC38875C}" srcOrd="0" destOrd="0" presId="urn:microsoft.com/office/officeart/2005/8/layout/hierarchy1"/>
    <dgm:cxn modelId="{28BF56F3-2B37-488D-BDB4-77CFCFF75F67}" type="presParOf" srcId="{FB9204F9-67BF-9C4D-B9F8-8BE6C4477DDC}" destId="{65727774-8EC9-8248-BC35-BF2DE0E50214}" srcOrd="1" destOrd="0" presId="urn:microsoft.com/office/officeart/2005/8/layout/hierarchy1"/>
    <dgm:cxn modelId="{EB87C7CE-4873-4152-A5A9-6DB35518E4D3}" type="presParOf" srcId="{65727774-8EC9-8248-BC35-BF2DE0E50214}" destId="{76B476A4-D5EA-1141-8F4B-F5C63FF01F2B}" srcOrd="0" destOrd="0" presId="urn:microsoft.com/office/officeart/2005/8/layout/hierarchy1"/>
    <dgm:cxn modelId="{F28004D9-CFA9-406A-953C-4BE69EEB0CE7}" type="presParOf" srcId="{76B476A4-D5EA-1141-8F4B-F5C63FF01F2B}" destId="{B035DDC8-F3AE-D247-8A4B-0A4F626A9DB9}" srcOrd="0" destOrd="0" presId="urn:microsoft.com/office/officeart/2005/8/layout/hierarchy1"/>
    <dgm:cxn modelId="{246D04F9-B10D-43CF-8A1A-33A72E5AD868}" type="presParOf" srcId="{76B476A4-D5EA-1141-8F4B-F5C63FF01F2B}" destId="{5015D14B-BF29-174D-A1B0-69567AD221A3}" srcOrd="1" destOrd="0" presId="urn:microsoft.com/office/officeart/2005/8/layout/hierarchy1"/>
    <dgm:cxn modelId="{414A9C7B-ED01-44C3-BA48-F33230198043}" type="presParOf" srcId="{65727774-8EC9-8248-BC35-BF2DE0E50214}" destId="{AD500430-77F2-2049-B5F5-C23F016EF6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A50406"/>
        </a:solidFill>
      </dgm:spPr>
      <dgm:t>
        <a:bodyPr/>
        <a:lstStyle/>
        <a:p>
          <a:pPr rtl="1"/>
          <a:r>
            <a:rPr lang="ar-KW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KW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تقاربا</a:t>
          </a:r>
          <a:r>
            <a:rPr lang="ar-SA" sz="2000" b="1" kern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في</a:t>
          </a:r>
          <a:endParaRPr lang="ar-KW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rtl="1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Two letters that are close in</a:t>
          </a:r>
          <a:endParaRPr lang="en-CA" sz="2000" b="1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16024E"/>
        </a:solidFill>
      </dgm:spPr>
      <dgm:t>
        <a:bodyPr/>
        <a:lstStyle/>
        <a:p>
          <a:pPr rtl="1"/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والصفة</a:t>
          </a:r>
        </a:p>
        <a:p>
          <a:pPr rtl="1"/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&amp; </a:t>
          </a: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</a:t>
          </a:r>
          <a:endParaRPr lang="en-US" sz="16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الصفة دون المخرج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(attributes) 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المخرج دون الصفة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2400" b="1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only</a:t>
          </a: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ك</a:t>
          </a:r>
          <a:endParaRPr lang="ar-SA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65B785E1-B495-8E4C-B328-AF9346EB150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 ، ث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AF49705-8CCA-4445-9893-9A0015EB9D52}" type="parTrans" cxnId="{A4F92CB0-927C-FB41-83B4-C040F6B5424F}">
      <dgm:prSet/>
      <dgm:spPr/>
      <dgm:t>
        <a:bodyPr/>
        <a:lstStyle/>
        <a:p>
          <a:endParaRPr lang="en-US"/>
        </a:p>
      </dgm:t>
    </dgm:pt>
    <dgm:pt modelId="{02192818-DE94-0C4F-BA7D-03FDE2E884F2}" type="sibTrans" cxnId="{A4F92CB0-927C-FB41-83B4-C040F6B5424F}">
      <dgm:prSet/>
      <dgm:spPr/>
      <dgm:t>
        <a:bodyPr/>
        <a:lstStyle/>
        <a:p>
          <a:endParaRPr lang="en-US"/>
        </a:p>
      </dgm:t>
    </dgm:pt>
    <dgm:pt modelId="{3666F905-2B43-AD46-B2BF-BDAAA46DCE4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ذ ، ج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7742506-F635-634F-A649-E3CBE3512069}" type="parTrans" cxnId="{F2364040-0ADD-EC4C-A7D4-C57BBE4BD5DA}">
      <dgm:prSet/>
      <dgm:spPr/>
      <dgm:t>
        <a:bodyPr/>
        <a:lstStyle/>
        <a:p>
          <a:endParaRPr lang="en-US"/>
        </a:p>
      </dgm:t>
    </dgm:pt>
    <dgm:pt modelId="{99B53821-D4A7-9F42-8A42-6B514CA3273A}" type="sibTrans" cxnId="{F2364040-0ADD-EC4C-A7D4-C57BBE4BD5DA}">
      <dgm:prSet/>
      <dgm:spPr/>
      <dgm:t>
        <a:bodyPr/>
        <a:lstStyle/>
        <a:p>
          <a:endParaRPr lang="en-US"/>
        </a:p>
      </dgm:t>
    </dgm:pt>
    <dgm:pt modelId="{3C9FF524-791A-6742-BFC7-0E5B42B5D82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د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82F291-F72B-4948-9BEE-99D9D6967F46}" type="parTrans" cxnId="{59778562-64BF-B641-98DD-E99993636C43}">
      <dgm:prSet/>
      <dgm:spPr/>
      <dgm:t>
        <a:bodyPr/>
        <a:lstStyle/>
        <a:p>
          <a:endParaRPr lang="en-US"/>
        </a:p>
      </dgm:t>
    </dgm:pt>
    <dgm:pt modelId="{03C4D116-49B6-1242-9537-4A4A76902208}" type="sibTrans" cxnId="{59778562-64BF-B641-98DD-E99993636C43}">
      <dgm:prSet/>
      <dgm:spPr/>
      <dgm:t>
        <a:bodyPr/>
        <a:lstStyle/>
        <a:p>
          <a:endParaRPr lang="en-US"/>
        </a:p>
      </dgm:t>
    </dgm:pt>
    <dgm:pt modelId="{2BCB72CD-0F04-5144-9FC8-AE1EC47F2CF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، ط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694E06-E245-8A40-AF77-95AE20D5F9C2}" type="parTrans" cxnId="{A2B35AF0-9626-1547-AD35-13B239AFD9E7}">
      <dgm:prSet/>
      <dgm:spPr/>
      <dgm:t>
        <a:bodyPr/>
        <a:lstStyle/>
        <a:p>
          <a:endParaRPr lang="en-US"/>
        </a:p>
      </dgm:t>
    </dgm:pt>
    <dgm:pt modelId="{9CBFFC80-DEDC-8846-B0A7-CA61D68D28F2}" type="sibTrans" cxnId="{A2B35AF0-9626-1547-AD35-13B239AFD9E7}">
      <dgm:prSet/>
      <dgm:spPr/>
      <dgm:t>
        <a:bodyPr/>
        <a:lstStyle/>
        <a:p>
          <a:endParaRPr lang="en-US"/>
        </a:p>
      </dgm:t>
    </dgm:pt>
    <dgm:pt modelId="{D610B7CC-F9C1-9143-9C7F-A4FE115F7ED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ك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D2690A-1946-4144-AD87-9B78CA60AB20}" type="parTrans" cxnId="{A69AF01B-78BF-6541-A137-200CD549E8BB}">
      <dgm:prSet/>
      <dgm:spPr/>
      <dgm:t>
        <a:bodyPr/>
        <a:lstStyle/>
        <a:p>
          <a:endParaRPr lang="en-US"/>
        </a:p>
      </dgm:t>
    </dgm:pt>
    <dgm:pt modelId="{D932E0FE-1A68-EB4C-9035-F5331EFAD323}" type="sibTrans" cxnId="{A69AF01B-78BF-6541-A137-200CD549E8BB}">
      <dgm:prSet/>
      <dgm:spPr/>
      <dgm:t>
        <a:bodyPr/>
        <a:lstStyle/>
        <a:p>
          <a:endParaRPr lang="en-US"/>
        </a:p>
      </dgm:t>
    </dgm:pt>
    <dgm:pt modelId="{7870A310-35F2-FF42-81A8-A6D54BE0761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ظ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959D61D-0C70-8247-98F2-B455286E9418}" type="parTrans" cxnId="{8973234E-1E56-834E-8C70-DFA1C2D20492}">
      <dgm:prSet/>
      <dgm:spPr/>
      <dgm:t>
        <a:bodyPr/>
        <a:lstStyle/>
        <a:p>
          <a:endParaRPr lang="en-US"/>
        </a:p>
      </dgm:t>
    </dgm:pt>
    <dgm:pt modelId="{9BCEF88A-CF4A-A449-AED2-140E3552D922}" type="sibTrans" cxnId="{8973234E-1E56-834E-8C70-DFA1C2D20492}">
      <dgm:prSet/>
      <dgm:spPr/>
      <dgm:t>
        <a:bodyPr/>
        <a:lstStyle/>
        <a:p>
          <a:endParaRPr lang="en-US"/>
        </a:p>
      </dgm:t>
    </dgm:pt>
    <dgm:pt modelId="{BF9AD9DB-6FF2-284B-9C5E-B26217701F5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 ، س</a:t>
          </a:r>
          <a:endParaRPr lang="en-US" sz="2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026455-CF95-5D4D-BC88-4ECA1CA7F30C}" type="parTrans" cxnId="{ABA2FBC0-2ED3-8844-AA66-963188A8D7BE}">
      <dgm:prSet/>
      <dgm:spPr/>
      <dgm:t>
        <a:bodyPr/>
        <a:lstStyle/>
        <a:p>
          <a:endParaRPr lang="en-US"/>
        </a:p>
      </dgm:t>
    </dgm:pt>
    <dgm:pt modelId="{7B74E6A0-EE99-CD47-80C5-00B2E7621D88}" type="sibTrans" cxnId="{ABA2FBC0-2ED3-8844-AA66-963188A8D7BE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FB5AF9-C6EE-B046-9E8D-34BD8748B785}" type="pres">
      <dgm:prSet presAssocID="{126E4CC5-6159-9245-AA18-3E1C21D12E65}" presName="hierRoot1" presStyleCnt="0"/>
      <dgm:spPr/>
    </dgm:pt>
    <dgm:pt modelId="{63DE3F38-7615-1E40-967B-A6D4E3DAE96B}" type="pres">
      <dgm:prSet presAssocID="{126E4CC5-6159-9245-AA18-3E1C21D12E65}" presName="composite" presStyleCnt="0"/>
      <dgm:spPr/>
    </dgm:pt>
    <dgm:pt modelId="{92B1CEE0-3E04-3F46-BEAA-B15427C5CAD0}" type="pres">
      <dgm:prSet presAssocID="{126E4CC5-6159-9245-AA18-3E1C21D12E65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37877DE-E441-A94E-8383-14CDCBAE55AF}" type="pres">
      <dgm:prSet presAssocID="{126E4CC5-6159-9245-AA18-3E1C21D12E65}" presName="text" presStyleLbl="fgAcc0" presStyleIdx="0" presStyleCnt="1" custScaleX="268067" custScaleY="100896" custLinFactNeighborX="-15957" custLinFactNeighborY="-35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47ED5-DB6D-1146-A3BA-10BAFA800909}" type="pres">
      <dgm:prSet presAssocID="{126E4CC5-6159-9245-AA18-3E1C21D12E65}" presName="hierChild2" presStyleCnt="0"/>
      <dgm:spPr/>
    </dgm:pt>
    <dgm:pt modelId="{B5AFC798-FCB0-3145-B945-014789BB37B1}" type="pres">
      <dgm:prSet presAssocID="{5A90243C-DFFE-8C48-A873-FE400F1251B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35F2B3E-5D92-D047-B98F-4DD354DFCFA4}" type="pres">
      <dgm:prSet presAssocID="{2386D29F-052C-E244-8494-DD378A8D4FA6}" presName="hierRoot2" presStyleCnt="0"/>
      <dgm:spPr/>
    </dgm:pt>
    <dgm:pt modelId="{C240AA64-F32D-594B-A3AF-0A772F3B0EA3}" type="pres">
      <dgm:prSet presAssocID="{2386D29F-052C-E244-8494-DD378A8D4FA6}" presName="composite2" presStyleCnt="0"/>
      <dgm:spPr/>
    </dgm:pt>
    <dgm:pt modelId="{B414DD04-86D6-984A-AEB1-964C80B357F9}" type="pres">
      <dgm:prSet presAssocID="{2386D29F-052C-E244-8494-DD378A8D4FA6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AA991142-8611-5D43-B3C4-269CF6375A78}" type="pres">
      <dgm:prSet presAssocID="{2386D29F-052C-E244-8494-DD378A8D4FA6}" presName="text2" presStyleLbl="fgAcc2" presStyleIdx="0" presStyleCnt="3" custScaleX="231333" custScaleY="168189" custLinFactNeighborX="-42517" custLinFactNeighborY="-3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9985F-65DC-EB4A-9C94-0C41836C7170}" type="pres">
      <dgm:prSet presAssocID="{2386D29F-052C-E244-8494-DD378A8D4FA6}" presName="hierChild3" presStyleCnt="0"/>
      <dgm:spPr/>
    </dgm:pt>
    <dgm:pt modelId="{7982ABD7-CCD8-0B42-B76A-24AFF71A610B}" type="pres">
      <dgm:prSet presAssocID="{27742506-F635-634F-A649-E3CBE3512069}" presName="Name17" presStyleLbl="parChTrans1D3" presStyleIdx="0" presStyleCnt="8"/>
      <dgm:spPr/>
      <dgm:t>
        <a:bodyPr/>
        <a:lstStyle/>
        <a:p>
          <a:endParaRPr lang="en-US"/>
        </a:p>
      </dgm:t>
    </dgm:pt>
    <dgm:pt modelId="{0B11FBC8-42C4-714D-BAEC-356A90EC2DF6}" type="pres">
      <dgm:prSet presAssocID="{3666F905-2B43-AD46-B2BF-BDAAA46DCE40}" presName="hierRoot3" presStyleCnt="0"/>
      <dgm:spPr/>
    </dgm:pt>
    <dgm:pt modelId="{AB5BE5F1-0DF5-8B49-B68D-BF92D6EB6BBA}" type="pres">
      <dgm:prSet presAssocID="{3666F905-2B43-AD46-B2BF-BDAAA46DCE40}" presName="composite3" presStyleCnt="0"/>
      <dgm:spPr/>
    </dgm:pt>
    <dgm:pt modelId="{6F0896A3-415A-0E4C-89B3-90ADF897D230}" type="pres">
      <dgm:prSet presAssocID="{3666F905-2B43-AD46-B2BF-BDAAA46DCE40}" presName="background3" presStyleLbl="node3" presStyleIdx="0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0D219C-609C-F047-AD43-AE5C94E12CA5}" type="pres">
      <dgm:prSet presAssocID="{3666F905-2B43-AD46-B2BF-BDAAA46DCE40}" presName="text3" presStyleLbl="fgAcc3" presStyleIdx="0" presStyleCnt="8" custLinFactY="31048" custLinFactNeighborX="8110" custLinFactNeighborY="100000">
        <dgm:presLayoutVars>
          <dgm:chPref val="3"/>
        </dgm:presLayoutVars>
      </dgm:prSet>
      <dgm:spPr>
        <a:xfrm>
          <a:off x="0" y="5756142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82A8F9-C5B2-9340-AEFB-701FE4BCE678}" type="pres">
      <dgm:prSet presAssocID="{3666F905-2B43-AD46-B2BF-BDAAA46DCE40}" presName="hierChild4" presStyleCnt="0"/>
      <dgm:spPr/>
    </dgm:pt>
    <dgm:pt modelId="{B109FEF5-8A5A-A248-8092-9F3B1DA7FC1E}" type="pres">
      <dgm:prSet presAssocID="{4382F291-F72B-4948-9BEE-99D9D6967F46}" presName="Name17" presStyleLbl="parChTrans1D3" presStyleIdx="1" presStyleCnt="8"/>
      <dgm:spPr/>
      <dgm:t>
        <a:bodyPr/>
        <a:lstStyle/>
        <a:p>
          <a:endParaRPr lang="en-US"/>
        </a:p>
      </dgm:t>
    </dgm:pt>
    <dgm:pt modelId="{CBAD6C02-F169-EE44-B837-B584FA202815}" type="pres">
      <dgm:prSet presAssocID="{3C9FF524-791A-6742-BFC7-0E5B42B5D82E}" presName="hierRoot3" presStyleCnt="0"/>
      <dgm:spPr/>
    </dgm:pt>
    <dgm:pt modelId="{4DD910DA-49EE-F147-8CB8-2747E6F66190}" type="pres">
      <dgm:prSet presAssocID="{3C9FF524-791A-6742-BFC7-0E5B42B5D82E}" presName="composite3" presStyleCnt="0"/>
      <dgm:spPr/>
    </dgm:pt>
    <dgm:pt modelId="{168BA242-0E24-0C4D-958E-CFF527298A91}" type="pres">
      <dgm:prSet presAssocID="{3C9FF524-791A-6742-BFC7-0E5B42B5D82E}" presName="background3" presStyleLbl="node3" presStyleIdx="1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E62FBC6-6466-8D44-819B-311ED9A9504C}" type="pres">
      <dgm:prSet presAssocID="{3C9FF524-791A-6742-BFC7-0E5B42B5D82E}" presName="text3" presStyleLbl="fgAcc3" presStyleIdx="1" presStyleCnt="8" custLinFactY="31754" custLinFactNeighborX="-2696" custLinFactNeighborY="100000">
        <dgm:presLayoutVars>
          <dgm:chPref val="3"/>
        </dgm:presLayoutVars>
      </dgm:prSet>
      <dgm:spPr>
        <a:xfrm>
          <a:off x="140504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EEBEDD-3C55-7444-A0F2-3C09C3A906BD}" type="pres">
      <dgm:prSet presAssocID="{3C9FF524-791A-6742-BFC7-0E5B42B5D82E}" presName="hierChild4" presStyleCnt="0"/>
      <dgm:spPr/>
    </dgm:pt>
    <dgm:pt modelId="{50AAC6EF-422F-864B-B228-E10C2A777FAF}" type="pres">
      <dgm:prSet presAssocID="{E6694E06-E245-8A40-AF77-95AE20D5F9C2}" presName="Name17" presStyleLbl="parChTrans1D3" presStyleIdx="2" presStyleCnt="8"/>
      <dgm:spPr/>
      <dgm:t>
        <a:bodyPr/>
        <a:lstStyle/>
        <a:p>
          <a:endParaRPr lang="en-US"/>
        </a:p>
      </dgm:t>
    </dgm:pt>
    <dgm:pt modelId="{B8EE87A7-BE22-C245-AEBA-ED880B3BE61A}" type="pres">
      <dgm:prSet presAssocID="{2BCB72CD-0F04-5144-9FC8-AE1EC47F2CF6}" presName="hierRoot3" presStyleCnt="0"/>
      <dgm:spPr/>
    </dgm:pt>
    <dgm:pt modelId="{2BA1BB00-1773-3D40-BD02-22DD92F20140}" type="pres">
      <dgm:prSet presAssocID="{2BCB72CD-0F04-5144-9FC8-AE1EC47F2CF6}" presName="composite3" presStyleCnt="0"/>
      <dgm:spPr/>
    </dgm:pt>
    <dgm:pt modelId="{880A423C-6AD0-1847-BA26-E3D519B47DFA}" type="pres">
      <dgm:prSet presAssocID="{2BCB72CD-0F04-5144-9FC8-AE1EC47F2CF6}" presName="background3" presStyleLbl="node3" presStyleIdx="2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19702B4-F034-CF41-8A20-ABE7BF60CD9D}" type="pres">
      <dgm:prSet presAssocID="{2BCB72CD-0F04-5144-9FC8-AE1EC47F2CF6}" presName="text3" presStyleLbl="fgAcc3" presStyleIdx="2" presStyleCnt="8" custLinFactY="31754" custLinFactNeighborX="-2696" custLinFactNeighborY="100000">
        <dgm:presLayoutVars>
          <dgm:chPref val="3"/>
        </dgm:presLayoutVars>
      </dgm:prSet>
      <dgm:spPr>
        <a:xfrm>
          <a:off x="294556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ECC69D-CB02-8943-B719-A124FAC1E9DA}" type="pres">
      <dgm:prSet presAssocID="{2BCB72CD-0F04-5144-9FC8-AE1EC47F2CF6}" presName="hierChild4" presStyleCnt="0"/>
      <dgm:spPr/>
    </dgm:pt>
    <dgm:pt modelId="{1D334701-3044-9E4F-A39F-2D7F8E12A9A6}" type="pres">
      <dgm:prSet presAssocID="{A1D2690A-1946-4144-AD87-9B78CA60AB20}" presName="Name17" presStyleLbl="parChTrans1D3" presStyleIdx="3" presStyleCnt="8"/>
      <dgm:spPr/>
      <dgm:t>
        <a:bodyPr/>
        <a:lstStyle/>
        <a:p>
          <a:endParaRPr lang="en-US"/>
        </a:p>
      </dgm:t>
    </dgm:pt>
    <dgm:pt modelId="{E16854EA-3550-9142-B067-2B0035B63C84}" type="pres">
      <dgm:prSet presAssocID="{D610B7CC-F9C1-9143-9C7F-A4FE115F7EDA}" presName="hierRoot3" presStyleCnt="0"/>
      <dgm:spPr/>
    </dgm:pt>
    <dgm:pt modelId="{DD16498C-2478-0749-A54A-64CB146E385C}" type="pres">
      <dgm:prSet presAssocID="{D610B7CC-F9C1-9143-9C7F-A4FE115F7EDA}" presName="composite3" presStyleCnt="0"/>
      <dgm:spPr/>
    </dgm:pt>
    <dgm:pt modelId="{CA306B24-C7B9-A24F-8D09-DBE40650AD6A}" type="pres">
      <dgm:prSet presAssocID="{D610B7CC-F9C1-9143-9C7F-A4FE115F7EDA}" presName="background3" presStyleLbl="node3" presStyleIdx="3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9575C97-18DE-9E47-8C52-95C677112F2D}" type="pres">
      <dgm:prSet presAssocID="{D610B7CC-F9C1-9143-9C7F-A4FE115F7EDA}" presName="text3" presStyleLbl="fgAcc3" presStyleIdx="3" presStyleCnt="8" custLinFactY="31754" custLinFactNeighborX="-2696" custLinFactNeighborY="100000">
        <dgm:presLayoutVars>
          <dgm:chPref val="3"/>
        </dgm:presLayoutVars>
      </dgm:prSet>
      <dgm:spPr>
        <a:xfrm>
          <a:off x="448608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9C590A-C987-2440-98B4-8176D07762B0}" type="pres">
      <dgm:prSet presAssocID="{D610B7CC-F9C1-9143-9C7F-A4FE115F7EDA}" presName="hierChild4" presStyleCnt="0"/>
      <dgm:spPr/>
    </dgm:pt>
    <dgm:pt modelId="{055A1CDE-C7C9-D24B-BDF3-BC247FED1F6C}" type="pres">
      <dgm:prSet presAssocID="{C213B17E-72F6-AA49-9C33-C0D19031E86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68D7141-040E-5044-823B-057B7B0A4901}" type="pres">
      <dgm:prSet presAssocID="{BC3183CC-13CA-4E4E-9377-091198FA8B94}" presName="hierRoot2" presStyleCnt="0"/>
      <dgm:spPr/>
    </dgm:pt>
    <dgm:pt modelId="{7F9CB09C-972A-884A-8FDB-3EAE93714D35}" type="pres">
      <dgm:prSet presAssocID="{BC3183CC-13CA-4E4E-9377-091198FA8B94}" presName="composite2" presStyleCnt="0"/>
      <dgm:spPr/>
    </dgm:pt>
    <dgm:pt modelId="{071F7B9C-A0CA-C149-B6E5-F62FDC6151F0}" type="pres">
      <dgm:prSet presAssocID="{BC3183CC-13CA-4E4E-9377-091198FA8B94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059F4F0-0C9D-C143-8C59-CCCA9D83312C}" type="pres">
      <dgm:prSet presAssocID="{BC3183CC-13CA-4E4E-9377-091198FA8B94}" presName="text2" presStyleLbl="fgAcc2" presStyleIdx="1" presStyleCnt="3" custScaleX="231333" custScaleY="168189" custLinFactNeighborX="-96086" custLinFactNeighborY="-2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EE224-E514-5B41-9CF7-83433CECCF3F}" type="pres">
      <dgm:prSet presAssocID="{BC3183CC-13CA-4E4E-9377-091198FA8B94}" presName="hierChild3" presStyleCnt="0"/>
      <dgm:spPr/>
    </dgm:pt>
    <dgm:pt modelId="{8464E55E-B072-0A49-82EC-00933B5103A1}" type="pres">
      <dgm:prSet presAssocID="{E959D61D-0C70-8247-98F2-B455286E9418}" presName="Name17" presStyleLbl="parChTrans1D3" presStyleIdx="4" presStyleCnt="8"/>
      <dgm:spPr/>
      <dgm:t>
        <a:bodyPr/>
        <a:lstStyle/>
        <a:p>
          <a:endParaRPr lang="en-US"/>
        </a:p>
      </dgm:t>
    </dgm:pt>
    <dgm:pt modelId="{4059C071-73D1-FE44-BE72-03F91812E4C8}" type="pres">
      <dgm:prSet presAssocID="{7870A310-35F2-FF42-81A8-A6D54BE07614}" presName="hierRoot3" presStyleCnt="0"/>
      <dgm:spPr/>
    </dgm:pt>
    <dgm:pt modelId="{AEA0C4BB-C49F-1742-90E1-6D984AD13B54}" type="pres">
      <dgm:prSet presAssocID="{7870A310-35F2-FF42-81A8-A6D54BE07614}" presName="composite3" presStyleCnt="0"/>
      <dgm:spPr/>
    </dgm:pt>
    <dgm:pt modelId="{57FEDA2D-BE02-1D4C-8CEC-0F533D973C7C}" type="pres">
      <dgm:prSet presAssocID="{7870A310-35F2-FF42-81A8-A6D54BE07614}" presName="background3" presStyleLbl="node3" presStyleIdx="4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3354177-6E8F-5145-A8F5-A696BC96726A}" type="pres">
      <dgm:prSet presAssocID="{7870A310-35F2-FF42-81A8-A6D54BE07614}" presName="text3" presStyleLbl="fgAcc3" presStyleIdx="4" presStyleCnt="8" custLinFactNeighborX="-64012" custLinFactNeighborY="-4025">
        <dgm:presLayoutVars>
          <dgm:chPref val="3"/>
        </dgm:presLayoutVars>
      </dgm:prSet>
      <dgm:spPr>
        <a:xfrm>
          <a:off x="549924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D412D5-5DC8-284C-8379-758873B919CB}" type="pres">
      <dgm:prSet presAssocID="{7870A310-35F2-FF42-81A8-A6D54BE07614}" presName="hierChild4" presStyleCnt="0"/>
      <dgm:spPr/>
    </dgm:pt>
    <dgm:pt modelId="{6EA6AE8D-627E-414D-85CB-D32CA5E1DB0C}" type="pres">
      <dgm:prSet presAssocID="{18026455-CF95-5D4D-BC88-4ECA1CA7F30C}" presName="Name17" presStyleLbl="parChTrans1D3" presStyleIdx="5" presStyleCnt="8"/>
      <dgm:spPr/>
      <dgm:t>
        <a:bodyPr/>
        <a:lstStyle/>
        <a:p>
          <a:endParaRPr lang="en-US"/>
        </a:p>
      </dgm:t>
    </dgm:pt>
    <dgm:pt modelId="{2B111B99-A5B6-2945-A944-8D2C94201433}" type="pres">
      <dgm:prSet presAssocID="{BF9AD9DB-6FF2-284B-9C5E-B26217701F5F}" presName="hierRoot3" presStyleCnt="0"/>
      <dgm:spPr/>
    </dgm:pt>
    <dgm:pt modelId="{6D43925A-07F8-D34E-BA0C-790B50470997}" type="pres">
      <dgm:prSet presAssocID="{BF9AD9DB-6FF2-284B-9C5E-B26217701F5F}" presName="composite3" presStyleCnt="0"/>
      <dgm:spPr/>
    </dgm:pt>
    <dgm:pt modelId="{FC624F9F-5AA3-3945-9F2E-CE026247952D}" type="pres">
      <dgm:prSet presAssocID="{BF9AD9DB-6FF2-284B-9C5E-B26217701F5F}" presName="background3" presStyleLbl="node3" presStyleIdx="5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CAEC10-AD5C-B040-8D01-5DD57F8558C1}" type="pres">
      <dgm:prSet presAssocID="{BF9AD9DB-6FF2-284B-9C5E-B26217701F5F}" presName="text3" presStyleLbl="fgAcc3" presStyleIdx="5" presStyleCnt="8" custLinFactNeighborX="-64012" custLinFactNeighborY="-4025">
        <dgm:presLayoutVars>
          <dgm:chPref val="3"/>
        </dgm:presLayoutVars>
      </dgm:prSet>
      <dgm:spPr>
        <a:xfrm>
          <a:off x="703976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9E03092-5D2F-FE41-8ABD-107F3A402E15}" type="pres">
      <dgm:prSet presAssocID="{BF9AD9DB-6FF2-284B-9C5E-B26217701F5F}" presName="hierChild4" presStyleCnt="0"/>
      <dgm:spPr/>
    </dgm:pt>
    <dgm:pt modelId="{F22D20D2-585C-4349-98EA-056C204B89B4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9752DA0-4E93-B446-AD51-9D8ABBD99E19}" type="pres">
      <dgm:prSet presAssocID="{0F351C89-AF4A-6E42-99BF-55A58B7E5409}" presName="hierRoot2" presStyleCnt="0"/>
      <dgm:spPr/>
    </dgm:pt>
    <dgm:pt modelId="{9E16795A-DB9A-3840-9E98-43BB6E2C4F9B}" type="pres">
      <dgm:prSet presAssocID="{0F351C89-AF4A-6E42-99BF-55A58B7E5409}" presName="composite2" presStyleCnt="0"/>
      <dgm:spPr/>
    </dgm:pt>
    <dgm:pt modelId="{B713CF17-0012-3846-B06F-8A518912A342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D03EAA0F-B889-FC47-B06C-6E0CFCD695A7}" type="pres">
      <dgm:prSet presAssocID="{0F351C89-AF4A-6E42-99BF-55A58B7E5409}" presName="text2" presStyleLbl="fgAcc2" presStyleIdx="2" presStyleCnt="3" custScaleX="287901" custScaleY="168189" custLinFactNeighborX="-42517" custLinFactNeighborY="-3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C07E59-7093-D64A-906A-50422C5DB299}" type="pres">
      <dgm:prSet presAssocID="{0F351C89-AF4A-6E42-99BF-55A58B7E5409}" presName="hierChild3" presStyleCnt="0"/>
      <dgm:spPr/>
    </dgm:pt>
    <dgm:pt modelId="{A33BA513-5987-5B42-95D5-34DBC8679CEB}" type="pres">
      <dgm:prSet presAssocID="{58112F73-C1CD-0940-A9C3-3131730AEF68}" presName="Name17" presStyleLbl="parChTrans1D3" presStyleIdx="6" presStyleCnt="8"/>
      <dgm:spPr/>
      <dgm:t>
        <a:bodyPr/>
        <a:lstStyle/>
        <a:p>
          <a:endParaRPr lang="en-US"/>
        </a:p>
      </dgm:t>
    </dgm:pt>
    <dgm:pt modelId="{125C3871-88BD-A740-9D52-5CDE348D8B92}" type="pres">
      <dgm:prSet presAssocID="{9B09BB79-4A48-5A4F-BABC-9201A9C43A46}" presName="hierRoot3" presStyleCnt="0"/>
      <dgm:spPr/>
    </dgm:pt>
    <dgm:pt modelId="{D1341768-C4D9-3D46-9E0B-0B03492C9150}" type="pres">
      <dgm:prSet presAssocID="{9B09BB79-4A48-5A4F-BABC-9201A9C43A46}" presName="composite3" presStyleCnt="0"/>
      <dgm:spPr/>
    </dgm:pt>
    <dgm:pt modelId="{9596B1EA-5463-3541-BCB8-FA57AAF1F634}" type="pres">
      <dgm:prSet presAssocID="{9B09BB79-4A48-5A4F-BABC-9201A9C43A46}" presName="background3" presStyleLbl="node3" presStyleIdx="6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565EE0DA-F5B5-2C40-9547-58A320977A93}" type="pres">
      <dgm:prSet presAssocID="{9B09BB79-4A48-5A4F-BABC-9201A9C43A46}" presName="text3" presStyleLbl="fgAcc3" presStyleIdx="6" presStyleCnt="8" custLinFactY="29574" custLinFactNeighborX="-24614" custLinFactNeighborY="100000">
        <dgm:presLayoutVars>
          <dgm:chPref val="3"/>
        </dgm:presLayoutVars>
      </dgm:prSet>
      <dgm:spPr>
        <a:xfrm>
          <a:off x="9171628" y="5531415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BBDBAF7-4D91-4D4F-83BA-3CD7CE47493F}" type="pres">
      <dgm:prSet presAssocID="{9B09BB79-4A48-5A4F-BABC-9201A9C43A46}" presName="hierChild4" presStyleCnt="0"/>
      <dgm:spPr/>
    </dgm:pt>
    <dgm:pt modelId="{569F241F-A9A5-1749-B58B-03E1F807D95F}" type="pres">
      <dgm:prSet presAssocID="{9AF49705-8CCA-4445-9893-9A0015EB9D52}" presName="Name17" presStyleLbl="parChTrans1D3" presStyleIdx="7" presStyleCnt="8"/>
      <dgm:spPr/>
      <dgm:t>
        <a:bodyPr/>
        <a:lstStyle/>
        <a:p>
          <a:endParaRPr lang="en-US"/>
        </a:p>
      </dgm:t>
    </dgm:pt>
    <dgm:pt modelId="{7D7DD910-38AF-5F49-8BFE-F869F49ABA2E}" type="pres">
      <dgm:prSet presAssocID="{65B785E1-B495-8E4C-B328-AF9346EB150F}" presName="hierRoot3" presStyleCnt="0"/>
      <dgm:spPr/>
    </dgm:pt>
    <dgm:pt modelId="{04982418-E011-BD4F-B9AD-1430AF194FA3}" type="pres">
      <dgm:prSet presAssocID="{65B785E1-B495-8E4C-B328-AF9346EB150F}" presName="composite3" presStyleCnt="0"/>
      <dgm:spPr/>
    </dgm:pt>
    <dgm:pt modelId="{9B0AB00A-5A59-BD46-9899-ACAF5CD2FE47}" type="pres">
      <dgm:prSet presAssocID="{65B785E1-B495-8E4C-B328-AF9346EB150F}" presName="background3" presStyleLbl="node3" presStyleIdx="7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A17188E-C584-E645-AF39-ECFAF7BB4695}" type="pres">
      <dgm:prSet presAssocID="{65B785E1-B495-8E4C-B328-AF9346EB150F}" presName="text3" presStyleLbl="fgAcc3" presStyleIdx="7" presStyleCnt="8" custLinFactY="29574" custLinFactNeighborX="-24614" custLinFactNeighborY="100000">
        <dgm:presLayoutVars>
          <dgm:chPref val="3"/>
        </dgm:presLayoutVars>
      </dgm:prSet>
      <dgm:spPr>
        <a:xfrm>
          <a:off x="10712148" y="5531415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59E58E-1971-D444-9FF7-0AEBAFE00280}" type="pres">
      <dgm:prSet presAssocID="{65B785E1-B495-8E4C-B328-AF9346EB150F}" presName="hierChild4" presStyleCnt="0"/>
      <dgm:spPr/>
    </dgm:pt>
  </dgm:ptLst>
  <dgm:cxnLst>
    <dgm:cxn modelId="{26638D7B-AA3F-B04F-9592-8B6065BED5D8}" srcId="{126E4CC5-6159-9245-AA18-3E1C21D12E65}" destId="{0F351C89-AF4A-6E42-99BF-55A58B7E5409}" srcOrd="2" destOrd="0" parTransId="{7D163C46-4ABC-6746-BD89-F73AED8CF62B}" sibTransId="{7CFE5B41-927F-FC46-930E-1E97325773C1}"/>
    <dgm:cxn modelId="{F8CC029F-FAC7-4060-896E-F969F1ED8C13}" type="presOf" srcId="{D610B7CC-F9C1-9143-9C7F-A4FE115F7EDA}" destId="{79575C97-18DE-9E47-8C52-95C677112F2D}" srcOrd="0" destOrd="0" presId="urn:microsoft.com/office/officeart/2005/8/layout/hierarchy1"/>
    <dgm:cxn modelId="{2E5AD3B1-5822-4943-B0B8-0F7181A3A048}" type="presOf" srcId="{BF9AD9DB-6FF2-284B-9C5E-B26217701F5F}" destId="{27CAEC10-AD5C-B040-8D01-5DD57F8558C1}" srcOrd="0" destOrd="0" presId="urn:microsoft.com/office/officeart/2005/8/layout/hierarchy1"/>
    <dgm:cxn modelId="{51C3767E-1A3A-3148-8F13-584CB1D1BB6C}" srcId="{25AB9F58-8F72-4836-A94B-F4F1F54F35F9}" destId="{126E4CC5-6159-9245-AA18-3E1C21D12E65}" srcOrd="0" destOrd="0" parTransId="{35479D65-038D-3342-B1CD-85C7FE2CCF4F}" sibTransId="{3E8D4CAD-E0CD-6D42-96E0-36F0C298CE62}"/>
    <dgm:cxn modelId="{9D78B6F6-2008-47D8-90D4-9387B955569F}" type="presOf" srcId="{C213B17E-72F6-AA49-9C33-C0D19031E86F}" destId="{055A1CDE-C7C9-D24B-BDF3-BC247FED1F6C}" srcOrd="0" destOrd="0" presId="urn:microsoft.com/office/officeart/2005/8/layout/hierarchy1"/>
    <dgm:cxn modelId="{A4F92CB0-927C-FB41-83B4-C040F6B5424F}" srcId="{0F351C89-AF4A-6E42-99BF-55A58B7E5409}" destId="{65B785E1-B495-8E4C-B328-AF9346EB150F}" srcOrd="1" destOrd="0" parTransId="{9AF49705-8CCA-4445-9893-9A0015EB9D52}" sibTransId="{02192818-DE94-0C4F-BA7D-03FDE2E884F2}"/>
    <dgm:cxn modelId="{E80470F3-A5EE-4AA8-AF75-4367BABE8261}" type="presOf" srcId="{2386D29F-052C-E244-8494-DD378A8D4FA6}" destId="{AA991142-8611-5D43-B3C4-269CF6375A78}" srcOrd="0" destOrd="0" presId="urn:microsoft.com/office/officeart/2005/8/layout/hierarchy1"/>
    <dgm:cxn modelId="{556205B7-FC09-446C-992C-887A6EB0E6D8}" type="presOf" srcId="{18026455-CF95-5D4D-BC88-4ECA1CA7F30C}" destId="{6EA6AE8D-627E-414D-85CB-D32CA5E1DB0C}" srcOrd="0" destOrd="0" presId="urn:microsoft.com/office/officeart/2005/8/layout/hierarchy1"/>
    <dgm:cxn modelId="{F2364040-0ADD-EC4C-A7D4-C57BBE4BD5DA}" srcId="{2386D29F-052C-E244-8494-DD378A8D4FA6}" destId="{3666F905-2B43-AD46-B2BF-BDAAA46DCE40}" srcOrd="0" destOrd="0" parTransId="{27742506-F635-634F-A649-E3CBE3512069}" sibTransId="{99B53821-D4A7-9F42-8A42-6B514CA3273A}"/>
    <dgm:cxn modelId="{412C9305-15CF-4A07-B41F-6EBFC15ABADD}" type="presOf" srcId="{9AF49705-8CCA-4445-9893-9A0015EB9D52}" destId="{569F241F-A9A5-1749-B58B-03E1F807D95F}" srcOrd="0" destOrd="0" presId="urn:microsoft.com/office/officeart/2005/8/layout/hierarchy1"/>
    <dgm:cxn modelId="{A9DDF337-8D96-4B93-96AD-7893CB6B2466}" type="presOf" srcId="{27742506-F635-634F-A649-E3CBE3512069}" destId="{7982ABD7-CCD8-0B42-B76A-24AFF71A610B}" srcOrd="0" destOrd="0" presId="urn:microsoft.com/office/officeart/2005/8/layout/hierarchy1"/>
    <dgm:cxn modelId="{290181F0-C4F8-4C98-AC94-C509C8C63122}" type="presOf" srcId="{2BCB72CD-0F04-5144-9FC8-AE1EC47F2CF6}" destId="{B19702B4-F034-CF41-8A20-ABE7BF60CD9D}" srcOrd="0" destOrd="0" presId="urn:microsoft.com/office/officeart/2005/8/layout/hierarchy1"/>
    <dgm:cxn modelId="{86F54E49-17EE-4CF9-8E2A-3BA771FE60A0}" type="presOf" srcId="{4382F291-F72B-4948-9BEE-99D9D6967F46}" destId="{B109FEF5-8A5A-A248-8092-9F3B1DA7FC1E}" srcOrd="0" destOrd="0" presId="urn:microsoft.com/office/officeart/2005/8/layout/hierarchy1"/>
    <dgm:cxn modelId="{8156AA66-6322-4804-8FF4-0F9E11725032}" type="presOf" srcId="{A1D2690A-1946-4144-AD87-9B78CA60AB20}" destId="{1D334701-3044-9E4F-A39F-2D7F8E12A9A6}" srcOrd="0" destOrd="0" presId="urn:microsoft.com/office/officeart/2005/8/layout/hierarchy1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C57084BB-5997-4271-9AE5-EAC1286DFF08}" type="presOf" srcId="{126E4CC5-6159-9245-AA18-3E1C21D12E65}" destId="{237877DE-E441-A94E-8383-14CDCBAE55AF}" srcOrd="0" destOrd="0" presId="urn:microsoft.com/office/officeart/2005/8/layout/hierarchy1"/>
    <dgm:cxn modelId="{59778562-64BF-B641-98DD-E99993636C43}" srcId="{2386D29F-052C-E244-8494-DD378A8D4FA6}" destId="{3C9FF524-791A-6742-BFC7-0E5B42B5D82E}" srcOrd="1" destOrd="0" parTransId="{4382F291-F72B-4948-9BEE-99D9D6967F46}" sibTransId="{03C4D116-49B6-1242-9537-4A4A76902208}"/>
    <dgm:cxn modelId="{6C1F639F-C152-4554-8E13-A0F9670C6ADB}" type="presOf" srcId="{65B785E1-B495-8E4C-B328-AF9346EB150F}" destId="{BA17188E-C584-E645-AF39-ECFAF7BB4695}" srcOrd="0" destOrd="0" presId="urn:microsoft.com/office/officeart/2005/8/layout/hierarchy1"/>
    <dgm:cxn modelId="{710B5A60-6F89-4DD7-B18C-928A8DFDD0C1}" type="presOf" srcId="{7D163C46-4ABC-6746-BD89-F73AED8CF62B}" destId="{F22D20D2-585C-4349-98EA-056C204B89B4}" srcOrd="0" destOrd="0" presId="urn:microsoft.com/office/officeart/2005/8/layout/hierarchy1"/>
    <dgm:cxn modelId="{C63ADB13-EA33-47E4-95BE-B4ED0C7D76E6}" type="presOf" srcId="{25AB9F58-8F72-4836-A94B-F4F1F54F35F9}" destId="{0A18EE62-7CC9-450B-BF86-073A99C562A8}" srcOrd="0" destOrd="0" presId="urn:microsoft.com/office/officeart/2005/8/layout/hierarchy1"/>
    <dgm:cxn modelId="{9F07B5DD-26FB-44B6-A2F4-7CEA8EE8AD9D}" type="presOf" srcId="{0F351C89-AF4A-6E42-99BF-55A58B7E5409}" destId="{D03EAA0F-B889-FC47-B06C-6E0CFCD695A7}" srcOrd="0" destOrd="0" presId="urn:microsoft.com/office/officeart/2005/8/layout/hierarchy1"/>
    <dgm:cxn modelId="{6481C577-1FF8-43A9-B435-7AC0579C55AA}" type="presOf" srcId="{5A90243C-DFFE-8C48-A873-FE400F1251BA}" destId="{B5AFC798-FCB0-3145-B945-014789BB37B1}" srcOrd="0" destOrd="0" presId="urn:microsoft.com/office/officeart/2005/8/layout/hierarchy1"/>
    <dgm:cxn modelId="{6B8280A3-D455-4621-9655-A1CEC4FBCF6C}" type="presOf" srcId="{58112F73-C1CD-0940-A9C3-3131730AEF68}" destId="{A33BA513-5987-5B42-95D5-34DBC8679CEB}" srcOrd="0" destOrd="0" presId="urn:microsoft.com/office/officeart/2005/8/layout/hierarchy1"/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C7CF3C4F-CCE3-4C1A-8F79-65C194FBE28C}" type="presOf" srcId="{9B09BB79-4A48-5A4F-BABC-9201A9C43A46}" destId="{565EE0DA-F5B5-2C40-9547-58A320977A93}" srcOrd="0" destOrd="0" presId="urn:microsoft.com/office/officeart/2005/8/layout/hierarchy1"/>
    <dgm:cxn modelId="{ABA2FBC0-2ED3-8844-AA66-963188A8D7BE}" srcId="{BC3183CC-13CA-4E4E-9377-091198FA8B94}" destId="{BF9AD9DB-6FF2-284B-9C5E-B26217701F5F}" srcOrd="1" destOrd="0" parTransId="{18026455-CF95-5D4D-BC88-4ECA1CA7F30C}" sibTransId="{7B74E6A0-EE99-CD47-80C5-00B2E7621D88}"/>
    <dgm:cxn modelId="{B092B19C-54C1-4CF8-A379-344E403F4973}" type="presOf" srcId="{7870A310-35F2-FF42-81A8-A6D54BE07614}" destId="{63354177-6E8F-5145-A8F5-A696BC96726A}" srcOrd="0" destOrd="0" presId="urn:microsoft.com/office/officeart/2005/8/layout/hierarchy1"/>
    <dgm:cxn modelId="{A2B35AF0-9626-1547-AD35-13B239AFD9E7}" srcId="{2386D29F-052C-E244-8494-DD378A8D4FA6}" destId="{2BCB72CD-0F04-5144-9FC8-AE1EC47F2CF6}" srcOrd="2" destOrd="0" parTransId="{E6694E06-E245-8A40-AF77-95AE20D5F9C2}" sibTransId="{9CBFFC80-DEDC-8846-B0A7-CA61D68D28F2}"/>
    <dgm:cxn modelId="{ECED1620-EA00-42AB-85BC-2605ACD756F7}" type="presOf" srcId="{3666F905-2B43-AD46-B2BF-BDAAA46DCE40}" destId="{270D219C-609C-F047-AD43-AE5C94E12CA5}" srcOrd="0" destOrd="0" presId="urn:microsoft.com/office/officeart/2005/8/layout/hierarchy1"/>
    <dgm:cxn modelId="{8973234E-1E56-834E-8C70-DFA1C2D20492}" srcId="{BC3183CC-13CA-4E4E-9377-091198FA8B94}" destId="{7870A310-35F2-FF42-81A8-A6D54BE07614}" srcOrd="0" destOrd="0" parTransId="{E959D61D-0C70-8247-98F2-B455286E9418}" sibTransId="{9BCEF88A-CF4A-A449-AED2-140E3552D922}"/>
    <dgm:cxn modelId="{428FF4ED-E2BA-49ED-AD41-BBDD94873A61}" type="presOf" srcId="{3C9FF524-791A-6742-BFC7-0E5B42B5D82E}" destId="{0E62FBC6-6466-8D44-819B-311ED9A9504C}" srcOrd="0" destOrd="0" presId="urn:microsoft.com/office/officeart/2005/8/layout/hierarchy1"/>
    <dgm:cxn modelId="{C2F7A222-5D1C-485D-942D-C7B7CDA0046E}" type="presOf" srcId="{E6694E06-E245-8A40-AF77-95AE20D5F9C2}" destId="{50AAC6EF-422F-864B-B228-E10C2A777FAF}" srcOrd="0" destOrd="0" presId="urn:microsoft.com/office/officeart/2005/8/layout/hierarchy1"/>
    <dgm:cxn modelId="{850243D0-7F76-4F04-B004-EE4824548EE0}" type="presOf" srcId="{E959D61D-0C70-8247-98F2-B455286E9418}" destId="{8464E55E-B072-0A49-82EC-00933B5103A1}" srcOrd="0" destOrd="0" presId="urn:microsoft.com/office/officeart/2005/8/layout/hierarchy1"/>
    <dgm:cxn modelId="{A69AF01B-78BF-6541-A137-200CD549E8BB}" srcId="{2386D29F-052C-E244-8494-DD378A8D4FA6}" destId="{D610B7CC-F9C1-9143-9C7F-A4FE115F7EDA}" srcOrd="3" destOrd="0" parTransId="{A1D2690A-1946-4144-AD87-9B78CA60AB20}" sibTransId="{D932E0FE-1A68-EB4C-9035-F5331EFAD323}"/>
    <dgm:cxn modelId="{D3CB34FD-8567-4DD9-8FE1-4D8B35837CFD}" type="presOf" srcId="{BC3183CC-13CA-4E4E-9377-091198FA8B94}" destId="{2059F4F0-0C9D-C143-8C59-CCCA9D83312C}" srcOrd="0" destOrd="0" presId="urn:microsoft.com/office/officeart/2005/8/layout/hierarchy1"/>
    <dgm:cxn modelId="{84D5DF26-8CFF-429E-B7DC-06300CBE3412}" type="presParOf" srcId="{0A18EE62-7CC9-450B-BF86-073A99C562A8}" destId="{85FB5AF9-C6EE-B046-9E8D-34BD8748B785}" srcOrd="0" destOrd="0" presId="urn:microsoft.com/office/officeart/2005/8/layout/hierarchy1"/>
    <dgm:cxn modelId="{3FB00B51-F271-4873-891B-E14C472A53D6}" type="presParOf" srcId="{85FB5AF9-C6EE-B046-9E8D-34BD8748B785}" destId="{63DE3F38-7615-1E40-967B-A6D4E3DAE96B}" srcOrd="0" destOrd="0" presId="urn:microsoft.com/office/officeart/2005/8/layout/hierarchy1"/>
    <dgm:cxn modelId="{7DED2C25-19C0-452C-9B33-DD7AC3EF11F1}" type="presParOf" srcId="{63DE3F38-7615-1E40-967B-A6D4E3DAE96B}" destId="{92B1CEE0-3E04-3F46-BEAA-B15427C5CAD0}" srcOrd="0" destOrd="0" presId="urn:microsoft.com/office/officeart/2005/8/layout/hierarchy1"/>
    <dgm:cxn modelId="{DA4FCEEB-5A22-4F09-B087-2A49E73E3C48}" type="presParOf" srcId="{63DE3F38-7615-1E40-967B-A6D4E3DAE96B}" destId="{237877DE-E441-A94E-8383-14CDCBAE55AF}" srcOrd="1" destOrd="0" presId="urn:microsoft.com/office/officeart/2005/8/layout/hierarchy1"/>
    <dgm:cxn modelId="{8534F309-0073-4222-89C3-0D0AC2EC8100}" type="presParOf" srcId="{85FB5AF9-C6EE-B046-9E8D-34BD8748B785}" destId="{56747ED5-DB6D-1146-A3BA-10BAFA800909}" srcOrd="1" destOrd="0" presId="urn:microsoft.com/office/officeart/2005/8/layout/hierarchy1"/>
    <dgm:cxn modelId="{37A59F6D-EF36-454E-A6AF-4B329A5778F0}" type="presParOf" srcId="{56747ED5-DB6D-1146-A3BA-10BAFA800909}" destId="{B5AFC798-FCB0-3145-B945-014789BB37B1}" srcOrd="0" destOrd="0" presId="urn:microsoft.com/office/officeart/2005/8/layout/hierarchy1"/>
    <dgm:cxn modelId="{D2DB93B5-70A9-47C3-ADD1-AC87F579086E}" type="presParOf" srcId="{56747ED5-DB6D-1146-A3BA-10BAFA800909}" destId="{835F2B3E-5D92-D047-B98F-4DD354DFCFA4}" srcOrd="1" destOrd="0" presId="urn:microsoft.com/office/officeart/2005/8/layout/hierarchy1"/>
    <dgm:cxn modelId="{B524E5D6-FD9D-4724-857C-945E8F26E06F}" type="presParOf" srcId="{835F2B3E-5D92-D047-B98F-4DD354DFCFA4}" destId="{C240AA64-F32D-594B-A3AF-0A772F3B0EA3}" srcOrd="0" destOrd="0" presId="urn:microsoft.com/office/officeart/2005/8/layout/hierarchy1"/>
    <dgm:cxn modelId="{113F4C06-D323-4CBF-AB5C-667ACE30D550}" type="presParOf" srcId="{C240AA64-F32D-594B-A3AF-0A772F3B0EA3}" destId="{B414DD04-86D6-984A-AEB1-964C80B357F9}" srcOrd="0" destOrd="0" presId="urn:microsoft.com/office/officeart/2005/8/layout/hierarchy1"/>
    <dgm:cxn modelId="{588F453B-24A9-4EFE-92A4-A4C2D59FACC4}" type="presParOf" srcId="{C240AA64-F32D-594B-A3AF-0A772F3B0EA3}" destId="{AA991142-8611-5D43-B3C4-269CF6375A78}" srcOrd="1" destOrd="0" presId="urn:microsoft.com/office/officeart/2005/8/layout/hierarchy1"/>
    <dgm:cxn modelId="{A5E871CE-8048-4CE8-8248-0FBF696B0A84}" type="presParOf" srcId="{835F2B3E-5D92-D047-B98F-4DD354DFCFA4}" destId="{9CA9985F-65DC-EB4A-9C94-0C41836C7170}" srcOrd="1" destOrd="0" presId="urn:microsoft.com/office/officeart/2005/8/layout/hierarchy1"/>
    <dgm:cxn modelId="{A0166F93-82BC-467E-B13E-6377FA66BDD8}" type="presParOf" srcId="{9CA9985F-65DC-EB4A-9C94-0C41836C7170}" destId="{7982ABD7-CCD8-0B42-B76A-24AFF71A610B}" srcOrd="0" destOrd="0" presId="urn:microsoft.com/office/officeart/2005/8/layout/hierarchy1"/>
    <dgm:cxn modelId="{7E7956FD-74E7-4774-A94D-0D932FFD1C92}" type="presParOf" srcId="{9CA9985F-65DC-EB4A-9C94-0C41836C7170}" destId="{0B11FBC8-42C4-714D-BAEC-356A90EC2DF6}" srcOrd="1" destOrd="0" presId="urn:microsoft.com/office/officeart/2005/8/layout/hierarchy1"/>
    <dgm:cxn modelId="{D75F8F61-9C37-4761-A421-6378F8902F3B}" type="presParOf" srcId="{0B11FBC8-42C4-714D-BAEC-356A90EC2DF6}" destId="{AB5BE5F1-0DF5-8B49-B68D-BF92D6EB6BBA}" srcOrd="0" destOrd="0" presId="urn:microsoft.com/office/officeart/2005/8/layout/hierarchy1"/>
    <dgm:cxn modelId="{E1FEF2CD-5D3B-4C23-9479-8C07E754DFE0}" type="presParOf" srcId="{AB5BE5F1-0DF5-8B49-B68D-BF92D6EB6BBA}" destId="{6F0896A3-415A-0E4C-89B3-90ADF897D230}" srcOrd="0" destOrd="0" presId="urn:microsoft.com/office/officeart/2005/8/layout/hierarchy1"/>
    <dgm:cxn modelId="{CB5A940E-DC24-4949-A1C2-27797DF52914}" type="presParOf" srcId="{AB5BE5F1-0DF5-8B49-B68D-BF92D6EB6BBA}" destId="{270D219C-609C-F047-AD43-AE5C94E12CA5}" srcOrd="1" destOrd="0" presId="urn:microsoft.com/office/officeart/2005/8/layout/hierarchy1"/>
    <dgm:cxn modelId="{21C402E9-3EE8-47A3-8868-09471602AFD8}" type="presParOf" srcId="{0B11FBC8-42C4-714D-BAEC-356A90EC2DF6}" destId="{1582A8F9-C5B2-9340-AEFB-701FE4BCE678}" srcOrd="1" destOrd="0" presId="urn:microsoft.com/office/officeart/2005/8/layout/hierarchy1"/>
    <dgm:cxn modelId="{817BB04C-B865-4911-9E4B-0B69C1144DE9}" type="presParOf" srcId="{9CA9985F-65DC-EB4A-9C94-0C41836C7170}" destId="{B109FEF5-8A5A-A248-8092-9F3B1DA7FC1E}" srcOrd="2" destOrd="0" presId="urn:microsoft.com/office/officeart/2005/8/layout/hierarchy1"/>
    <dgm:cxn modelId="{05BD4310-917E-4364-846A-FE04B1DFE02A}" type="presParOf" srcId="{9CA9985F-65DC-EB4A-9C94-0C41836C7170}" destId="{CBAD6C02-F169-EE44-B837-B584FA202815}" srcOrd="3" destOrd="0" presId="urn:microsoft.com/office/officeart/2005/8/layout/hierarchy1"/>
    <dgm:cxn modelId="{966339D5-66E2-462B-BBAC-ADC910EAB7D9}" type="presParOf" srcId="{CBAD6C02-F169-EE44-B837-B584FA202815}" destId="{4DD910DA-49EE-F147-8CB8-2747E6F66190}" srcOrd="0" destOrd="0" presId="urn:microsoft.com/office/officeart/2005/8/layout/hierarchy1"/>
    <dgm:cxn modelId="{712934E7-0E09-46CA-8AA0-9AF299CAC7A0}" type="presParOf" srcId="{4DD910DA-49EE-F147-8CB8-2747E6F66190}" destId="{168BA242-0E24-0C4D-958E-CFF527298A91}" srcOrd="0" destOrd="0" presId="urn:microsoft.com/office/officeart/2005/8/layout/hierarchy1"/>
    <dgm:cxn modelId="{EC59DF40-A56C-471C-ABBC-5700B37D6996}" type="presParOf" srcId="{4DD910DA-49EE-F147-8CB8-2747E6F66190}" destId="{0E62FBC6-6466-8D44-819B-311ED9A9504C}" srcOrd="1" destOrd="0" presId="urn:microsoft.com/office/officeart/2005/8/layout/hierarchy1"/>
    <dgm:cxn modelId="{E53E371E-DA17-4E87-9E78-0C75DB3D3BB4}" type="presParOf" srcId="{CBAD6C02-F169-EE44-B837-B584FA202815}" destId="{36EEBEDD-3C55-7444-A0F2-3C09C3A906BD}" srcOrd="1" destOrd="0" presId="urn:microsoft.com/office/officeart/2005/8/layout/hierarchy1"/>
    <dgm:cxn modelId="{EBC6CB15-0B30-4D70-B84D-AA20DB398891}" type="presParOf" srcId="{9CA9985F-65DC-EB4A-9C94-0C41836C7170}" destId="{50AAC6EF-422F-864B-B228-E10C2A777FAF}" srcOrd="4" destOrd="0" presId="urn:microsoft.com/office/officeart/2005/8/layout/hierarchy1"/>
    <dgm:cxn modelId="{212D0EE1-5FA8-4D55-B342-5616AF8DE91B}" type="presParOf" srcId="{9CA9985F-65DC-EB4A-9C94-0C41836C7170}" destId="{B8EE87A7-BE22-C245-AEBA-ED880B3BE61A}" srcOrd="5" destOrd="0" presId="urn:microsoft.com/office/officeart/2005/8/layout/hierarchy1"/>
    <dgm:cxn modelId="{A1F1E7BC-486C-4659-9734-D192FED9EFD4}" type="presParOf" srcId="{B8EE87A7-BE22-C245-AEBA-ED880B3BE61A}" destId="{2BA1BB00-1773-3D40-BD02-22DD92F20140}" srcOrd="0" destOrd="0" presId="urn:microsoft.com/office/officeart/2005/8/layout/hierarchy1"/>
    <dgm:cxn modelId="{0B03DEB6-3910-4F68-8B10-1745B6B1FA89}" type="presParOf" srcId="{2BA1BB00-1773-3D40-BD02-22DD92F20140}" destId="{880A423C-6AD0-1847-BA26-E3D519B47DFA}" srcOrd="0" destOrd="0" presId="urn:microsoft.com/office/officeart/2005/8/layout/hierarchy1"/>
    <dgm:cxn modelId="{E65F2A10-1622-4732-BA16-B38F657E9DA3}" type="presParOf" srcId="{2BA1BB00-1773-3D40-BD02-22DD92F20140}" destId="{B19702B4-F034-CF41-8A20-ABE7BF60CD9D}" srcOrd="1" destOrd="0" presId="urn:microsoft.com/office/officeart/2005/8/layout/hierarchy1"/>
    <dgm:cxn modelId="{970684E1-294D-450F-A81C-6BE8A9C42D48}" type="presParOf" srcId="{B8EE87A7-BE22-C245-AEBA-ED880B3BE61A}" destId="{96ECC69D-CB02-8943-B719-A124FAC1E9DA}" srcOrd="1" destOrd="0" presId="urn:microsoft.com/office/officeart/2005/8/layout/hierarchy1"/>
    <dgm:cxn modelId="{34C28E5F-4ADB-40D6-B1F4-ACD612A28664}" type="presParOf" srcId="{9CA9985F-65DC-EB4A-9C94-0C41836C7170}" destId="{1D334701-3044-9E4F-A39F-2D7F8E12A9A6}" srcOrd="6" destOrd="0" presId="urn:microsoft.com/office/officeart/2005/8/layout/hierarchy1"/>
    <dgm:cxn modelId="{FDC016E1-3C2E-453B-8FBF-ED6D6683A596}" type="presParOf" srcId="{9CA9985F-65DC-EB4A-9C94-0C41836C7170}" destId="{E16854EA-3550-9142-B067-2B0035B63C84}" srcOrd="7" destOrd="0" presId="urn:microsoft.com/office/officeart/2005/8/layout/hierarchy1"/>
    <dgm:cxn modelId="{E81F863F-320E-445A-8542-BBBE6279ACC7}" type="presParOf" srcId="{E16854EA-3550-9142-B067-2B0035B63C84}" destId="{DD16498C-2478-0749-A54A-64CB146E385C}" srcOrd="0" destOrd="0" presId="urn:microsoft.com/office/officeart/2005/8/layout/hierarchy1"/>
    <dgm:cxn modelId="{9A609070-A828-48D5-8D26-2F7B0C913E6D}" type="presParOf" srcId="{DD16498C-2478-0749-A54A-64CB146E385C}" destId="{CA306B24-C7B9-A24F-8D09-DBE40650AD6A}" srcOrd="0" destOrd="0" presId="urn:microsoft.com/office/officeart/2005/8/layout/hierarchy1"/>
    <dgm:cxn modelId="{F9310CB1-D6BC-4879-A38B-62907F037617}" type="presParOf" srcId="{DD16498C-2478-0749-A54A-64CB146E385C}" destId="{79575C97-18DE-9E47-8C52-95C677112F2D}" srcOrd="1" destOrd="0" presId="urn:microsoft.com/office/officeart/2005/8/layout/hierarchy1"/>
    <dgm:cxn modelId="{ADEE4763-B0B7-45DD-A917-208D1800F409}" type="presParOf" srcId="{E16854EA-3550-9142-B067-2B0035B63C84}" destId="{CF9C590A-C987-2440-98B4-8176D07762B0}" srcOrd="1" destOrd="0" presId="urn:microsoft.com/office/officeart/2005/8/layout/hierarchy1"/>
    <dgm:cxn modelId="{98687344-0A6C-4B65-95D9-9943480EF224}" type="presParOf" srcId="{56747ED5-DB6D-1146-A3BA-10BAFA800909}" destId="{055A1CDE-C7C9-D24B-BDF3-BC247FED1F6C}" srcOrd="2" destOrd="0" presId="urn:microsoft.com/office/officeart/2005/8/layout/hierarchy1"/>
    <dgm:cxn modelId="{7642A14E-F722-49E5-BEDF-067E710AEE50}" type="presParOf" srcId="{56747ED5-DB6D-1146-A3BA-10BAFA800909}" destId="{768D7141-040E-5044-823B-057B7B0A4901}" srcOrd="3" destOrd="0" presId="urn:microsoft.com/office/officeart/2005/8/layout/hierarchy1"/>
    <dgm:cxn modelId="{EA00D4CB-EC43-4FFC-95A7-8242FB6F7C48}" type="presParOf" srcId="{768D7141-040E-5044-823B-057B7B0A4901}" destId="{7F9CB09C-972A-884A-8FDB-3EAE93714D35}" srcOrd="0" destOrd="0" presId="urn:microsoft.com/office/officeart/2005/8/layout/hierarchy1"/>
    <dgm:cxn modelId="{38D5258A-CC73-4BBD-8F4D-743ECE03D43F}" type="presParOf" srcId="{7F9CB09C-972A-884A-8FDB-3EAE93714D35}" destId="{071F7B9C-A0CA-C149-B6E5-F62FDC6151F0}" srcOrd="0" destOrd="0" presId="urn:microsoft.com/office/officeart/2005/8/layout/hierarchy1"/>
    <dgm:cxn modelId="{A6BA0623-3610-45EC-9EF8-79028ACC8A36}" type="presParOf" srcId="{7F9CB09C-972A-884A-8FDB-3EAE93714D35}" destId="{2059F4F0-0C9D-C143-8C59-CCCA9D83312C}" srcOrd="1" destOrd="0" presId="urn:microsoft.com/office/officeart/2005/8/layout/hierarchy1"/>
    <dgm:cxn modelId="{7A92F39B-71FE-4EB8-982E-89B5C42724EC}" type="presParOf" srcId="{768D7141-040E-5044-823B-057B7B0A4901}" destId="{03CEE224-E514-5B41-9CF7-83433CECCF3F}" srcOrd="1" destOrd="0" presId="urn:microsoft.com/office/officeart/2005/8/layout/hierarchy1"/>
    <dgm:cxn modelId="{9A31D6EF-8AE0-478B-A49A-6C60215F2F1F}" type="presParOf" srcId="{03CEE224-E514-5B41-9CF7-83433CECCF3F}" destId="{8464E55E-B072-0A49-82EC-00933B5103A1}" srcOrd="0" destOrd="0" presId="urn:microsoft.com/office/officeart/2005/8/layout/hierarchy1"/>
    <dgm:cxn modelId="{5683009E-4700-4976-B376-EF2DBDD4611D}" type="presParOf" srcId="{03CEE224-E514-5B41-9CF7-83433CECCF3F}" destId="{4059C071-73D1-FE44-BE72-03F91812E4C8}" srcOrd="1" destOrd="0" presId="urn:microsoft.com/office/officeart/2005/8/layout/hierarchy1"/>
    <dgm:cxn modelId="{9A5B4E38-BA35-4E4C-B5EB-01C374B2E1B7}" type="presParOf" srcId="{4059C071-73D1-FE44-BE72-03F91812E4C8}" destId="{AEA0C4BB-C49F-1742-90E1-6D984AD13B54}" srcOrd="0" destOrd="0" presId="urn:microsoft.com/office/officeart/2005/8/layout/hierarchy1"/>
    <dgm:cxn modelId="{9399D651-DDA7-4F58-9596-91D0002EF349}" type="presParOf" srcId="{AEA0C4BB-C49F-1742-90E1-6D984AD13B54}" destId="{57FEDA2D-BE02-1D4C-8CEC-0F533D973C7C}" srcOrd="0" destOrd="0" presId="urn:microsoft.com/office/officeart/2005/8/layout/hierarchy1"/>
    <dgm:cxn modelId="{AEC6DCDA-A3B1-4444-AD05-8796079AB23B}" type="presParOf" srcId="{AEA0C4BB-C49F-1742-90E1-6D984AD13B54}" destId="{63354177-6E8F-5145-A8F5-A696BC96726A}" srcOrd="1" destOrd="0" presId="urn:microsoft.com/office/officeart/2005/8/layout/hierarchy1"/>
    <dgm:cxn modelId="{591D3C66-CB20-4C02-A1C8-483798CFEE07}" type="presParOf" srcId="{4059C071-73D1-FE44-BE72-03F91812E4C8}" destId="{6BD412D5-5DC8-284C-8379-758873B919CB}" srcOrd="1" destOrd="0" presId="urn:microsoft.com/office/officeart/2005/8/layout/hierarchy1"/>
    <dgm:cxn modelId="{56916F5C-0649-4694-B1D9-CF18039A04A0}" type="presParOf" srcId="{03CEE224-E514-5B41-9CF7-83433CECCF3F}" destId="{6EA6AE8D-627E-414D-85CB-D32CA5E1DB0C}" srcOrd="2" destOrd="0" presId="urn:microsoft.com/office/officeart/2005/8/layout/hierarchy1"/>
    <dgm:cxn modelId="{64B89F82-93CA-4D20-BB9D-5FF0D2C700EA}" type="presParOf" srcId="{03CEE224-E514-5B41-9CF7-83433CECCF3F}" destId="{2B111B99-A5B6-2945-A944-8D2C94201433}" srcOrd="3" destOrd="0" presId="urn:microsoft.com/office/officeart/2005/8/layout/hierarchy1"/>
    <dgm:cxn modelId="{B0B4548F-0271-46B9-AA00-454103A74E80}" type="presParOf" srcId="{2B111B99-A5B6-2945-A944-8D2C94201433}" destId="{6D43925A-07F8-D34E-BA0C-790B50470997}" srcOrd="0" destOrd="0" presId="urn:microsoft.com/office/officeart/2005/8/layout/hierarchy1"/>
    <dgm:cxn modelId="{D011DEA0-4788-49AE-BFA1-9E50C6B405FD}" type="presParOf" srcId="{6D43925A-07F8-D34E-BA0C-790B50470997}" destId="{FC624F9F-5AA3-3945-9F2E-CE026247952D}" srcOrd="0" destOrd="0" presId="urn:microsoft.com/office/officeart/2005/8/layout/hierarchy1"/>
    <dgm:cxn modelId="{4BB3538B-D6D8-4EAD-B634-6BCCECA60B18}" type="presParOf" srcId="{6D43925A-07F8-D34E-BA0C-790B50470997}" destId="{27CAEC10-AD5C-B040-8D01-5DD57F8558C1}" srcOrd="1" destOrd="0" presId="urn:microsoft.com/office/officeart/2005/8/layout/hierarchy1"/>
    <dgm:cxn modelId="{9AF18228-E32D-4B29-825A-1F33F3EDBF98}" type="presParOf" srcId="{2B111B99-A5B6-2945-A944-8D2C94201433}" destId="{A9E03092-5D2F-FE41-8ABD-107F3A402E15}" srcOrd="1" destOrd="0" presId="urn:microsoft.com/office/officeart/2005/8/layout/hierarchy1"/>
    <dgm:cxn modelId="{EC8731A0-516F-4368-8B58-6C764C569388}" type="presParOf" srcId="{56747ED5-DB6D-1146-A3BA-10BAFA800909}" destId="{F22D20D2-585C-4349-98EA-056C204B89B4}" srcOrd="4" destOrd="0" presId="urn:microsoft.com/office/officeart/2005/8/layout/hierarchy1"/>
    <dgm:cxn modelId="{93772FCD-5BFB-414C-B2B4-7F362EB6E617}" type="presParOf" srcId="{56747ED5-DB6D-1146-A3BA-10BAFA800909}" destId="{A9752DA0-4E93-B446-AD51-9D8ABBD99E19}" srcOrd="5" destOrd="0" presId="urn:microsoft.com/office/officeart/2005/8/layout/hierarchy1"/>
    <dgm:cxn modelId="{65A483CE-594B-486C-942C-F47944342FF6}" type="presParOf" srcId="{A9752DA0-4E93-B446-AD51-9D8ABBD99E19}" destId="{9E16795A-DB9A-3840-9E98-43BB6E2C4F9B}" srcOrd="0" destOrd="0" presId="urn:microsoft.com/office/officeart/2005/8/layout/hierarchy1"/>
    <dgm:cxn modelId="{D228E71B-9879-4785-A4EB-9E5E2ED36A3A}" type="presParOf" srcId="{9E16795A-DB9A-3840-9E98-43BB6E2C4F9B}" destId="{B713CF17-0012-3846-B06F-8A518912A342}" srcOrd="0" destOrd="0" presId="urn:microsoft.com/office/officeart/2005/8/layout/hierarchy1"/>
    <dgm:cxn modelId="{7A1E39C0-9008-490C-89F6-A68AA08DC4DD}" type="presParOf" srcId="{9E16795A-DB9A-3840-9E98-43BB6E2C4F9B}" destId="{D03EAA0F-B889-FC47-B06C-6E0CFCD695A7}" srcOrd="1" destOrd="0" presId="urn:microsoft.com/office/officeart/2005/8/layout/hierarchy1"/>
    <dgm:cxn modelId="{3425F04D-BA42-4BAB-8766-3AE1330CD24C}" type="presParOf" srcId="{A9752DA0-4E93-B446-AD51-9D8ABBD99E19}" destId="{FAC07E59-7093-D64A-906A-50422C5DB299}" srcOrd="1" destOrd="0" presId="urn:microsoft.com/office/officeart/2005/8/layout/hierarchy1"/>
    <dgm:cxn modelId="{8D3EE41D-D876-45F2-A148-BDE9C4BE7529}" type="presParOf" srcId="{FAC07E59-7093-D64A-906A-50422C5DB299}" destId="{A33BA513-5987-5B42-95D5-34DBC8679CEB}" srcOrd="0" destOrd="0" presId="urn:microsoft.com/office/officeart/2005/8/layout/hierarchy1"/>
    <dgm:cxn modelId="{EC8CA1E9-26E9-4697-ADF8-8FDB50BA8C68}" type="presParOf" srcId="{FAC07E59-7093-D64A-906A-50422C5DB299}" destId="{125C3871-88BD-A740-9D52-5CDE348D8B92}" srcOrd="1" destOrd="0" presId="urn:microsoft.com/office/officeart/2005/8/layout/hierarchy1"/>
    <dgm:cxn modelId="{83755D96-006A-41FA-BF2E-D60DEC94EE09}" type="presParOf" srcId="{125C3871-88BD-A740-9D52-5CDE348D8B92}" destId="{D1341768-C4D9-3D46-9E0B-0B03492C9150}" srcOrd="0" destOrd="0" presId="urn:microsoft.com/office/officeart/2005/8/layout/hierarchy1"/>
    <dgm:cxn modelId="{D63BAD1F-2017-4264-B6BD-17CD7DE18846}" type="presParOf" srcId="{D1341768-C4D9-3D46-9E0B-0B03492C9150}" destId="{9596B1EA-5463-3541-BCB8-FA57AAF1F634}" srcOrd="0" destOrd="0" presId="urn:microsoft.com/office/officeart/2005/8/layout/hierarchy1"/>
    <dgm:cxn modelId="{28618358-9767-485F-BFEC-D13382806913}" type="presParOf" srcId="{D1341768-C4D9-3D46-9E0B-0B03492C9150}" destId="{565EE0DA-F5B5-2C40-9547-58A320977A93}" srcOrd="1" destOrd="0" presId="urn:microsoft.com/office/officeart/2005/8/layout/hierarchy1"/>
    <dgm:cxn modelId="{8D6CEF5A-2446-4CE5-9866-709E590142EB}" type="presParOf" srcId="{125C3871-88BD-A740-9D52-5CDE348D8B92}" destId="{1BBDBAF7-4D91-4D4F-83BA-3CD7CE47493F}" srcOrd="1" destOrd="0" presId="urn:microsoft.com/office/officeart/2005/8/layout/hierarchy1"/>
    <dgm:cxn modelId="{A794D542-EE0F-4CF7-A2EE-CE7CAFCC1668}" type="presParOf" srcId="{FAC07E59-7093-D64A-906A-50422C5DB299}" destId="{569F241F-A9A5-1749-B58B-03E1F807D95F}" srcOrd="2" destOrd="0" presId="urn:microsoft.com/office/officeart/2005/8/layout/hierarchy1"/>
    <dgm:cxn modelId="{42A45772-26A1-4ACD-997D-E36327AB5387}" type="presParOf" srcId="{FAC07E59-7093-D64A-906A-50422C5DB299}" destId="{7D7DD910-38AF-5F49-8BFE-F869F49ABA2E}" srcOrd="3" destOrd="0" presId="urn:microsoft.com/office/officeart/2005/8/layout/hierarchy1"/>
    <dgm:cxn modelId="{23624953-223D-4661-A82F-A53EEFDC994F}" type="presParOf" srcId="{7D7DD910-38AF-5F49-8BFE-F869F49ABA2E}" destId="{04982418-E011-BD4F-B9AD-1430AF194FA3}" srcOrd="0" destOrd="0" presId="urn:microsoft.com/office/officeart/2005/8/layout/hierarchy1"/>
    <dgm:cxn modelId="{B173DC89-75A0-49A1-A5BC-0177EF35E5AA}" type="presParOf" srcId="{04982418-E011-BD4F-B9AD-1430AF194FA3}" destId="{9B0AB00A-5A59-BD46-9899-ACAF5CD2FE47}" srcOrd="0" destOrd="0" presId="urn:microsoft.com/office/officeart/2005/8/layout/hierarchy1"/>
    <dgm:cxn modelId="{07AE87AF-53D3-4C2D-91F3-906454363838}" type="presParOf" srcId="{04982418-E011-BD4F-B9AD-1430AF194FA3}" destId="{BA17188E-C584-E645-AF39-ECFAF7BB4695}" srcOrd="1" destOrd="0" presId="urn:microsoft.com/office/officeart/2005/8/layout/hierarchy1"/>
    <dgm:cxn modelId="{6275FFF2-E356-468C-AEB1-8115D14E54D7}" type="presParOf" srcId="{7D7DD910-38AF-5F49-8BFE-F869F49ABA2E}" destId="{9659E58E-1971-D444-9FF7-0AEBAFE0028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/ث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يس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تـَثـْ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نون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/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سن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دُسْ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ط: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يلت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قِطــْ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ه</a:t>
          </a:r>
          <a:endParaRPr lang="en-CA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ك: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من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فو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قـِكـُ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عد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دَ سِ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نين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ق/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قُ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دِرَ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عليه</a:t>
          </a:r>
          <a:endParaRPr lang="en-CA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ت/ 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ث: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كذب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تْ ثَ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مود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د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/س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ق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دْ سَ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مع</a:t>
          </a:r>
          <a:endParaRPr lang="ar-SA" sz="22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ذ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/ج</a:t>
          </a:r>
          <a:r>
            <a:rPr lang="ar-SA" sz="2200" b="1" kern="1200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إِ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ذْ جَ</a:t>
          </a:r>
          <a:r>
            <a:rPr lang="ar-SA" sz="22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اءوكمْ</a:t>
          </a:r>
          <a:endParaRPr lang="en-US" sz="2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  <a:endParaRPr lang="ar-S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117183" custScaleY="92819" custLinFactNeighborX="-678" custLinFactNeighborY="6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3" custScaleX="108484" custScaleY="76282" custLinFactNeighborX="-872" custLinFactNeighborY="-27349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110198" custScaleY="87478" custLinFactNeighborX="1771" custLinFactNeighborY="6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3" custScaleX="108484" custScaleY="76282" custLinFactNeighborX="-8699" custLinFactNeighborY="-22008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114657" custScaleY="85127" custLinFactNeighborX="7668" custLinFactNeighborY="6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3" custScaleX="108484" custScaleY="76282" custLinFactNeighborX="5430" custLinFactNeighborY="-27453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</dgm:ptLst>
  <dgm:cxnLst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2FCB1541-2F3A-4005-A68E-78A3081798C7}" type="presOf" srcId="{36A9195E-87CC-DB45-8916-D5CC7F8E35AF}" destId="{F91CD8FB-F832-E34B-8840-CD28D6599C9A}" srcOrd="0" destOrd="0" presId="urn:microsoft.com/office/officeart/2005/8/layout/hierarchy1"/>
    <dgm:cxn modelId="{69A4C262-939D-4881-BD39-EABFCE396D08}" type="presOf" srcId="{00F8C2C6-65EA-2C4C-BF70-5A6E86CCA30E}" destId="{45C359A1-FCA5-D848-B55B-EF8318BB1B0D}" srcOrd="0" destOrd="0" presId="urn:microsoft.com/office/officeart/2005/8/layout/hierarchy1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F489F031-6819-4A0A-AFCC-38056A78C69A}" type="presOf" srcId="{0F351C89-AF4A-6E42-99BF-55A58B7E5409}" destId="{4D6879D4-0F08-8A4E-948E-4D210E381B2E}" srcOrd="0" destOrd="0" presId="urn:microsoft.com/office/officeart/2005/8/layout/hierarchy1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2D9768C9-05D2-45D6-B915-381AFCABE1FB}" type="presOf" srcId="{125351B1-8A1A-4044-9630-CD6F1264ADA3}" destId="{217954AC-97EF-8E4E-B810-043C1CF36B40}" srcOrd="0" destOrd="0" presId="urn:microsoft.com/office/officeart/2005/8/layout/hierarchy1"/>
    <dgm:cxn modelId="{D1AB83A7-4C3C-4263-8342-4001547710D3}" type="presOf" srcId="{A66CEE0F-3D07-42BB-877B-BF3AFE1D971A}" destId="{36B953B2-6532-FD40-8AF2-83F9711E6005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0E7EDA5E-9B3C-48E2-889B-196961A2F78D}" type="presOf" srcId="{C213B17E-72F6-AA49-9C33-C0D19031E86F}" destId="{3B17E978-8F11-4249-AFE6-37C3E9C3A716}" srcOrd="0" destOrd="0" presId="urn:microsoft.com/office/officeart/2005/8/layout/hierarchy1"/>
    <dgm:cxn modelId="{CA6D1ECE-DEA3-4700-88B7-59828BBBDDCC}" type="presOf" srcId="{25AB9F58-8F72-4836-A94B-F4F1F54F35F9}" destId="{0A18EE62-7CC9-450B-BF86-073A99C562A8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49F5D1FA-3F52-425B-9486-C00F96246FE5}" type="presOf" srcId="{126E4CC5-6159-9245-AA18-3E1C21D12E65}" destId="{7B37B7F8-666E-7A49-8603-283DE64D1385}" srcOrd="0" destOrd="0" presId="urn:microsoft.com/office/officeart/2005/8/layout/hierarchy1"/>
    <dgm:cxn modelId="{9C8523B4-88E1-4CF9-A4E8-CC819DB40B76}" type="presOf" srcId="{F94BBB0F-AD03-4C46-A063-DEC3C8278EB0}" destId="{4CAD5E84-FB95-C145-8969-2545100A67C1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10872FD8-F0C1-47D3-B69C-3C63B52ED9C3}" type="presOf" srcId="{58112F73-C1CD-0940-A9C3-3131730AEF68}" destId="{F252927D-78BE-9749-B79C-1C05EC38875C}" srcOrd="0" destOrd="0" presId="urn:microsoft.com/office/officeart/2005/8/layout/hierarchy1"/>
    <dgm:cxn modelId="{F7B3318F-87B3-495B-82BD-AE82425E05C3}" type="presOf" srcId="{BC3183CC-13CA-4E4E-9377-091198FA8B94}" destId="{B7A8206C-7C5C-D84B-B4B8-14F287A463DC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268D98C9-896D-4BFB-9C09-96EB56B2DBC5}" type="presOf" srcId="{9B09BB79-4A48-5A4F-BABC-9201A9C43A46}" destId="{5015D14B-BF29-174D-A1B0-69567AD221A3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33BB8994-E823-4051-9E8C-66FA1EE3B766}" type="presOf" srcId="{7D163C46-4ABC-6746-BD89-F73AED8CF62B}" destId="{C35FF7E7-7E7B-D34B-8015-6F3DAF121FB1}" srcOrd="0" destOrd="0" presId="urn:microsoft.com/office/officeart/2005/8/layout/hierarchy1"/>
    <dgm:cxn modelId="{8BCCB946-AE82-4AB8-88A1-465265A1ABE2}" type="presOf" srcId="{86E9A519-F590-3346-88DB-D620DF5E7CFE}" destId="{EC723923-ABEF-9F4C-9E5A-A728C729B021}" srcOrd="0" destOrd="0" presId="urn:microsoft.com/office/officeart/2005/8/layout/hierarchy1"/>
    <dgm:cxn modelId="{6EC92495-F398-4087-9E84-6695BB378281}" type="presOf" srcId="{DDA6BAE4-EAAE-9244-AFC9-777DEFF1B20F}" destId="{2A252742-A707-184B-9A51-41180BD9566E}" srcOrd="0" destOrd="0" presId="urn:microsoft.com/office/officeart/2005/8/layout/hierarchy1"/>
    <dgm:cxn modelId="{29A901FD-4171-41EF-829A-9C1BAFAEA079}" type="presOf" srcId="{35479D65-038D-3342-B1CD-85C7FE2CCF4F}" destId="{F4EB9C08-BF1D-424D-BC03-A1A2C36319BF}" srcOrd="0" destOrd="0" presId="urn:microsoft.com/office/officeart/2005/8/layout/hierarchy1"/>
    <dgm:cxn modelId="{EB63734F-6DA3-4AE4-A5C2-C2A37ED56C00}" type="presParOf" srcId="{0A18EE62-7CC9-450B-BF86-073A99C562A8}" destId="{8703FB29-EE90-4949-BC03-D89F7C347C5E}" srcOrd="0" destOrd="0" presId="urn:microsoft.com/office/officeart/2005/8/layout/hierarchy1"/>
    <dgm:cxn modelId="{716BC9D2-C1E1-4665-B549-6851FCCFBB44}" type="presParOf" srcId="{8703FB29-EE90-4949-BC03-D89F7C347C5E}" destId="{D707DCF9-F4BE-5B4B-8039-0A47D59D426E}" srcOrd="0" destOrd="0" presId="urn:microsoft.com/office/officeart/2005/8/layout/hierarchy1"/>
    <dgm:cxn modelId="{FDDA283C-BD0F-4591-B415-1F73602E19D7}" type="presParOf" srcId="{D707DCF9-F4BE-5B4B-8039-0A47D59D426E}" destId="{95A767DF-7781-F840-B606-6B84645E2BF3}" srcOrd="0" destOrd="0" presId="urn:microsoft.com/office/officeart/2005/8/layout/hierarchy1"/>
    <dgm:cxn modelId="{6AD65505-4BE2-42AA-8889-33EB14CB7F77}" type="presParOf" srcId="{D707DCF9-F4BE-5B4B-8039-0A47D59D426E}" destId="{217954AC-97EF-8E4E-B810-043C1CF36B40}" srcOrd="1" destOrd="0" presId="urn:microsoft.com/office/officeart/2005/8/layout/hierarchy1"/>
    <dgm:cxn modelId="{8E621644-9CB1-4DCB-A90C-2895BD68BA58}" type="presParOf" srcId="{8703FB29-EE90-4949-BC03-D89F7C347C5E}" destId="{4507EDB1-E10F-1B45-BD2D-9B51C0E15E22}" srcOrd="1" destOrd="0" presId="urn:microsoft.com/office/officeart/2005/8/layout/hierarchy1"/>
    <dgm:cxn modelId="{97C82675-00C2-4D48-A71C-C56E6CDD7DAF}" type="presParOf" srcId="{4507EDB1-E10F-1B45-BD2D-9B51C0E15E22}" destId="{45C359A1-FCA5-D848-B55B-EF8318BB1B0D}" srcOrd="0" destOrd="0" presId="urn:microsoft.com/office/officeart/2005/8/layout/hierarchy1"/>
    <dgm:cxn modelId="{7F223138-F766-417D-85A7-56DC61082068}" type="presParOf" srcId="{4507EDB1-E10F-1B45-BD2D-9B51C0E15E22}" destId="{B91C9673-C453-F540-8C1B-F67C350EA102}" srcOrd="1" destOrd="0" presId="urn:microsoft.com/office/officeart/2005/8/layout/hierarchy1"/>
    <dgm:cxn modelId="{AA903D9E-0D9E-48CB-846E-3DFE382628C0}" type="presParOf" srcId="{B91C9673-C453-F540-8C1B-F67C350EA102}" destId="{7FB546BF-15F5-4B49-A67C-7BD8E93583E0}" srcOrd="0" destOrd="0" presId="urn:microsoft.com/office/officeart/2005/8/layout/hierarchy1"/>
    <dgm:cxn modelId="{EEE2EBCD-2C75-4588-814C-DFCC1F182343}" type="presParOf" srcId="{7FB546BF-15F5-4B49-A67C-7BD8E93583E0}" destId="{04527D37-C1A0-BD47-8D9A-C1F83048CD43}" srcOrd="0" destOrd="0" presId="urn:microsoft.com/office/officeart/2005/8/layout/hierarchy1"/>
    <dgm:cxn modelId="{4957ACA2-2CAB-45CE-9007-F6FBE21F2BA6}" type="presParOf" srcId="{7FB546BF-15F5-4B49-A67C-7BD8E93583E0}" destId="{4CAD5E84-FB95-C145-8969-2545100A67C1}" srcOrd="1" destOrd="0" presId="urn:microsoft.com/office/officeart/2005/8/layout/hierarchy1"/>
    <dgm:cxn modelId="{778CBFB0-5A5F-4AF0-9374-4B5DCA471607}" type="presParOf" srcId="{B91C9673-C453-F540-8C1B-F67C350EA102}" destId="{5D724206-B1F9-A048-835F-6FD61EF598B4}" srcOrd="1" destOrd="0" presId="urn:microsoft.com/office/officeart/2005/8/layout/hierarchy1"/>
    <dgm:cxn modelId="{AAE3CAA1-2A19-458D-8519-0CDA4BE28357}" type="presParOf" srcId="{5D724206-B1F9-A048-835F-6FD61EF598B4}" destId="{EC723923-ABEF-9F4C-9E5A-A728C729B021}" srcOrd="0" destOrd="0" presId="urn:microsoft.com/office/officeart/2005/8/layout/hierarchy1"/>
    <dgm:cxn modelId="{AB0C2D14-5791-44ED-BFC0-0F4572D47B3B}" type="presParOf" srcId="{5D724206-B1F9-A048-835F-6FD61EF598B4}" destId="{A9122ECB-F3F9-384E-8E5A-604686001C97}" srcOrd="1" destOrd="0" presId="urn:microsoft.com/office/officeart/2005/8/layout/hierarchy1"/>
    <dgm:cxn modelId="{D5A8D035-F49C-406D-BD7C-11DA5FF32813}" type="presParOf" srcId="{A9122ECB-F3F9-384E-8E5A-604686001C97}" destId="{CF638F79-FA4C-5B47-ADF5-C65CAC81E923}" srcOrd="0" destOrd="0" presId="urn:microsoft.com/office/officeart/2005/8/layout/hierarchy1"/>
    <dgm:cxn modelId="{E23C6648-B7DB-4387-8C79-CD0488248C83}" type="presParOf" srcId="{CF638F79-FA4C-5B47-ADF5-C65CAC81E923}" destId="{CDB9089A-FF38-B94B-ACB3-4B25090C949F}" srcOrd="0" destOrd="0" presId="urn:microsoft.com/office/officeart/2005/8/layout/hierarchy1"/>
    <dgm:cxn modelId="{6A833D6F-2C2E-4ECC-BC5E-9BE85C812F5A}" type="presParOf" srcId="{CF638F79-FA4C-5B47-ADF5-C65CAC81E923}" destId="{F91CD8FB-F832-E34B-8840-CD28D6599C9A}" srcOrd="1" destOrd="0" presId="urn:microsoft.com/office/officeart/2005/8/layout/hierarchy1"/>
    <dgm:cxn modelId="{875969C3-20C9-4BE5-9016-ECB886EA0766}" type="presParOf" srcId="{A9122ECB-F3F9-384E-8E5A-604686001C97}" destId="{0C3B3238-375D-1F4C-98D4-C8AC38886A83}" srcOrd="1" destOrd="0" presId="urn:microsoft.com/office/officeart/2005/8/layout/hierarchy1"/>
    <dgm:cxn modelId="{EC8678F9-335D-4BAF-A03A-4C2C090B7840}" type="presParOf" srcId="{0A18EE62-7CC9-450B-BF86-073A99C562A8}" destId="{4B41BDF1-4E58-EF44-8E90-E23F29543910}" srcOrd="1" destOrd="0" presId="urn:microsoft.com/office/officeart/2005/8/layout/hierarchy1"/>
    <dgm:cxn modelId="{7E2BC4B7-3063-4368-87D4-0701644A832D}" type="presParOf" srcId="{4B41BDF1-4E58-EF44-8E90-E23F29543910}" destId="{54B5FB47-C3AB-6043-B230-977A431EF500}" srcOrd="0" destOrd="0" presId="urn:microsoft.com/office/officeart/2005/8/layout/hierarchy1"/>
    <dgm:cxn modelId="{56268F91-9E7B-4F73-B373-D89038EEC406}" type="presParOf" srcId="{54B5FB47-C3AB-6043-B230-977A431EF500}" destId="{81EA831B-EFA2-4F4D-9F5F-3274AD52B923}" srcOrd="0" destOrd="0" presId="urn:microsoft.com/office/officeart/2005/8/layout/hierarchy1"/>
    <dgm:cxn modelId="{B6AC1F02-E0FC-4D5C-8D42-370CBB8F67FC}" type="presParOf" srcId="{54B5FB47-C3AB-6043-B230-977A431EF500}" destId="{36B953B2-6532-FD40-8AF2-83F9711E6005}" srcOrd="1" destOrd="0" presId="urn:microsoft.com/office/officeart/2005/8/layout/hierarchy1"/>
    <dgm:cxn modelId="{8488C0E2-A979-4CA0-927B-C44E40BAA620}" type="presParOf" srcId="{4B41BDF1-4E58-EF44-8E90-E23F29543910}" destId="{BA2BBB79-B131-1E41-A26A-634879293E95}" srcOrd="1" destOrd="0" presId="urn:microsoft.com/office/officeart/2005/8/layout/hierarchy1"/>
    <dgm:cxn modelId="{30291939-3667-4200-8FB7-E30E7486DCC8}" type="presParOf" srcId="{BA2BBB79-B131-1E41-A26A-634879293E95}" destId="{F4EB9C08-BF1D-424D-BC03-A1A2C36319BF}" srcOrd="0" destOrd="0" presId="urn:microsoft.com/office/officeart/2005/8/layout/hierarchy1"/>
    <dgm:cxn modelId="{90A420E8-C004-468F-8510-336DEFA982AC}" type="presParOf" srcId="{BA2BBB79-B131-1E41-A26A-634879293E95}" destId="{2BFE902B-78E2-E845-B247-6C90DF47B9E5}" srcOrd="1" destOrd="0" presId="urn:microsoft.com/office/officeart/2005/8/layout/hierarchy1"/>
    <dgm:cxn modelId="{CAF971C3-E9EC-478D-B453-7619AB170604}" type="presParOf" srcId="{2BFE902B-78E2-E845-B247-6C90DF47B9E5}" destId="{C6CA84EA-0F2F-0B4E-9B8A-C9EA97D571FF}" srcOrd="0" destOrd="0" presId="urn:microsoft.com/office/officeart/2005/8/layout/hierarchy1"/>
    <dgm:cxn modelId="{8242955B-2198-4B25-B2CD-653345487139}" type="presParOf" srcId="{C6CA84EA-0F2F-0B4E-9B8A-C9EA97D571FF}" destId="{69BBC232-0B94-9042-B077-B986634E9683}" srcOrd="0" destOrd="0" presId="urn:microsoft.com/office/officeart/2005/8/layout/hierarchy1"/>
    <dgm:cxn modelId="{9B6E329F-4536-41B2-8E96-F95200C8F48F}" type="presParOf" srcId="{C6CA84EA-0F2F-0B4E-9B8A-C9EA97D571FF}" destId="{7B37B7F8-666E-7A49-8603-283DE64D1385}" srcOrd="1" destOrd="0" presId="urn:microsoft.com/office/officeart/2005/8/layout/hierarchy1"/>
    <dgm:cxn modelId="{05E67ABD-F6D4-4D37-9831-1B3134F368D2}" type="presParOf" srcId="{2BFE902B-78E2-E845-B247-6C90DF47B9E5}" destId="{6DF4E76E-ABE2-CC44-9AA7-B95130374E26}" srcOrd="1" destOrd="0" presId="urn:microsoft.com/office/officeart/2005/8/layout/hierarchy1"/>
    <dgm:cxn modelId="{E5B47C1B-CDED-4270-9C21-085A88090862}" type="presParOf" srcId="{6DF4E76E-ABE2-CC44-9AA7-B95130374E26}" destId="{3B17E978-8F11-4249-AFE6-37C3E9C3A716}" srcOrd="0" destOrd="0" presId="urn:microsoft.com/office/officeart/2005/8/layout/hierarchy1"/>
    <dgm:cxn modelId="{24D02619-5DE1-49E8-BAB7-6F0050D049FE}" type="presParOf" srcId="{6DF4E76E-ABE2-CC44-9AA7-B95130374E26}" destId="{EBB94B26-1D57-2346-B691-A546227A1BF7}" srcOrd="1" destOrd="0" presId="urn:microsoft.com/office/officeart/2005/8/layout/hierarchy1"/>
    <dgm:cxn modelId="{EE820D24-55EF-442C-913F-3E45282877B1}" type="presParOf" srcId="{EBB94B26-1D57-2346-B691-A546227A1BF7}" destId="{64BBD71C-8983-9E44-BA16-50F9B9224E1C}" srcOrd="0" destOrd="0" presId="urn:microsoft.com/office/officeart/2005/8/layout/hierarchy1"/>
    <dgm:cxn modelId="{D1E4CAEC-F75D-424E-A0AF-893F83C824FF}" type="presParOf" srcId="{64BBD71C-8983-9E44-BA16-50F9B9224E1C}" destId="{C7EB25B6-6C97-EE47-BFB0-89FF5A487308}" srcOrd="0" destOrd="0" presId="urn:microsoft.com/office/officeart/2005/8/layout/hierarchy1"/>
    <dgm:cxn modelId="{697DDDB8-370A-4502-A8D7-CB663399C526}" type="presParOf" srcId="{64BBD71C-8983-9E44-BA16-50F9B9224E1C}" destId="{B7A8206C-7C5C-D84B-B4B8-14F287A463DC}" srcOrd="1" destOrd="0" presId="urn:microsoft.com/office/officeart/2005/8/layout/hierarchy1"/>
    <dgm:cxn modelId="{6BC12D66-9B0B-4F73-98B8-CC0DA8FF9AEE}" type="presParOf" srcId="{EBB94B26-1D57-2346-B691-A546227A1BF7}" destId="{BCC92232-5F8A-1E4A-9B4F-A658F305CF7D}" srcOrd="1" destOrd="0" presId="urn:microsoft.com/office/officeart/2005/8/layout/hierarchy1"/>
    <dgm:cxn modelId="{F3D52EBB-C0D8-4CB4-9EC4-6A2A883FBBA7}" type="presParOf" srcId="{0A18EE62-7CC9-450B-BF86-073A99C562A8}" destId="{CF5FDD63-CC4D-C244-932F-7F7510AF8258}" srcOrd="2" destOrd="0" presId="urn:microsoft.com/office/officeart/2005/8/layout/hierarchy1"/>
    <dgm:cxn modelId="{F74C9EC2-8A7D-472E-BA4E-A34B0725ABAE}" type="presParOf" srcId="{CF5FDD63-CC4D-C244-932F-7F7510AF8258}" destId="{56960393-1641-D746-BD97-21357246514D}" srcOrd="0" destOrd="0" presId="urn:microsoft.com/office/officeart/2005/8/layout/hierarchy1"/>
    <dgm:cxn modelId="{6BC145EF-5E8F-4E21-AB85-6C6391535397}" type="presParOf" srcId="{56960393-1641-D746-BD97-21357246514D}" destId="{13F4C08A-35D0-CD43-877D-60B80D10F0A1}" srcOrd="0" destOrd="0" presId="urn:microsoft.com/office/officeart/2005/8/layout/hierarchy1"/>
    <dgm:cxn modelId="{71F3BBC2-265C-49BC-9636-7CDC162F61A6}" type="presParOf" srcId="{56960393-1641-D746-BD97-21357246514D}" destId="{2A252742-A707-184B-9A51-41180BD9566E}" srcOrd="1" destOrd="0" presId="urn:microsoft.com/office/officeart/2005/8/layout/hierarchy1"/>
    <dgm:cxn modelId="{8593CBCB-3114-4480-BBD1-565F15CA90FB}" type="presParOf" srcId="{CF5FDD63-CC4D-C244-932F-7F7510AF8258}" destId="{3E4875D0-9A9A-964C-B9E3-CA3C4B02167E}" srcOrd="1" destOrd="0" presId="urn:microsoft.com/office/officeart/2005/8/layout/hierarchy1"/>
    <dgm:cxn modelId="{116C85D7-D712-47C0-A8A6-A4F2AAAF6A7E}" type="presParOf" srcId="{3E4875D0-9A9A-964C-B9E3-CA3C4B02167E}" destId="{C35FF7E7-7E7B-D34B-8015-6F3DAF121FB1}" srcOrd="0" destOrd="0" presId="urn:microsoft.com/office/officeart/2005/8/layout/hierarchy1"/>
    <dgm:cxn modelId="{795CB312-494A-481D-BAEB-98AF0614C958}" type="presParOf" srcId="{3E4875D0-9A9A-964C-B9E3-CA3C4B02167E}" destId="{9D630666-687B-BB4C-B95C-D2929859C4FF}" srcOrd="1" destOrd="0" presId="urn:microsoft.com/office/officeart/2005/8/layout/hierarchy1"/>
    <dgm:cxn modelId="{9C354F1E-9FA0-46B8-8F2B-9CD8B3C437B8}" type="presParOf" srcId="{9D630666-687B-BB4C-B95C-D2929859C4FF}" destId="{F21F9582-8A88-EB46-89B5-A357DA35AE83}" srcOrd="0" destOrd="0" presId="urn:microsoft.com/office/officeart/2005/8/layout/hierarchy1"/>
    <dgm:cxn modelId="{494FA94A-5B3D-4BA0-AD39-3E22320F18A4}" type="presParOf" srcId="{F21F9582-8A88-EB46-89B5-A357DA35AE83}" destId="{F4DD2E08-03DB-3040-A9EA-E814C8A0B553}" srcOrd="0" destOrd="0" presId="urn:microsoft.com/office/officeart/2005/8/layout/hierarchy1"/>
    <dgm:cxn modelId="{433C8837-E722-471A-A302-9092DB646B77}" type="presParOf" srcId="{F21F9582-8A88-EB46-89B5-A357DA35AE83}" destId="{4D6879D4-0F08-8A4E-948E-4D210E381B2E}" srcOrd="1" destOrd="0" presId="urn:microsoft.com/office/officeart/2005/8/layout/hierarchy1"/>
    <dgm:cxn modelId="{0F21BC47-93DF-403E-8135-84E5ADFEB5A8}" type="presParOf" srcId="{9D630666-687B-BB4C-B95C-D2929859C4FF}" destId="{FB9204F9-67BF-9C4D-B9F8-8BE6C4477DDC}" srcOrd="1" destOrd="0" presId="urn:microsoft.com/office/officeart/2005/8/layout/hierarchy1"/>
    <dgm:cxn modelId="{E6E52113-2A31-40DE-B559-A75B9F7D0EFD}" type="presParOf" srcId="{FB9204F9-67BF-9C4D-B9F8-8BE6C4477DDC}" destId="{F252927D-78BE-9749-B79C-1C05EC38875C}" srcOrd="0" destOrd="0" presId="urn:microsoft.com/office/officeart/2005/8/layout/hierarchy1"/>
    <dgm:cxn modelId="{D85BBD66-80A6-4855-8045-86A0BB6251CB}" type="presParOf" srcId="{FB9204F9-67BF-9C4D-B9F8-8BE6C4477DDC}" destId="{65727774-8EC9-8248-BC35-BF2DE0E50214}" srcOrd="1" destOrd="0" presId="urn:microsoft.com/office/officeart/2005/8/layout/hierarchy1"/>
    <dgm:cxn modelId="{CBA2A566-71D7-40BC-9738-580A1C40D344}" type="presParOf" srcId="{65727774-8EC9-8248-BC35-BF2DE0E50214}" destId="{76B476A4-D5EA-1141-8F4B-F5C63FF01F2B}" srcOrd="0" destOrd="0" presId="urn:microsoft.com/office/officeart/2005/8/layout/hierarchy1"/>
    <dgm:cxn modelId="{D6851CF1-7BEB-46E8-8141-5820505CE00B}" type="presParOf" srcId="{76B476A4-D5EA-1141-8F4B-F5C63FF01F2B}" destId="{B035DDC8-F3AE-D247-8A4B-0A4F626A9DB9}" srcOrd="0" destOrd="0" presId="urn:microsoft.com/office/officeart/2005/8/layout/hierarchy1"/>
    <dgm:cxn modelId="{2CD96CDE-6F8A-43DF-95E1-EF6C3CDDD742}" type="presParOf" srcId="{76B476A4-D5EA-1141-8F4B-F5C63FF01F2B}" destId="{5015D14B-BF29-174D-A1B0-69567AD221A3}" srcOrd="1" destOrd="0" presId="urn:microsoft.com/office/officeart/2005/8/layout/hierarchy1"/>
    <dgm:cxn modelId="{824C9B58-2DF7-4156-AB89-2D9091667EB8}" type="presParOf" srcId="{65727774-8EC9-8248-BC35-BF2DE0E50214}" destId="{AD500430-77F2-2049-B5F5-C23F016EF6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ar-S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٣٣ مسألة   </a:t>
          </a:r>
          <a:r>
            <a:rPr lang="en-CA" sz="24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33 cases</a:t>
          </a: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2386D29F-052C-E244-8494-DD378A8D4FA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rgbClr val="A50406"/>
          </a:solidFill>
        </a:ln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A90243C-DFFE-8C48-A873-FE400F1251BA}" type="parTrans" cxnId="{2807E4CF-8C13-6845-AECE-A2859CFDD0FC}">
      <dgm:prSet/>
      <dgm:spPr/>
      <dgm:t>
        <a:bodyPr/>
        <a:lstStyle/>
        <a:p>
          <a:endParaRPr lang="en-US"/>
        </a:p>
      </dgm:t>
    </dgm:pt>
    <dgm:pt modelId="{7334F687-41F8-BB4E-BC98-BA23718E3C76}" type="sibTrans" cxnId="{2807E4CF-8C13-6845-AECE-A2859CFDD0FC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rgbClr val="A50406"/>
          </a:solidFill>
        </a:ln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إخفاء أو إقلاب </a:t>
          </a:r>
          <a:r>
            <a:rPr lang="en-CA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Ikhfaa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’</a:t>
          </a:r>
          <a:r>
            <a:rPr lang="en-US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24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66F905-2B43-AD46-B2BF-BDAAA46DCE4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ر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النون الساكنة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with </a:t>
          </a: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Nun </a:t>
          </a:r>
          <a:r>
            <a:rPr lang="en-US" sz="18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وَ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رَّ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سول</a:t>
          </a:r>
          <a:r>
            <a:rPr lang="en-CA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7742506-F635-634F-A649-E3CBE3512069}" type="parTrans" cxnId="{F2364040-0ADD-EC4C-A7D4-C57BBE4BD5DA}">
      <dgm:prSet/>
      <dgm:spPr/>
      <dgm:t>
        <a:bodyPr/>
        <a:lstStyle/>
        <a:p>
          <a:endParaRPr lang="en-US"/>
        </a:p>
      </dgm:t>
    </dgm:pt>
    <dgm:pt modelId="{99B53821-D4A7-9F42-8A42-6B514CA3273A}" type="sibTrans" cxnId="{F2364040-0ADD-EC4C-A7D4-C57BBE4BD5DA}">
      <dgm:prSet/>
      <dgm:spPr/>
      <dgm:t>
        <a:bodyPr/>
        <a:lstStyle/>
        <a:p>
          <a:endParaRPr lang="en-US"/>
        </a:p>
      </dgm:t>
    </dgm:pt>
    <dgm:pt modelId="{3C9FF524-791A-6742-BFC7-0E5B42B5D82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</a:t>
          </a:r>
          <a:r>
            <a:rPr lang="ar-KW" sz="18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شمسي</a:t>
          </a:r>
          <a:r>
            <a:rPr lang="ar-KW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8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عدا 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 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endParaRPr lang="ar-KW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of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CA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8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Shamsi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except (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C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لشَّ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مس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ا</a:t>
          </a:r>
          <a:r>
            <a:rPr lang="ar-SA" sz="16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لرَّ</a:t>
          </a:r>
          <a:r>
            <a:rPr lang="ar-SA" sz="1600" b="1" kern="1200" dirty="0" smtClean="0"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حمن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82F291-F72B-4948-9BEE-99D9D6967F46}" type="parTrans" cxnId="{59778562-64BF-B641-98DD-E99993636C43}">
      <dgm:prSet/>
      <dgm:spPr/>
      <dgm:t>
        <a:bodyPr/>
        <a:lstStyle/>
        <a:p>
          <a:endParaRPr lang="en-US"/>
        </a:p>
      </dgm:t>
    </dgm:pt>
    <dgm:pt modelId="{03C4D116-49B6-1242-9537-4A4A76902208}" type="sibTrans" cxnId="{59778562-64BF-B641-98DD-E99993636C43}">
      <dgm:prSet/>
      <dgm:spPr/>
      <dgm:t>
        <a:bodyPr/>
        <a:lstStyle/>
        <a:p>
          <a:endParaRPr lang="en-US"/>
        </a:p>
      </dgm:t>
    </dgm:pt>
    <dgm:pt modelId="{2BCB72CD-0F04-5144-9FC8-AE1EC47F2CF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الراء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بعد لام الفعل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Ra’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(ر)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after Lam</a:t>
          </a: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(ل)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 the verb </a:t>
          </a:r>
          <a:endParaRPr lang="ar-SA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ر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َّ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694E06-E245-8A40-AF77-95AE20D5F9C2}" type="parTrans" cxnId="{A2B35AF0-9626-1547-AD35-13B239AFD9E7}">
      <dgm:prSet/>
      <dgm:spPr/>
      <dgm:t>
        <a:bodyPr/>
        <a:lstStyle/>
        <a:p>
          <a:endParaRPr lang="en-US"/>
        </a:p>
      </dgm:t>
    </dgm:pt>
    <dgm:pt modelId="{9CBFFC80-DEDC-8846-B0A7-CA61D68D28F2}" type="sibTrans" cxnId="{A2B35AF0-9626-1547-AD35-13B239AFD9E7}">
      <dgm:prSet/>
      <dgm:spPr/>
      <dgm:t>
        <a:bodyPr/>
        <a:lstStyle/>
        <a:p>
          <a:endParaRPr lang="en-US"/>
        </a:p>
      </dgm:t>
    </dgm:pt>
    <dgm:pt modelId="{D610B7CC-F9C1-9143-9C7F-A4FE115F7ED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إدغام كامل </a:t>
          </a:r>
          <a:r>
            <a:rPr lang="ar-SA" sz="11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(أو ناقص)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مع ق &amp; ك</a:t>
          </a:r>
          <a:endParaRPr lang="en-US" sz="16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Complete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(or incomplete)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Idgham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with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&amp; ك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ar-SA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نخل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</a:t>
          </a:r>
          <a:r>
            <a:rPr lang="ar-KW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ـُّ</a:t>
          </a:r>
          <a:r>
            <a:rPr lang="ar-KW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en-C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D2690A-1946-4144-AD87-9B78CA60AB20}" type="parTrans" cxnId="{A69AF01B-78BF-6541-A137-200CD549E8BB}">
      <dgm:prSet/>
      <dgm:spPr/>
      <dgm:t>
        <a:bodyPr/>
        <a:lstStyle/>
        <a:p>
          <a:endParaRPr lang="en-US"/>
        </a:p>
      </dgm:t>
    </dgm:pt>
    <dgm:pt modelId="{D932E0FE-1A68-EB4C-9035-F5331EFAD323}" type="sibTrans" cxnId="{A69AF01B-78BF-6541-A137-200CD549E8BB}">
      <dgm:prSet/>
      <dgm:spPr/>
      <dgm:t>
        <a:bodyPr/>
        <a:lstStyle/>
        <a:p>
          <a:endParaRPr lang="en-US"/>
        </a:p>
      </dgm:t>
    </dgm:pt>
    <dgm:pt modelId="{7870A310-35F2-FF42-81A8-A6D54BE0761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حرف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الإخفاء الحقيق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(ما عدا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 </a:t>
          </a: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20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13 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letters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of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Ikhfa</a:t>
          </a:r>
          <a:r>
            <a:rPr lang="en-CA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2000" b="1" kern="1200" dirty="0" err="1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haqiqi</a:t>
          </a:r>
          <a:r>
            <a:rPr lang="en-CA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(except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 </a:t>
          </a: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تـــَـ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اب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959D61D-0C70-8247-98F2-B455286E9418}" type="parTrans" cxnId="{8973234E-1E56-834E-8C70-DFA1C2D20492}">
      <dgm:prSet/>
      <dgm:spPr/>
      <dgm:t>
        <a:bodyPr/>
        <a:lstStyle/>
        <a:p>
          <a:endParaRPr lang="en-US"/>
        </a:p>
      </dgm:t>
    </dgm:pt>
    <dgm:pt modelId="{9BCEF88A-CF4A-A449-AED2-140E3552D922}" type="sibTrans" cxnId="{8973234E-1E56-834E-8C70-DFA1C2D20492}">
      <dgm:prSet/>
      <dgm:spPr/>
      <dgm:t>
        <a:bodyPr/>
        <a:lstStyle/>
        <a:p>
          <a:endParaRPr lang="en-US"/>
        </a:p>
      </dgm:t>
    </dgm:pt>
    <dgm:pt modelId="{BF9AD9DB-6FF2-284B-9C5E-B26217701F5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0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الإقلاب</a:t>
          </a:r>
          <a:r>
            <a:rPr lang="ar-KW" sz="20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2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في </a:t>
          </a:r>
          <a:r>
            <a:rPr lang="ar-KW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النون الساكنة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Iqlab</a:t>
          </a:r>
          <a:endParaRPr lang="en-CA" sz="2000" b="1" kern="1200" dirty="0" smtClean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 Nun </a:t>
          </a:r>
          <a:r>
            <a:rPr lang="en-CA" sz="1600" b="1" kern="1200" dirty="0" err="1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Sakinah</a:t>
          </a:r>
          <a:r>
            <a:rPr lang="en-C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KW" sz="1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&amp;</a:t>
          </a:r>
          <a:r>
            <a:rPr lang="ar-KW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ب)</a:t>
          </a:r>
          <a:endParaRPr lang="en-US" sz="1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000" b="1" kern="1200" baseline="44000" dirty="0" smtClean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بــــَ</a:t>
          </a:r>
          <a:r>
            <a:rPr lang="ar-SA" sz="20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عد</a:t>
          </a:r>
          <a:r>
            <a:rPr lang="en-CA" sz="1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026455-CF95-5D4D-BC88-4ECA1CA7F30C}" type="parTrans" cxnId="{ABA2FBC0-2ED3-8844-AA66-963188A8D7BE}">
      <dgm:prSet/>
      <dgm:spPr/>
      <dgm:t>
        <a:bodyPr/>
        <a:lstStyle/>
        <a:p>
          <a:endParaRPr lang="en-US"/>
        </a:p>
      </dgm:t>
    </dgm:pt>
    <dgm:pt modelId="{7B74E6A0-EE99-CD47-80C5-00B2E7621D88}" type="sibTrans" cxnId="{ABA2FBC0-2ED3-8844-AA66-963188A8D7BE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FB5AF9-C6EE-B046-9E8D-34BD8748B785}" type="pres">
      <dgm:prSet presAssocID="{126E4CC5-6159-9245-AA18-3E1C21D12E65}" presName="hierRoot1" presStyleCnt="0"/>
      <dgm:spPr/>
    </dgm:pt>
    <dgm:pt modelId="{63DE3F38-7615-1E40-967B-A6D4E3DAE96B}" type="pres">
      <dgm:prSet presAssocID="{126E4CC5-6159-9245-AA18-3E1C21D12E65}" presName="composite" presStyleCnt="0"/>
      <dgm:spPr/>
    </dgm:pt>
    <dgm:pt modelId="{92B1CEE0-3E04-3F46-BEAA-B15427C5CAD0}" type="pres">
      <dgm:prSet presAssocID="{126E4CC5-6159-9245-AA18-3E1C21D12E65}" presName="background" presStyleLbl="node0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37877DE-E441-A94E-8383-14CDCBAE55AF}" type="pres">
      <dgm:prSet presAssocID="{126E4CC5-6159-9245-AA18-3E1C21D12E65}" presName="text" presStyleLbl="fgAcc0" presStyleIdx="0" presStyleCnt="1" custScaleX="176846" custScaleY="69891" custLinFactNeighborX="-66667" custLinFactNeighborY="18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47ED5-DB6D-1146-A3BA-10BAFA800909}" type="pres">
      <dgm:prSet presAssocID="{126E4CC5-6159-9245-AA18-3E1C21D12E65}" presName="hierChild2" presStyleCnt="0"/>
      <dgm:spPr/>
    </dgm:pt>
    <dgm:pt modelId="{B5AFC798-FCB0-3145-B945-014789BB37B1}" type="pres">
      <dgm:prSet presAssocID="{5A90243C-DFFE-8C48-A873-FE400F1251B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35F2B3E-5D92-D047-B98F-4DD354DFCFA4}" type="pres">
      <dgm:prSet presAssocID="{2386D29F-052C-E244-8494-DD378A8D4FA6}" presName="hierRoot2" presStyleCnt="0"/>
      <dgm:spPr/>
    </dgm:pt>
    <dgm:pt modelId="{C240AA64-F32D-594B-A3AF-0A772F3B0EA3}" type="pres">
      <dgm:prSet presAssocID="{2386D29F-052C-E244-8494-DD378A8D4FA6}" presName="composite2" presStyleCnt="0"/>
      <dgm:spPr/>
    </dgm:pt>
    <dgm:pt modelId="{B414DD04-86D6-984A-AEB1-964C80B357F9}" type="pres">
      <dgm:prSet presAssocID="{2386D29F-052C-E244-8494-DD378A8D4FA6}" presName="background2" presStyleLbl="node2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AA991142-8611-5D43-B3C4-269CF6375A78}" type="pres">
      <dgm:prSet presAssocID="{2386D29F-052C-E244-8494-DD378A8D4FA6}" presName="text2" presStyleLbl="fgAcc2" presStyleIdx="0" presStyleCnt="2" custScaleX="167582" custScaleY="50227" custLinFactNeighborX="-43314" custLinFactNeighborY="12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9985F-65DC-EB4A-9C94-0C41836C7170}" type="pres">
      <dgm:prSet presAssocID="{2386D29F-052C-E244-8494-DD378A8D4FA6}" presName="hierChild3" presStyleCnt="0"/>
      <dgm:spPr/>
    </dgm:pt>
    <dgm:pt modelId="{7982ABD7-CCD8-0B42-B76A-24AFF71A610B}" type="pres">
      <dgm:prSet presAssocID="{27742506-F635-634F-A649-E3CBE3512069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11FBC8-42C4-714D-BAEC-356A90EC2DF6}" type="pres">
      <dgm:prSet presAssocID="{3666F905-2B43-AD46-B2BF-BDAAA46DCE40}" presName="hierRoot3" presStyleCnt="0"/>
      <dgm:spPr/>
    </dgm:pt>
    <dgm:pt modelId="{AB5BE5F1-0DF5-8B49-B68D-BF92D6EB6BBA}" type="pres">
      <dgm:prSet presAssocID="{3666F905-2B43-AD46-B2BF-BDAAA46DCE40}" presName="composite3" presStyleCnt="0"/>
      <dgm:spPr/>
    </dgm:pt>
    <dgm:pt modelId="{6F0896A3-415A-0E4C-89B3-90ADF897D230}" type="pres">
      <dgm:prSet presAssocID="{3666F905-2B43-AD46-B2BF-BDAAA46DCE40}" presName="background3" presStyleLbl="node3" presStyleIdx="0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0D219C-609C-F047-AD43-AE5C94E12CA5}" type="pres">
      <dgm:prSet presAssocID="{3666F905-2B43-AD46-B2BF-BDAAA46DCE40}" presName="text3" presStyleLbl="fgAcc3" presStyleIdx="0" presStyleCnt="6" custScaleY="226964" custLinFactNeighborX="-3047" custLinFactNeighborY="7127">
        <dgm:presLayoutVars>
          <dgm:chPref val="3"/>
        </dgm:presLayoutVars>
      </dgm:prSet>
      <dgm:spPr>
        <a:xfrm>
          <a:off x="0" y="5756142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82A8F9-C5B2-9340-AEFB-701FE4BCE678}" type="pres">
      <dgm:prSet presAssocID="{3666F905-2B43-AD46-B2BF-BDAAA46DCE40}" presName="hierChild4" presStyleCnt="0"/>
      <dgm:spPr/>
    </dgm:pt>
    <dgm:pt modelId="{B109FEF5-8A5A-A248-8092-9F3B1DA7FC1E}" type="pres">
      <dgm:prSet presAssocID="{4382F291-F72B-4948-9BEE-99D9D6967F46}" presName="Name17" presStyleLbl="parChTrans1D3" presStyleIdx="1" presStyleCnt="6"/>
      <dgm:spPr/>
      <dgm:t>
        <a:bodyPr/>
        <a:lstStyle/>
        <a:p>
          <a:endParaRPr lang="en-US"/>
        </a:p>
      </dgm:t>
    </dgm:pt>
    <dgm:pt modelId="{CBAD6C02-F169-EE44-B837-B584FA202815}" type="pres">
      <dgm:prSet presAssocID="{3C9FF524-791A-6742-BFC7-0E5B42B5D82E}" presName="hierRoot3" presStyleCnt="0"/>
      <dgm:spPr/>
    </dgm:pt>
    <dgm:pt modelId="{4DD910DA-49EE-F147-8CB8-2747E6F66190}" type="pres">
      <dgm:prSet presAssocID="{3C9FF524-791A-6742-BFC7-0E5B42B5D82E}" presName="composite3" presStyleCnt="0"/>
      <dgm:spPr/>
    </dgm:pt>
    <dgm:pt modelId="{168BA242-0E24-0C4D-958E-CFF527298A91}" type="pres">
      <dgm:prSet presAssocID="{3C9FF524-791A-6742-BFC7-0E5B42B5D82E}" presName="background3" presStyleLbl="node3" presStyleIdx="1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E62FBC6-6466-8D44-819B-311ED9A9504C}" type="pres">
      <dgm:prSet presAssocID="{3C9FF524-791A-6742-BFC7-0E5B42B5D82E}" presName="text3" presStyleLbl="fgAcc3" presStyleIdx="1" presStyleCnt="6" custScaleX="107626" custScaleY="226964" custLinFactNeighborX="-13853" custLinFactNeighborY="7127">
        <dgm:presLayoutVars>
          <dgm:chPref val="3"/>
        </dgm:presLayoutVars>
      </dgm:prSet>
      <dgm:spPr>
        <a:xfrm>
          <a:off x="140504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6EEBEDD-3C55-7444-A0F2-3C09C3A906BD}" type="pres">
      <dgm:prSet presAssocID="{3C9FF524-791A-6742-BFC7-0E5B42B5D82E}" presName="hierChild4" presStyleCnt="0"/>
      <dgm:spPr/>
    </dgm:pt>
    <dgm:pt modelId="{50AAC6EF-422F-864B-B228-E10C2A777FAF}" type="pres">
      <dgm:prSet presAssocID="{E6694E06-E245-8A40-AF77-95AE20D5F9C2}" presName="Name17" presStyleLbl="parChTrans1D3" presStyleIdx="2" presStyleCnt="6"/>
      <dgm:spPr/>
      <dgm:t>
        <a:bodyPr/>
        <a:lstStyle/>
        <a:p>
          <a:endParaRPr lang="en-US"/>
        </a:p>
      </dgm:t>
    </dgm:pt>
    <dgm:pt modelId="{B8EE87A7-BE22-C245-AEBA-ED880B3BE61A}" type="pres">
      <dgm:prSet presAssocID="{2BCB72CD-0F04-5144-9FC8-AE1EC47F2CF6}" presName="hierRoot3" presStyleCnt="0"/>
      <dgm:spPr/>
    </dgm:pt>
    <dgm:pt modelId="{2BA1BB00-1773-3D40-BD02-22DD92F20140}" type="pres">
      <dgm:prSet presAssocID="{2BCB72CD-0F04-5144-9FC8-AE1EC47F2CF6}" presName="composite3" presStyleCnt="0"/>
      <dgm:spPr/>
    </dgm:pt>
    <dgm:pt modelId="{880A423C-6AD0-1847-BA26-E3D519B47DFA}" type="pres">
      <dgm:prSet presAssocID="{2BCB72CD-0F04-5144-9FC8-AE1EC47F2CF6}" presName="background3" presStyleLbl="node3" presStyleIdx="2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19702B4-F034-CF41-8A20-ABE7BF60CD9D}" type="pres">
      <dgm:prSet presAssocID="{2BCB72CD-0F04-5144-9FC8-AE1EC47F2CF6}" presName="text3" presStyleLbl="fgAcc3" presStyleIdx="2" presStyleCnt="6" custScaleY="226964" custLinFactNeighborX="-13853" custLinFactNeighborY="7127">
        <dgm:presLayoutVars>
          <dgm:chPref val="3"/>
        </dgm:presLayoutVars>
      </dgm:prSet>
      <dgm:spPr>
        <a:xfrm>
          <a:off x="294556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6ECC69D-CB02-8943-B719-A124FAC1E9DA}" type="pres">
      <dgm:prSet presAssocID="{2BCB72CD-0F04-5144-9FC8-AE1EC47F2CF6}" presName="hierChild4" presStyleCnt="0"/>
      <dgm:spPr/>
    </dgm:pt>
    <dgm:pt modelId="{1D334701-3044-9E4F-A39F-2D7F8E12A9A6}" type="pres">
      <dgm:prSet presAssocID="{A1D2690A-1946-4144-AD87-9B78CA60AB20}" presName="Name17" presStyleLbl="parChTrans1D3" presStyleIdx="3" presStyleCnt="6"/>
      <dgm:spPr/>
      <dgm:t>
        <a:bodyPr/>
        <a:lstStyle/>
        <a:p>
          <a:endParaRPr lang="en-US"/>
        </a:p>
      </dgm:t>
    </dgm:pt>
    <dgm:pt modelId="{E16854EA-3550-9142-B067-2B0035B63C84}" type="pres">
      <dgm:prSet presAssocID="{D610B7CC-F9C1-9143-9C7F-A4FE115F7EDA}" presName="hierRoot3" presStyleCnt="0"/>
      <dgm:spPr/>
    </dgm:pt>
    <dgm:pt modelId="{DD16498C-2478-0749-A54A-64CB146E385C}" type="pres">
      <dgm:prSet presAssocID="{D610B7CC-F9C1-9143-9C7F-A4FE115F7EDA}" presName="composite3" presStyleCnt="0"/>
      <dgm:spPr/>
    </dgm:pt>
    <dgm:pt modelId="{CA306B24-C7B9-A24F-8D09-DBE40650AD6A}" type="pres">
      <dgm:prSet presAssocID="{D610B7CC-F9C1-9143-9C7F-A4FE115F7EDA}" presName="background3" presStyleLbl="node3" presStyleIdx="3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79575C97-18DE-9E47-8C52-95C677112F2D}" type="pres">
      <dgm:prSet presAssocID="{D610B7CC-F9C1-9143-9C7F-A4FE115F7EDA}" presName="text3" presStyleLbl="fgAcc3" presStyleIdx="3" presStyleCnt="6" custScaleY="226964" custLinFactNeighborX="-13853" custLinFactNeighborY="7127">
        <dgm:presLayoutVars>
          <dgm:chPref val="3"/>
        </dgm:presLayoutVars>
      </dgm:prSet>
      <dgm:spPr>
        <a:xfrm>
          <a:off x="4486089" y="5761793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9C590A-C987-2440-98B4-8176D07762B0}" type="pres">
      <dgm:prSet presAssocID="{D610B7CC-F9C1-9143-9C7F-A4FE115F7EDA}" presName="hierChild4" presStyleCnt="0"/>
      <dgm:spPr/>
    </dgm:pt>
    <dgm:pt modelId="{055A1CDE-C7C9-D24B-BDF3-BC247FED1F6C}" type="pres">
      <dgm:prSet presAssocID="{C213B17E-72F6-AA49-9C33-C0D19031E86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68D7141-040E-5044-823B-057B7B0A4901}" type="pres">
      <dgm:prSet presAssocID="{BC3183CC-13CA-4E4E-9377-091198FA8B94}" presName="hierRoot2" presStyleCnt="0"/>
      <dgm:spPr/>
    </dgm:pt>
    <dgm:pt modelId="{7F9CB09C-972A-884A-8FDB-3EAE93714D35}" type="pres">
      <dgm:prSet presAssocID="{BC3183CC-13CA-4E4E-9377-091198FA8B94}" presName="composite2" presStyleCnt="0"/>
      <dgm:spPr/>
    </dgm:pt>
    <dgm:pt modelId="{071F7B9C-A0CA-C149-B6E5-F62FDC6151F0}" type="pres">
      <dgm:prSet presAssocID="{BC3183CC-13CA-4E4E-9377-091198FA8B94}" presName="background2" presStyleLbl="node2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059F4F0-0C9D-C143-8C59-CCCA9D83312C}" type="pres">
      <dgm:prSet presAssocID="{BC3183CC-13CA-4E4E-9377-091198FA8B94}" presName="text2" presStyleLbl="fgAcc2" presStyleIdx="1" presStyleCnt="2" custScaleX="224252" custScaleY="56371" custLinFactNeighborX="-36154" custLinFactNeighborY="12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EE224-E514-5B41-9CF7-83433CECCF3F}" type="pres">
      <dgm:prSet presAssocID="{BC3183CC-13CA-4E4E-9377-091198FA8B94}" presName="hierChild3" presStyleCnt="0"/>
      <dgm:spPr/>
    </dgm:pt>
    <dgm:pt modelId="{8464E55E-B072-0A49-82EC-00933B5103A1}" type="pres">
      <dgm:prSet presAssocID="{E959D61D-0C70-8247-98F2-B455286E941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059C071-73D1-FE44-BE72-03F91812E4C8}" type="pres">
      <dgm:prSet presAssocID="{7870A310-35F2-FF42-81A8-A6D54BE07614}" presName="hierRoot3" presStyleCnt="0"/>
      <dgm:spPr/>
    </dgm:pt>
    <dgm:pt modelId="{AEA0C4BB-C49F-1742-90E1-6D984AD13B54}" type="pres">
      <dgm:prSet presAssocID="{7870A310-35F2-FF42-81A8-A6D54BE07614}" presName="composite3" presStyleCnt="0"/>
      <dgm:spPr/>
    </dgm:pt>
    <dgm:pt modelId="{57FEDA2D-BE02-1D4C-8CEC-0F533D973C7C}" type="pres">
      <dgm:prSet presAssocID="{7870A310-35F2-FF42-81A8-A6D54BE07614}" presName="background3" presStyleLbl="node3" presStyleIdx="4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3354177-6E8F-5145-A8F5-A696BC96726A}" type="pres">
      <dgm:prSet presAssocID="{7870A310-35F2-FF42-81A8-A6D54BE07614}" presName="text3" presStyleLbl="fgAcc3" presStyleIdx="4" presStyleCnt="6" custScaleY="228676" custLinFactNeighborX="-7268" custLinFactNeighborY="-3576">
        <dgm:presLayoutVars>
          <dgm:chPref val="3"/>
        </dgm:presLayoutVars>
      </dgm:prSet>
      <dgm:spPr>
        <a:xfrm>
          <a:off x="549924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D412D5-5DC8-284C-8379-758873B919CB}" type="pres">
      <dgm:prSet presAssocID="{7870A310-35F2-FF42-81A8-A6D54BE07614}" presName="hierChild4" presStyleCnt="0"/>
      <dgm:spPr/>
    </dgm:pt>
    <dgm:pt modelId="{6EA6AE8D-627E-414D-85CB-D32CA5E1DB0C}" type="pres">
      <dgm:prSet presAssocID="{18026455-CF95-5D4D-BC88-4ECA1CA7F30C}" presName="Name17" presStyleLbl="parChTrans1D3" presStyleIdx="5" presStyleCnt="6"/>
      <dgm:spPr/>
      <dgm:t>
        <a:bodyPr/>
        <a:lstStyle/>
        <a:p>
          <a:endParaRPr lang="en-US"/>
        </a:p>
      </dgm:t>
    </dgm:pt>
    <dgm:pt modelId="{2B111B99-A5B6-2945-A944-8D2C94201433}" type="pres">
      <dgm:prSet presAssocID="{BF9AD9DB-6FF2-284B-9C5E-B26217701F5F}" presName="hierRoot3" presStyleCnt="0"/>
      <dgm:spPr/>
    </dgm:pt>
    <dgm:pt modelId="{6D43925A-07F8-D34E-BA0C-790B50470997}" type="pres">
      <dgm:prSet presAssocID="{BF9AD9DB-6FF2-284B-9C5E-B26217701F5F}" presName="composite3" presStyleCnt="0"/>
      <dgm:spPr/>
    </dgm:pt>
    <dgm:pt modelId="{FC624F9F-5AA3-3945-9F2E-CE026247952D}" type="pres">
      <dgm:prSet presAssocID="{BF9AD9DB-6FF2-284B-9C5E-B26217701F5F}" presName="background3" presStyleLbl="node3" presStyleIdx="5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27CAEC10-AD5C-B040-8D01-5DD57F8558C1}" type="pres">
      <dgm:prSet presAssocID="{BF9AD9DB-6FF2-284B-9C5E-B26217701F5F}" presName="text3" presStyleLbl="fgAcc3" presStyleIdx="5" presStyleCnt="6" custScaleY="228676" custLinFactNeighborX="-7268" custLinFactNeighborY="-3576">
        <dgm:presLayoutVars>
          <dgm:chPref val="3"/>
        </dgm:presLayoutVars>
      </dgm:prSet>
      <dgm:spPr>
        <a:xfrm>
          <a:off x="7039767" y="4675059"/>
          <a:ext cx="1260425" cy="80037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9E03092-5D2F-FE41-8ABD-107F3A402E15}" type="pres">
      <dgm:prSet presAssocID="{BF9AD9DB-6FF2-284B-9C5E-B26217701F5F}" presName="hierChild4" presStyleCnt="0"/>
      <dgm:spPr/>
    </dgm:pt>
  </dgm:ptLst>
  <dgm:cxnLst>
    <dgm:cxn modelId="{1072AA21-8FE9-48E6-A030-5155CC2FF120}" type="presOf" srcId="{E959D61D-0C70-8247-98F2-B455286E9418}" destId="{8464E55E-B072-0A49-82EC-00933B5103A1}" srcOrd="0" destOrd="0" presId="urn:microsoft.com/office/officeart/2005/8/layout/hierarchy1"/>
    <dgm:cxn modelId="{4799B02C-F4F1-4EAA-8C6D-1F9A36CE544D}" type="presOf" srcId="{4382F291-F72B-4948-9BEE-99D9D6967F46}" destId="{B109FEF5-8A5A-A248-8092-9F3B1DA7FC1E}" srcOrd="0" destOrd="0" presId="urn:microsoft.com/office/officeart/2005/8/layout/hierarchy1"/>
    <dgm:cxn modelId="{FBF5D57C-A94F-47D4-91B8-1CB40069814E}" type="presOf" srcId="{D610B7CC-F9C1-9143-9C7F-A4FE115F7EDA}" destId="{79575C97-18DE-9E47-8C52-95C677112F2D}" srcOrd="0" destOrd="0" presId="urn:microsoft.com/office/officeart/2005/8/layout/hierarchy1"/>
    <dgm:cxn modelId="{F14004F7-9B35-411F-8A8E-71900A661087}" type="presOf" srcId="{BC3183CC-13CA-4E4E-9377-091198FA8B94}" destId="{2059F4F0-0C9D-C143-8C59-CCCA9D83312C}" srcOrd="0" destOrd="0" presId="urn:microsoft.com/office/officeart/2005/8/layout/hierarchy1"/>
    <dgm:cxn modelId="{FA4E654E-A00E-4A42-AD1B-14728B53B5F6}" type="presOf" srcId="{C213B17E-72F6-AA49-9C33-C0D19031E86F}" destId="{055A1CDE-C7C9-D24B-BDF3-BC247FED1F6C}" srcOrd="0" destOrd="0" presId="urn:microsoft.com/office/officeart/2005/8/layout/hierarchy1"/>
    <dgm:cxn modelId="{D15362FB-DA51-469F-A9D1-14BACD82733E}" type="presOf" srcId="{3C9FF524-791A-6742-BFC7-0E5B42B5D82E}" destId="{0E62FBC6-6466-8D44-819B-311ED9A9504C}" srcOrd="0" destOrd="0" presId="urn:microsoft.com/office/officeart/2005/8/layout/hierarchy1"/>
    <dgm:cxn modelId="{EFA205E3-4880-4582-AF23-ECCFB18A8701}" type="presOf" srcId="{BF9AD9DB-6FF2-284B-9C5E-B26217701F5F}" destId="{27CAEC10-AD5C-B040-8D01-5DD57F8558C1}" srcOrd="0" destOrd="0" presId="urn:microsoft.com/office/officeart/2005/8/layout/hierarchy1"/>
    <dgm:cxn modelId="{18081362-B299-423A-922F-3CDE2FD0F457}" type="presOf" srcId="{25AB9F58-8F72-4836-A94B-F4F1F54F35F9}" destId="{0A18EE62-7CC9-450B-BF86-073A99C562A8}" srcOrd="0" destOrd="0" presId="urn:microsoft.com/office/officeart/2005/8/layout/hierarchy1"/>
    <dgm:cxn modelId="{A2B35AF0-9626-1547-AD35-13B239AFD9E7}" srcId="{2386D29F-052C-E244-8494-DD378A8D4FA6}" destId="{2BCB72CD-0F04-5144-9FC8-AE1EC47F2CF6}" srcOrd="2" destOrd="0" parTransId="{E6694E06-E245-8A40-AF77-95AE20D5F9C2}" sibTransId="{9CBFFC80-DEDC-8846-B0A7-CA61D68D28F2}"/>
    <dgm:cxn modelId="{62E847F6-3F4E-4DD3-A49F-E619D33B7896}" type="presOf" srcId="{5A90243C-DFFE-8C48-A873-FE400F1251BA}" destId="{B5AFC798-FCB0-3145-B945-014789BB37B1}" srcOrd="0" destOrd="0" presId="urn:microsoft.com/office/officeart/2005/8/layout/hierarchy1"/>
    <dgm:cxn modelId="{BA950A96-3BD6-4FD1-9655-CD53154F16F8}" type="presOf" srcId="{A1D2690A-1946-4144-AD87-9B78CA60AB20}" destId="{1D334701-3044-9E4F-A39F-2D7F8E12A9A6}" srcOrd="0" destOrd="0" presId="urn:microsoft.com/office/officeart/2005/8/layout/hierarchy1"/>
    <dgm:cxn modelId="{8E91382C-34B4-4811-9E76-E8C748D546C9}" type="presOf" srcId="{7870A310-35F2-FF42-81A8-A6D54BE07614}" destId="{63354177-6E8F-5145-A8F5-A696BC96726A}" srcOrd="0" destOrd="0" presId="urn:microsoft.com/office/officeart/2005/8/layout/hierarchy1"/>
    <dgm:cxn modelId="{C8D5E830-CF3B-447A-9AD4-6924763CA71F}" type="presOf" srcId="{2386D29F-052C-E244-8494-DD378A8D4FA6}" destId="{AA991142-8611-5D43-B3C4-269CF6375A78}" srcOrd="0" destOrd="0" presId="urn:microsoft.com/office/officeart/2005/8/layout/hierarchy1"/>
    <dgm:cxn modelId="{2807E4CF-8C13-6845-AECE-A2859CFDD0FC}" srcId="{126E4CC5-6159-9245-AA18-3E1C21D12E65}" destId="{2386D29F-052C-E244-8494-DD378A8D4FA6}" srcOrd="0" destOrd="0" parTransId="{5A90243C-DFFE-8C48-A873-FE400F1251BA}" sibTransId="{7334F687-41F8-BB4E-BC98-BA23718E3C76}"/>
    <dgm:cxn modelId="{E3BD7080-0360-480F-9864-1DDA64A5F7E2}" type="presOf" srcId="{27742506-F635-634F-A649-E3CBE3512069}" destId="{7982ABD7-CCD8-0B42-B76A-24AFF71A610B}" srcOrd="0" destOrd="0" presId="urn:microsoft.com/office/officeart/2005/8/layout/hierarchy1"/>
    <dgm:cxn modelId="{ABA2FBC0-2ED3-8844-AA66-963188A8D7BE}" srcId="{BC3183CC-13CA-4E4E-9377-091198FA8B94}" destId="{BF9AD9DB-6FF2-284B-9C5E-B26217701F5F}" srcOrd="1" destOrd="0" parTransId="{18026455-CF95-5D4D-BC88-4ECA1CA7F30C}" sibTransId="{7B74E6A0-EE99-CD47-80C5-00B2E7621D88}"/>
    <dgm:cxn modelId="{D84EFAAD-3F3F-4608-834C-6838FE8B75EA}" type="presOf" srcId="{E6694E06-E245-8A40-AF77-95AE20D5F9C2}" destId="{50AAC6EF-422F-864B-B228-E10C2A777FAF}" srcOrd="0" destOrd="0" presId="urn:microsoft.com/office/officeart/2005/8/layout/hierarchy1"/>
    <dgm:cxn modelId="{F2364040-0ADD-EC4C-A7D4-C57BBE4BD5DA}" srcId="{2386D29F-052C-E244-8494-DD378A8D4FA6}" destId="{3666F905-2B43-AD46-B2BF-BDAAA46DCE40}" srcOrd="0" destOrd="0" parTransId="{27742506-F635-634F-A649-E3CBE3512069}" sibTransId="{99B53821-D4A7-9F42-8A42-6B514CA3273A}"/>
    <dgm:cxn modelId="{59778562-64BF-B641-98DD-E99993636C43}" srcId="{2386D29F-052C-E244-8494-DD378A8D4FA6}" destId="{3C9FF524-791A-6742-BFC7-0E5B42B5D82E}" srcOrd="1" destOrd="0" parTransId="{4382F291-F72B-4948-9BEE-99D9D6967F46}" sibTransId="{03C4D116-49B6-1242-9537-4A4A76902208}"/>
    <dgm:cxn modelId="{A69AF01B-78BF-6541-A137-200CD549E8BB}" srcId="{2386D29F-052C-E244-8494-DD378A8D4FA6}" destId="{D610B7CC-F9C1-9143-9C7F-A4FE115F7EDA}" srcOrd="3" destOrd="0" parTransId="{A1D2690A-1946-4144-AD87-9B78CA60AB20}" sibTransId="{D932E0FE-1A68-EB4C-9035-F5331EFAD323}"/>
    <dgm:cxn modelId="{51C3767E-1A3A-3148-8F13-584CB1D1BB6C}" srcId="{25AB9F58-8F72-4836-A94B-F4F1F54F35F9}" destId="{126E4CC5-6159-9245-AA18-3E1C21D12E65}" srcOrd="0" destOrd="0" parTransId="{35479D65-038D-3342-B1CD-85C7FE2CCF4F}" sibTransId="{3E8D4CAD-E0CD-6D42-96E0-36F0C298CE62}"/>
    <dgm:cxn modelId="{3CF5BEF7-E8A0-1D44-9A85-1EF116EEC849}" srcId="{126E4CC5-6159-9245-AA18-3E1C21D12E65}" destId="{BC3183CC-13CA-4E4E-9377-091198FA8B94}" srcOrd="1" destOrd="0" parTransId="{C213B17E-72F6-AA49-9C33-C0D19031E86F}" sibTransId="{D49D3D55-98E3-044A-BAD2-4AB62D25D2E7}"/>
    <dgm:cxn modelId="{8973234E-1E56-834E-8C70-DFA1C2D20492}" srcId="{BC3183CC-13CA-4E4E-9377-091198FA8B94}" destId="{7870A310-35F2-FF42-81A8-A6D54BE07614}" srcOrd="0" destOrd="0" parTransId="{E959D61D-0C70-8247-98F2-B455286E9418}" sibTransId="{9BCEF88A-CF4A-A449-AED2-140E3552D922}"/>
    <dgm:cxn modelId="{AB73DAD1-F87C-4C1B-8257-EEE60BA53E8C}" type="presOf" srcId="{3666F905-2B43-AD46-B2BF-BDAAA46DCE40}" destId="{270D219C-609C-F047-AD43-AE5C94E12CA5}" srcOrd="0" destOrd="0" presId="urn:microsoft.com/office/officeart/2005/8/layout/hierarchy1"/>
    <dgm:cxn modelId="{1C38BF74-7CD0-4B3E-A5B5-64752D197D91}" type="presOf" srcId="{18026455-CF95-5D4D-BC88-4ECA1CA7F30C}" destId="{6EA6AE8D-627E-414D-85CB-D32CA5E1DB0C}" srcOrd="0" destOrd="0" presId="urn:microsoft.com/office/officeart/2005/8/layout/hierarchy1"/>
    <dgm:cxn modelId="{8879B93E-CCDC-4BC1-A632-2C987F8A8C40}" type="presOf" srcId="{2BCB72CD-0F04-5144-9FC8-AE1EC47F2CF6}" destId="{B19702B4-F034-CF41-8A20-ABE7BF60CD9D}" srcOrd="0" destOrd="0" presId="urn:microsoft.com/office/officeart/2005/8/layout/hierarchy1"/>
    <dgm:cxn modelId="{DB4D6CE0-D2A3-4C6D-9F53-E2CAF2B6A6D5}" type="presOf" srcId="{126E4CC5-6159-9245-AA18-3E1C21D12E65}" destId="{237877DE-E441-A94E-8383-14CDCBAE55AF}" srcOrd="0" destOrd="0" presId="urn:microsoft.com/office/officeart/2005/8/layout/hierarchy1"/>
    <dgm:cxn modelId="{263AEB8F-7B39-4182-B745-0ACFFC699981}" type="presParOf" srcId="{0A18EE62-7CC9-450B-BF86-073A99C562A8}" destId="{85FB5AF9-C6EE-B046-9E8D-34BD8748B785}" srcOrd="0" destOrd="0" presId="urn:microsoft.com/office/officeart/2005/8/layout/hierarchy1"/>
    <dgm:cxn modelId="{9E5DE36A-2569-465F-BC84-C64A9C836542}" type="presParOf" srcId="{85FB5AF9-C6EE-B046-9E8D-34BD8748B785}" destId="{63DE3F38-7615-1E40-967B-A6D4E3DAE96B}" srcOrd="0" destOrd="0" presId="urn:microsoft.com/office/officeart/2005/8/layout/hierarchy1"/>
    <dgm:cxn modelId="{1CC8DAA6-EB43-4264-BABE-D81D8DC885AC}" type="presParOf" srcId="{63DE3F38-7615-1E40-967B-A6D4E3DAE96B}" destId="{92B1CEE0-3E04-3F46-BEAA-B15427C5CAD0}" srcOrd="0" destOrd="0" presId="urn:microsoft.com/office/officeart/2005/8/layout/hierarchy1"/>
    <dgm:cxn modelId="{AA077165-D362-42FE-9DCB-7370C9320592}" type="presParOf" srcId="{63DE3F38-7615-1E40-967B-A6D4E3DAE96B}" destId="{237877DE-E441-A94E-8383-14CDCBAE55AF}" srcOrd="1" destOrd="0" presId="urn:microsoft.com/office/officeart/2005/8/layout/hierarchy1"/>
    <dgm:cxn modelId="{D7470F27-1970-4858-8A27-EE0458D24387}" type="presParOf" srcId="{85FB5AF9-C6EE-B046-9E8D-34BD8748B785}" destId="{56747ED5-DB6D-1146-A3BA-10BAFA800909}" srcOrd="1" destOrd="0" presId="urn:microsoft.com/office/officeart/2005/8/layout/hierarchy1"/>
    <dgm:cxn modelId="{20E5E311-F078-4904-889B-2C971E7BEE75}" type="presParOf" srcId="{56747ED5-DB6D-1146-A3BA-10BAFA800909}" destId="{B5AFC798-FCB0-3145-B945-014789BB37B1}" srcOrd="0" destOrd="0" presId="urn:microsoft.com/office/officeart/2005/8/layout/hierarchy1"/>
    <dgm:cxn modelId="{239E9E5C-1B5F-4D8C-832F-8A4658A05076}" type="presParOf" srcId="{56747ED5-DB6D-1146-A3BA-10BAFA800909}" destId="{835F2B3E-5D92-D047-B98F-4DD354DFCFA4}" srcOrd="1" destOrd="0" presId="urn:microsoft.com/office/officeart/2005/8/layout/hierarchy1"/>
    <dgm:cxn modelId="{F599BE85-2E9A-42BA-BC5A-F0FC67AA0538}" type="presParOf" srcId="{835F2B3E-5D92-D047-B98F-4DD354DFCFA4}" destId="{C240AA64-F32D-594B-A3AF-0A772F3B0EA3}" srcOrd="0" destOrd="0" presId="urn:microsoft.com/office/officeart/2005/8/layout/hierarchy1"/>
    <dgm:cxn modelId="{58DF0FCB-7D38-4A99-A3DB-E8F5C2CAF1EF}" type="presParOf" srcId="{C240AA64-F32D-594B-A3AF-0A772F3B0EA3}" destId="{B414DD04-86D6-984A-AEB1-964C80B357F9}" srcOrd="0" destOrd="0" presId="urn:microsoft.com/office/officeart/2005/8/layout/hierarchy1"/>
    <dgm:cxn modelId="{9E9CAEB5-534F-475E-AB1E-5B8171200A2D}" type="presParOf" srcId="{C240AA64-F32D-594B-A3AF-0A772F3B0EA3}" destId="{AA991142-8611-5D43-B3C4-269CF6375A78}" srcOrd="1" destOrd="0" presId="urn:microsoft.com/office/officeart/2005/8/layout/hierarchy1"/>
    <dgm:cxn modelId="{EA148C33-121F-4BA7-ACA1-37554F1EC62D}" type="presParOf" srcId="{835F2B3E-5D92-D047-B98F-4DD354DFCFA4}" destId="{9CA9985F-65DC-EB4A-9C94-0C41836C7170}" srcOrd="1" destOrd="0" presId="urn:microsoft.com/office/officeart/2005/8/layout/hierarchy1"/>
    <dgm:cxn modelId="{6D0763E6-DA44-4E97-9CCB-BDE37781D3BF}" type="presParOf" srcId="{9CA9985F-65DC-EB4A-9C94-0C41836C7170}" destId="{7982ABD7-CCD8-0B42-B76A-24AFF71A610B}" srcOrd="0" destOrd="0" presId="urn:microsoft.com/office/officeart/2005/8/layout/hierarchy1"/>
    <dgm:cxn modelId="{FA3BAE3E-B8AC-4C10-927E-2B84D1A8AB7B}" type="presParOf" srcId="{9CA9985F-65DC-EB4A-9C94-0C41836C7170}" destId="{0B11FBC8-42C4-714D-BAEC-356A90EC2DF6}" srcOrd="1" destOrd="0" presId="urn:microsoft.com/office/officeart/2005/8/layout/hierarchy1"/>
    <dgm:cxn modelId="{165448CC-B8ED-4538-80D5-E6DD78421B31}" type="presParOf" srcId="{0B11FBC8-42C4-714D-BAEC-356A90EC2DF6}" destId="{AB5BE5F1-0DF5-8B49-B68D-BF92D6EB6BBA}" srcOrd="0" destOrd="0" presId="urn:microsoft.com/office/officeart/2005/8/layout/hierarchy1"/>
    <dgm:cxn modelId="{E538085E-858E-4DA5-80C0-9760D8CBA467}" type="presParOf" srcId="{AB5BE5F1-0DF5-8B49-B68D-BF92D6EB6BBA}" destId="{6F0896A3-415A-0E4C-89B3-90ADF897D230}" srcOrd="0" destOrd="0" presId="urn:microsoft.com/office/officeart/2005/8/layout/hierarchy1"/>
    <dgm:cxn modelId="{62247A75-0AB6-4B63-96C6-6681E8082A2E}" type="presParOf" srcId="{AB5BE5F1-0DF5-8B49-B68D-BF92D6EB6BBA}" destId="{270D219C-609C-F047-AD43-AE5C94E12CA5}" srcOrd="1" destOrd="0" presId="urn:microsoft.com/office/officeart/2005/8/layout/hierarchy1"/>
    <dgm:cxn modelId="{30D231C5-D152-4CB5-B626-6A234D0F1A31}" type="presParOf" srcId="{0B11FBC8-42C4-714D-BAEC-356A90EC2DF6}" destId="{1582A8F9-C5B2-9340-AEFB-701FE4BCE678}" srcOrd="1" destOrd="0" presId="urn:microsoft.com/office/officeart/2005/8/layout/hierarchy1"/>
    <dgm:cxn modelId="{3CDFBE4F-2E43-4CD8-B666-DC7F9A94AB87}" type="presParOf" srcId="{9CA9985F-65DC-EB4A-9C94-0C41836C7170}" destId="{B109FEF5-8A5A-A248-8092-9F3B1DA7FC1E}" srcOrd="2" destOrd="0" presId="urn:microsoft.com/office/officeart/2005/8/layout/hierarchy1"/>
    <dgm:cxn modelId="{96D64D1E-D214-4395-9920-7509DD9BDDF7}" type="presParOf" srcId="{9CA9985F-65DC-EB4A-9C94-0C41836C7170}" destId="{CBAD6C02-F169-EE44-B837-B584FA202815}" srcOrd="3" destOrd="0" presId="urn:microsoft.com/office/officeart/2005/8/layout/hierarchy1"/>
    <dgm:cxn modelId="{C9AF794A-E5CD-4487-961D-397166902437}" type="presParOf" srcId="{CBAD6C02-F169-EE44-B837-B584FA202815}" destId="{4DD910DA-49EE-F147-8CB8-2747E6F66190}" srcOrd="0" destOrd="0" presId="urn:microsoft.com/office/officeart/2005/8/layout/hierarchy1"/>
    <dgm:cxn modelId="{DD4E30DC-4913-434E-964A-DFAD9571B921}" type="presParOf" srcId="{4DD910DA-49EE-F147-8CB8-2747E6F66190}" destId="{168BA242-0E24-0C4D-958E-CFF527298A91}" srcOrd="0" destOrd="0" presId="urn:microsoft.com/office/officeart/2005/8/layout/hierarchy1"/>
    <dgm:cxn modelId="{758F6D0E-0C7C-4714-8909-6C046EEA3A51}" type="presParOf" srcId="{4DD910DA-49EE-F147-8CB8-2747E6F66190}" destId="{0E62FBC6-6466-8D44-819B-311ED9A9504C}" srcOrd="1" destOrd="0" presId="urn:microsoft.com/office/officeart/2005/8/layout/hierarchy1"/>
    <dgm:cxn modelId="{63DE3324-430B-49B4-9EE0-5FC599F3C33F}" type="presParOf" srcId="{CBAD6C02-F169-EE44-B837-B584FA202815}" destId="{36EEBEDD-3C55-7444-A0F2-3C09C3A906BD}" srcOrd="1" destOrd="0" presId="urn:microsoft.com/office/officeart/2005/8/layout/hierarchy1"/>
    <dgm:cxn modelId="{D90BC418-4F2B-4E4A-A75F-0DAE0AF50A33}" type="presParOf" srcId="{9CA9985F-65DC-EB4A-9C94-0C41836C7170}" destId="{50AAC6EF-422F-864B-B228-E10C2A777FAF}" srcOrd="4" destOrd="0" presId="urn:microsoft.com/office/officeart/2005/8/layout/hierarchy1"/>
    <dgm:cxn modelId="{36109AA7-5236-4643-9ACF-6AA4DF58DD40}" type="presParOf" srcId="{9CA9985F-65DC-EB4A-9C94-0C41836C7170}" destId="{B8EE87A7-BE22-C245-AEBA-ED880B3BE61A}" srcOrd="5" destOrd="0" presId="urn:microsoft.com/office/officeart/2005/8/layout/hierarchy1"/>
    <dgm:cxn modelId="{DB14C9FE-F48C-4CDA-A72F-DC1841140455}" type="presParOf" srcId="{B8EE87A7-BE22-C245-AEBA-ED880B3BE61A}" destId="{2BA1BB00-1773-3D40-BD02-22DD92F20140}" srcOrd="0" destOrd="0" presId="urn:microsoft.com/office/officeart/2005/8/layout/hierarchy1"/>
    <dgm:cxn modelId="{AD04A0EB-5C7A-4908-AA88-E5B63A8013CB}" type="presParOf" srcId="{2BA1BB00-1773-3D40-BD02-22DD92F20140}" destId="{880A423C-6AD0-1847-BA26-E3D519B47DFA}" srcOrd="0" destOrd="0" presId="urn:microsoft.com/office/officeart/2005/8/layout/hierarchy1"/>
    <dgm:cxn modelId="{6F21CF06-715A-45E0-9A93-07DD0009FF34}" type="presParOf" srcId="{2BA1BB00-1773-3D40-BD02-22DD92F20140}" destId="{B19702B4-F034-CF41-8A20-ABE7BF60CD9D}" srcOrd="1" destOrd="0" presId="urn:microsoft.com/office/officeart/2005/8/layout/hierarchy1"/>
    <dgm:cxn modelId="{B22DB75B-D792-4AB4-9166-DEA9E10B931E}" type="presParOf" srcId="{B8EE87A7-BE22-C245-AEBA-ED880B3BE61A}" destId="{96ECC69D-CB02-8943-B719-A124FAC1E9DA}" srcOrd="1" destOrd="0" presId="urn:microsoft.com/office/officeart/2005/8/layout/hierarchy1"/>
    <dgm:cxn modelId="{E9C18599-EF2E-4A12-93EC-96D1621F9EA3}" type="presParOf" srcId="{9CA9985F-65DC-EB4A-9C94-0C41836C7170}" destId="{1D334701-3044-9E4F-A39F-2D7F8E12A9A6}" srcOrd="6" destOrd="0" presId="urn:microsoft.com/office/officeart/2005/8/layout/hierarchy1"/>
    <dgm:cxn modelId="{EAD4F7DB-E81A-4DBC-A3F5-C29A048AE973}" type="presParOf" srcId="{9CA9985F-65DC-EB4A-9C94-0C41836C7170}" destId="{E16854EA-3550-9142-B067-2B0035B63C84}" srcOrd="7" destOrd="0" presId="urn:microsoft.com/office/officeart/2005/8/layout/hierarchy1"/>
    <dgm:cxn modelId="{D81C3760-412B-4D53-B8A2-9BCE6591CD50}" type="presParOf" srcId="{E16854EA-3550-9142-B067-2B0035B63C84}" destId="{DD16498C-2478-0749-A54A-64CB146E385C}" srcOrd="0" destOrd="0" presId="urn:microsoft.com/office/officeart/2005/8/layout/hierarchy1"/>
    <dgm:cxn modelId="{2478E0CD-8CDB-4284-A5F4-986E9E40C055}" type="presParOf" srcId="{DD16498C-2478-0749-A54A-64CB146E385C}" destId="{CA306B24-C7B9-A24F-8D09-DBE40650AD6A}" srcOrd="0" destOrd="0" presId="urn:microsoft.com/office/officeart/2005/8/layout/hierarchy1"/>
    <dgm:cxn modelId="{35C4D201-8C79-4E1F-9DB3-117E5ADAC61D}" type="presParOf" srcId="{DD16498C-2478-0749-A54A-64CB146E385C}" destId="{79575C97-18DE-9E47-8C52-95C677112F2D}" srcOrd="1" destOrd="0" presId="urn:microsoft.com/office/officeart/2005/8/layout/hierarchy1"/>
    <dgm:cxn modelId="{E0DC2078-6489-4C1C-AFF7-C68EB888CE50}" type="presParOf" srcId="{E16854EA-3550-9142-B067-2B0035B63C84}" destId="{CF9C590A-C987-2440-98B4-8176D07762B0}" srcOrd="1" destOrd="0" presId="urn:microsoft.com/office/officeart/2005/8/layout/hierarchy1"/>
    <dgm:cxn modelId="{1B29CB8D-F049-4410-A628-610D45B5EDA7}" type="presParOf" srcId="{56747ED5-DB6D-1146-A3BA-10BAFA800909}" destId="{055A1CDE-C7C9-D24B-BDF3-BC247FED1F6C}" srcOrd="2" destOrd="0" presId="urn:microsoft.com/office/officeart/2005/8/layout/hierarchy1"/>
    <dgm:cxn modelId="{C57119F6-6908-4489-B8C0-66BF4336873D}" type="presParOf" srcId="{56747ED5-DB6D-1146-A3BA-10BAFA800909}" destId="{768D7141-040E-5044-823B-057B7B0A4901}" srcOrd="3" destOrd="0" presId="urn:microsoft.com/office/officeart/2005/8/layout/hierarchy1"/>
    <dgm:cxn modelId="{DC353765-B76E-46C7-9220-A2259E9A2291}" type="presParOf" srcId="{768D7141-040E-5044-823B-057B7B0A4901}" destId="{7F9CB09C-972A-884A-8FDB-3EAE93714D35}" srcOrd="0" destOrd="0" presId="urn:microsoft.com/office/officeart/2005/8/layout/hierarchy1"/>
    <dgm:cxn modelId="{D1554FF2-4455-4768-9EF4-DEC6D5152275}" type="presParOf" srcId="{7F9CB09C-972A-884A-8FDB-3EAE93714D35}" destId="{071F7B9C-A0CA-C149-B6E5-F62FDC6151F0}" srcOrd="0" destOrd="0" presId="urn:microsoft.com/office/officeart/2005/8/layout/hierarchy1"/>
    <dgm:cxn modelId="{0280058E-A9EE-46A5-AD57-5E9E214455BD}" type="presParOf" srcId="{7F9CB09C-972A-884A-8FDB-3EAE93714D35}" destId="{2059F4F0-0C9D-C143-8C59-CCCA9D83312C}" srcOrd="1" destOrd="0" presId="urn:microsoft.com/office/officeart/2005/8/layout/hierarchy1"/>
    <dgm:cxn modelId="{E98A988C-23E6-4A70-87B9-4D7D3303AF96}" type="presParOf" srcId="{768D7141-040E-5044-823B-057B7B0A4901}" destId="{03CEE224-E514-5B41-9CF7-83433CECCF3F}" srcOrd="1" destOrd="0" presId="urn:microsoft.com/office/officeart/2005/8/layout/hierarchy1"/>
    <dgm:cxn modelId="{3AAEDFE2-583A-4E67-AE6A-2636C276F39C}" type="presParOf" srcId="{03CEE224-E514-5B41-9CF7-83433CECCF3F}" destId="{8464E55E-B072-0A49-82EC-00933B5103A1}" srcOrd="0" destOrd="0" presId="urn:microsoft.com/office/officeart/2005/8/layout/hierarchy1"/>
    <dgm:cxn modelId="{C6F2E525-40A3-4136-BCDC-1F645ADC9A1B}" type="presParOf" srcId="{03CEE224-E514-5B41-9CF7-83433CECCF3F}" destId="{4059C071-73D1-FE44-BE72-03F91812E4C8}" srcOrd="1" destOrd="0" presId="urn:microsoft.com/office/officeart/2005/8/layout/hierarchy1"/>
    <dgm:cxn modelId="{26590595-E104-4A3C-AAAC-3785EBBCCD9C}" type="presParOf" srcId="{4059C071-73D1-FE44-BE72-03F91812E4C8}" destId="{AEA0C4BB-C49F-1742-90E1-6D984AD13B54}" srcOrd="0" destOrd="0" presId="urn:microsoft.com/office/officeart/2005/8/layout/hierarchy1"/>
    <dgm:cxn modelId="{DC742F01-D99B-4CDA-ABF6-63F8CC6C40B1}" type="presParOf" srcId="{AEA0C4BB-C49F-1742-90E1-6D984AD13B54}" destId="{57FEDA2D-BE02-1D4C-8CEC-0F533D973C7C}" srcOrd="0" destOrd="0" presId="urn:microsoft.com/office/officeart/2005/8/layout/hierarchy1"/>
    <dgm:cxn modelId="{FCB48618-02BF-470D-896A-F6699B7C8E7B}" type="presParOf" srcId="{AEA0C4BB-C49F-1742-90E1-6D984AD13B54}" destId="{63354177-6E8F-5145-A8F5-A696BC96726A}" srcOrd="1" destOrd="0" presId="urn:microsoft.com/office/officeart/2005/8/layout/hierarchy1"/>
    <dgm:cxn modelId="{A979499A-6B7F-44AC-A3C1-84432297DC21}" type="presParOf" srcId="{4059C071-73D1-FE44-BE72-03F91812E4C8}" destId="{6BD412D5-5DC8-284C-8379-758873B919CB}" srcOrd="1" destOrd="0" presId="urn:microsoft.com/office/officeart/2005/8/layout/hierarchy1"/>
    <dgm:cxn modelId="{8CE751EB-6D09-4D67-93CA-4D2650BC0E9F}" type="presParOf" srcId="{03CEE224-E514-5B41-9CF7-83433CECCF3F}" destId="{6EA6AE8D-627E-414D-85CB-D32CA5E1DB0C}" srcOrd="2" destOrd="0" presId="urn:microsoft.com/office/officeart/2005/8/layout/hierarchy1"/>
    <dgm:cxn modelId="{40B92ECC-0784-4479-99E3-B30A3F25B012}" type="presParOf" srcId="{03CEE224-E514-5B41-9CF7-83433CECCF3F}" destId="{2B111B99-A5B6-2945-A944-8D2C94201433}" srcOrd="3" destOrd="0" presId="urn:microsoft.com/office/officeart/2005/8/layout/hierarchy1"/>
    <dgm:cxn modelId="{D9FE5BD3-0BCC-49FD-A026-33657A475D9D}" type="presParOf" srcId="{2B111B99-A5B6-2945-A944-8D2C94201433}" destId="{6D43925A-07F8-D34E-BA0C-790B50470997}" srcOrd="0" destOrd="0" presId="urn:microsoft.com/office/officeart/2005/8/layout/hierarchy1"/>
    <dgm:cxn modelId="{144725C3-4941-41AF-B409-0B213C83B81E}" type="presParOf" srcId="{6D43925A-07F8-D34E-BA0C-790B50470997}" destId="{FC624F9F-5AA3-3945-9F2E-CE026247952D}" srcOrd="0" destOrd="0" presId="urn:microsoft.com/office/officeart/2005/8/layout/hierarchy1"/>
    <dgm:cxn modelId="{B29CBCAB-5144-4E0B-BD6E-362A91EFDF7D}" type="presParOf" srcId="{6D43925A-07F8-D34E-BA0C-790B50470997}" destId="{27CAEC10-AD5C-B040-8D01-5DD57F8558C1}" srcOrd="1" destOrd="0" presId="urn:microsoft.com/office/officeart/2005/8/layout/hierarchy1"/>
    <dgm:cxn modelId="{896FEF87-0EB2-4D91-9B0D-D732FC53E014}" type="presParOf" srcId="{2B111B99-A5B6-2945-A944-8D2C94201433}" destId="{A9E03092-5D2F-FE41-8ABD-107F3A402E1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AB9F58-8F72-4836-A94B-F4F1F54F35F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EE0F-3D07-42BB-877B-BF3AFE1D971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gm:t>
    </dgm:pt>
    <dgm:pt modelId="{2550D34A-796F-49D5-A1BC-1329C45C9743}" type="par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FB0D6-8F0C-43EC-89F1-44B699D92D79}" type="sibTrans" cxnId="{14C4D900-4AC8-4680-B6F1-4419B978E027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BBB0F-AD03-4C46-A063-DEC3C8278EB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rtl="1"/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أَنـْ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فُسَهم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0F8C2C6-65EA-2C4C-BF70-5A6E86CCA30E}" type="parTrans" cxnId="{80F3AC56-A375-EE4A-A9B9-929431F97957}">
      <dgm:prSet/>
      <dgm:spPr/>
      <dgm:t>
        <a:bodyPr/>
        <a:lstStyle/>
        <a:p>
          <a:endParaRPr lang="en-US"/>
        </a:p>
      </dgm:t>
    </dgm:pt>
    <dgm:pt modelId="{D8FBB792-3319-DF4C-93D8-E0E93E079D97}" type="sibTrans" cxnId="{80F3AC56-A375-EE4A-A9B9-929431F97957}">
      <dgm:prSet/>
      <dgm:spPr/>
      <dgm:t>
        <a:bodyPr/>
        <a:lstStyle/>
        <a:p>
          <a:endParaRPr lang="en-US"/>
        </a:p>
      </dgm:t>
    </dgm:pt>
    <dgm:pt modelId="{126E4CC5-6159-9245-AA18-3E1C21D12E6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دِهَ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اقًا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479D65-038D-3342-B1CD-85C7FE2CCF4F}" type="parTrans" cxnId="{51C3767E-1A3A-3148-8F13-584CB1D1BB6C}">
      <dgm:prSet/>
      <dgm:spPr/>
      <dgm:t>
        <a:bodyPr/>
        <a:lstStyle/>
        <a:p>
          <a:endParaRPr lang="en-US"/>
        </a:p>
      </dgm:t>
    </dgm:pt>
    <dgm:pt modelId="{3E8D4CAD-E0CD-6D42-96E0-36F0C298CE62}" type="sibTrans" cxnId="{51C3767E-1A3A-3148-8F13-584CB1D1BB6C}">
      <dgm:prSet/>
      <dgm:spPr/>
      <dgm:t>
        <a:bodyPr/>
        <a:lstStyle/>
        <a:p>
          <a:endParaRPr lang="en-US"/>
        </a:p>
      </dgm:t>
    </dgm:pt>
    <dgm:pt modelId="{DDA6BAE4-EAAE-9244-AFC9-777DEFF1B20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gm:t>
    </dgm:pt>
    <dgm:pt modelId="{6F21B67F-7AA2-574D-94C2-89A77CEBA5BC}" type="parTrans" cxnId="{1AA20213-ECD0-864D-9172-467B2637CCB2}">
      <dgm:prSet/>
      <dgm:spPr/>
      <dgm:t>
        <a:bodyPr/>
        <a:lstStyle/>
        <a:p>
          <a:endParaRPr lang="en-US"/>
        </a:p>
      </dgm:t>
    </dgm:pt>
    <dgm:pt modelId="{62E46592-FD98-5B4D-AF47-35E783A9064A}" type="sibTrans" cxnId="{1AA20213-ECD0-864D-9172-467B2637CCB2}">
      <dgm:prSet/>
      <dgm:spPr/>
      <dgm:t>
        <a:bodyPr/>
        <a:lstStyle/>
        <a:p>
          <a:endParaRPr lang="en-US"/>
        </a:p>
      </dgm:t>
    </dgm:pt>
    <dgm:pt modelId="{125351B1-8A1A-4044-9630-CD6F1264ADA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rtl="0"/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D0BA90-37CE-46B8-8811-05E0FC71D09C}" type="sib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716DC-EEA1-4007-A9DE-C945F4EA7276}" type="parTrans" cxnId="{653974B1-9B9D-4C74-A8F7-5C0F7BB0BBC0}">
      <dgm:prSet/>
      <dgm:spPr/>
      <dgm:t>
        <a:bodyPr/>
        <a:lstStyle/>
        <a:p>
          <a:endParaRPr lang="en-US" sz="105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351C89-AF4A-6E42-99BF-55A58B7E540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والمُ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نـْخـَ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نِقَةُ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D163C46-4ABC-6746-BD89-F73AED8CF62B}" type="parTrans" cxnId="{26638D7B-AA3F-B04F-9592-8B6065BED5D8}">
      <dgm:prSet/>
      <dgm:spPr/>
      <dgm:t>
        <a:bodyPr/>
        <a:lstStyle/>
        <a:p>
          <a:endParaRPr lang="en-US"/>
        </a:p>
      </dgm:t>
    </dgm:pt>
    <dgm:pt modelId="{7CFE5B41-927F-FC46-930E-1E97325773C1}" type="sibTrans" cxnId="{26638D7B-AA3F-B04F-9592-8B6065BED5D8}">
      <dgm:prSet/>
      <dgm:spPr/>
      <dgm:t>
        <a:bodyPr/>
        <a:lstStyle/>
        <a:p>
          <a:endParaRPr lang="en-US"/>
        </a:p>
      </dgm:t>
    </dgm:pt>
    <dgm:pt modelId="{BC3183CC-13CA-4E4E-9377-091198FA8B9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213B17E-72F6-AA49-9C33-C0D19031E86F}" type="parTrans" cxnId="{3CF5BEF7-E8A0-1D44-9A85-1EF116EEC849}">
      <dgm:prSet/>
      <dgm:spPr/>
      <dgm:t>
        <a:bodyPr/>
        <a:lstStyle/>
        <a:p>
          <a:endParaRPr lang="en-US"/>
        </a:p>
      </dgm:t>
    </dgm:pt>
    <dgm:pt modelId="{D49D3D55-98E3-044A-BAD2-4AB62D25D2E7}" type="sibTrans" cxnId="{3CF5BEF7-E8A0-1D44-9A85-1EF116EEC849}">
      <dgm:prSet/>
      <dgm:spPr/>
      <dgm:t>
        <a:bodyPr/>
        <a:lstStyle/>
        <a:p>
          <a:endParaRPr lang="en-US"/>
        </a:p>
      </dgm:t>
    </dgm:pt>
    <dgm:pt modelId="{36A9195E-87CC-DB45-8916-D5CC7F8E35A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</a:p>
      </dgm:t>
    </dgm:pt>
    <dgm:pt modelId="{848AE11C-0CD9-2A4A-97E5-9E4DC032E702}" type="sibTrans" cxnId="{AA48F6D0-7DE6-534D-87CC-8028C00B0633}">
      <dgm:prSet/>
      <dgm:spPr/>
      <dgm:t>
        <a:bodyPr/>
        <a:lstStyle/>
        <a:p>
          <a:endParaRPr lang="en-US"/>
        </a:p>
      </dgm:t>
    </dgm:pt>
    <dgm:pt modelId="{86E9A519-F590-3346-88DB-D620DF5E7CFE}" type="parTrans" cxnId="{AA48F6D0-7DE6-534D-87CC-8028C00B0633}">
      <dgm:prSet/>
      <dgm:spPr/>
      <dgm:t>
        <a:bodyPr/>
        <a:lstStyle/>
        <a:p>
          <a:endParaRPr lang="en-US"/>
        </a:p>
      </dgm:t>
    </dgm:pt>
    <dgm:pt modelId="{9B09BB79-4A48-5A4F-BABC-9201A9C43A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</a:t>
          </a:r>
          <a:endParaRPr lang="ar-S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8112F73-C1CD-0940-A9C3-3131730AEF68}" type="parTrans" cxnId="{9DBF20E4-8D79-864E-AEB8-F58ED550C1C1}">
      <dgm:prSet/>
      <dgm:spPr/>
      <dgm:t>
        <a:bodyPr/>
        <a:lstStyle/>
        <a:p>
          <a:endParaRPr lang="en-US"/>
        </a:p>
      </dgm:t>
    </dgm:pt>
    <dgm:pt modelId="{5BC9BE93-9B3D-E54F-83F9-08574F17ABFB}" type="sibTrans" cxnId="{9DBF20E4-8D79-864E-AEB8-F58ED550C1C1}">
      <dgm:prSet/>
      <dgm:spPr/>
      <dgm:t>
        <a:bodyPr/>
        <a:lstStyle/>
        <a:p>
          <a:endParaRPr lang="en-US"/>
        </a:p>
      </dgm:t>
    </dgm:pt>
    <dgm:pt modelId="{EA976745-DD05-8640-92FC-FF4A7D743EF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+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</a:t>
          </a:r>
          <a:endParaRPr lang="en-US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كــَـ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ان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DA21E1B-6DF0-3847-BA3F-5D113754AFB2}" type="parTrans" cxnId="{323A3876-C418-FD42-B133-226607E8E8B2}">
      <dgm:prSet/>
      <dgm:spPr/>
      <dgm:t>
        <a:bodyPr/>
        <a:lstStyle/>
        <a:p>
          <a:endParaRPr lang="en-US"/>
        </a:p>
      </dgm:t>
    </dgm:pt>
    <dgm:pt modelId="{07E81BE5-5882-1F4C-BED4-27F43238B379}" type="sibTrans" cxnId="{323A3876-C418-FD42-B133-226607E8E8B2}">
      <dgm:prSet/>
      <dgm:spPr/>
      <dgm:t>
        <a:bodyPr/>
        <a:lstStyle/>
        <a:p>
          <a:endParaRPr lang="en-US"/>
        </a:p>
      </dgm:t>
    </dgm:pt>
    <dgm:pt modelId="{0A18EE62-7CC9-450B-BF86-073A99C562A8}" type="pres">
      <dgm:prSet presAssocID="{25AB9F58-8F72-4836-A94B-F4F1F54F35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03FB29-EE90-4949-BC03-D89F7C347C5E}" type="pres">
      <dgm:prSet presAssocID="{125351B1-8A1A-4044-9630-CD6F1264ADA3}" presName="hierRoot1" presStyleCnt="0"/>
      <dgm:spPr/>
    </dgm:pt>
    <dgm:pt modelId="{D707DCF9-F4BE-5B4B-8039-0A47D59D426E}" type="pres">
      <dgm:prSet presAssocID="{125351B1-8A1A-4044-9630-CD6F1264ADA3}" presName="composite" presStyleCnt="0"/>
      <dgm:spPr/>
    </dgm:pt>
    <dgm:pt modelId="{95A767DF-7781-F840-B606-6B84645E2BF3}" type="pres">
      <dgm:prSet presAssocID="{125351B1-8A1A-4044-9630-CD6F1264ADA3}" presName="background" presStyleLbl="node0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17954AC-97EF-8E4E-B810-043C1CF36B40}" type="pres">
      <dgm:prSet presAssocID="{125351B1-8A1A-4044-9630-CD6F1264ADA3}" presName="text" presStyleLbl="fgAcc0" presStyleIdx="0" presStyleCnt="3" custScaleX="86119" custScaleY="79075" custLinFactNeighborX="-952" custLinFactNeighborY="24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7EDB1-E10F-1B45-BD2D-9B51C0E15E22}" type="pres">
      <dgm:prSet presAssocID="{125351B1-8A1A-4044-9630-CD6F1264ADA3}" presName="hierChild2" presStyleCnt="0"/>
      <dgm:spPr/>
    </dgm:pt>
    <dgm:pt modelId="{45C359A1-FCA5-D848-B55B-EF8318BB1B0D}" type="pres">
      <dgm:prSet presAssocID="{00F8C2C6-65EA-2C4C-BF70-5A6E86CCA30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91C9673-C453-F540-8C1B-F67C350EA102}" type="pres">
      <dgm:prSet presAssocID="{F94BBB0F-AD03-4C46-A063-DEC3C8278EB0}" presName="hierRoot2" presStyleCnt="0"/>
      <dgm:spPr/>
    </dgm:pt>
    <dgm:pt modelId="{7FB546BF-15F5-4B49-A67C-7BD8E93583E0}" type="pres">
      <dgm:prSet presAssocID="{F94BBB0F-AD03-4C46-A063-DEC3C8278EB0}" presName="composite2" presStyleCnt="0"/>
      <dgm:spPr/>
    </dgm:pt>
    <dgm:pt modelId="{04527D37-C1A0-BD47-8D9A-C1F83048CD43}" type="pres">
      <dgm:prSet presAssocID="{F94BBB0F-AD03-4C46-A063-DEC3C8278EB0}" presName="background2" presStyleLbl="node2" presStyleIdx="0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CAD5E84-FB95-C145-8969-2545100A67C1}" type="pres">
      <dgm:prSet presAssocID="{F94BBB0F-AD03-4C46-A063-DEC3C8278EB0}" presName="text2" presStyleLbl="fgAcc2" presStyleIdx="0" presStyleCnt="3" custScaleX="95935" custScaleY="57882" custLinFactNeighborX="-1238" custLinFactNeighborY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24206-B1F9-A048-835F-6FD61EF598B4}" type="pres">
      <dgm:prSet presAssocID="{F94BBB0F-AD03-4C46-A063-DEC3C8278EB0}" presName="hierChild3" presStyleCnt="0"/>
      <dgm:spPr/>
    </dgm:pt>
    <dgm:pt modelId="{EC723923-ABEF-9F4C-9E5A-A728C729B021}" type="pres">
      <dgm:prSet presAssocID="{86E9A519-F590-3346-88DB-D620DF5E7CF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A9122ECB-F3F9-384E-8E5A-604686001C97}" type="pres">
      <dgm:prSet presAssocID="{36A9195E-87CC-DB45-8916-D5CC7F8E35AF}" presName="hierRoot3" presStyleCnt="0"/>
      <dgm:spPr/>
    </dgm:pt>
    <dgm:pt modelId="{CF638F79-FA4C-5B47-ADF5-C65CAC81E923}" type="pres">
      <dgm:prSet presAssocID="{36A9195E-87CC-DB45-8916-D5CC7F8E35AF}" presName="composite3" presStyleCnt="0"/>
      <dgm:spPr/>
    </dgm:pt>
    <dgm:pt modelId="{CDB9089A-FF38-B94B-ACB3-4B25090C949F}" type="pres">
      <dgm:prSet presAssocID="{36A9195E-87CC-DB45-8916-D5CC7F8E35AF}" presName="background3" presStyleLbl="node3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F91CD8FB-F832-E34B-8840-CD28D6599C9A}" type="pres">
      <dgm:prSet presAssocID="{36A9195E-87CC-DB45-8916-D5CC7F8E35AF}" presName="text3" presStyleLbl="fgAcc3" presStyleIdx="0" presStyleCnt="4" custScaleX="93913" custScaleY="60992" custLinFactNeighborX="-872" custLinFactNeighborY="-25352">
        <dgm:presLayoutVars>
          <dgm:chPref val="3"/>
        </dgm:presLayoutVars>
      </dgm:prSet>
      <dgm:spPr>
        <a:xfrm>
          <a:off x="357897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3B3238-375D-1F4C-98D4-C8AC38886A83}" type="pres">
      <dgm:prSet presAssocID="{36A9195E-87CC-DB45-8916-D5CC7F8E35AF}" presName="hierChild4" presStyleCnt="0"/>
      <dgm:spPr/>
    </dgm:pt>
    <dgm:pt modelId="{4B41BDF1-4E58-EF44-8E90-E23F29543910}" type="pres">
      <dgm:prSet presAssocID="{A66CEE0F-3D07-42BB-877B-BF3AFE1D971A}" presName="hierRoot1" presStyleCnt="0"/>
      <dgm:spPr/>
    </dgm:pt>
    <dgm:pt modelId="{54B5FB47-C3AB-6043-B230-977A431EF500}" type="pres">
      <dgm:prSet presAssocID="{A66CEE0F-3D07-42BB-877B-BF3AFE1D971A}" presName="composite" presStyleCnt="0"/>
      <dgm:spPr/>
    </dgm:pt>
    <dgm:pt modelId="{81EA831B-EFA2-4F4D-9F5F-3274AD52B923}" type="pres">
      <dgm:prSet presAssocID="{A66CEE0F-3D07-42BB-877B-BF3AFE1D971A}" presName="background" presStyleLbl="node0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36B953B2-6532-FD40-8AF2-83F9711E6005}" type="pres">
      <dgm:prSet presAssocID="{A66CEE0F-3D07-42BB-877B-BF3AFE1D971A}" presName="text" presStyleLbl="fgAcc0" presStyleIdx="1" presStyleCnt="3" custScaleX="86119" custScaleY="79075" custLinFactNeighborX="1497" custLinFactNeighborY="24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BBB79-B131-1E41-A26A-634879293E95}" type="pres">
      <dgm:prSet presAssocID="{A66CEE0F-3D07-42BB-877B-BF3AFE1D971A}" presName="hierChild2" presStyleCnt="0"/>
      <dgm:spPr/>
    </dgm:pt>
    <dgm:pt modelId="{F4EB9C08-BF1D-424D-BC03-A1A2C36319BF}" type="pres">
      <dgm:prSet presAssocID="{35479D65-038D-3342-B1CD-85C7FE2CCF4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BFE902B-78E2-E845-B247-6C90DF47B9E5}" type="pres">
      <dgm:prSet presAssocID="{126E4CC5-6159-9245-AA18-3E1C21D12E65}" presName="hierRoot2" presStyleCnt="0"/>
      <dgm:spPr/>
    </dgm:pt>
    <dgm:pt modelId="{C6CA84EA-0F2F-0B4E-9B8A-C9EA97D571FF}" type="pres">
      <dgm:prSet presAssocID="{126E4CC5-6159-9245-AA18-3E1C21D12E65}" presName="composite2" presStyleCnt="0"/>
      <dgm:spPr/>
    </dgm:pt>
    <dgm:pt modelId="{69BBC232-0B94-9042-B077-B986634E9683}" type="pres">
      <dgm:prSet presAssocID="{126E4CC5-6159-9245-AA18-3E1C21D12E65}" presName="background2" presStyleLbl="node2" presStyleIdx="1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7B37B7F8-666E-7A49-8603-283DE64D1385}" type="pres">
      <dgm:prSet presAssocID="{126E4CC5-6159-9245-AA18-3E1C21D12E65}" presName="text2" presStyleLbl="fgAcc2" presStyleIdx="1" presStyleCnt="3" custScaleX="90217" custScaleY="54551" custLinFactNeighborX="1211" custLinFactNeighborY="-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E76E-ABE2-CC44-9AA7-B95130374E26}" type="pres">
      <dgm:prSet presAssocID="{126E4CC5-6159-9245-AA18-3E1C21D12E65}" presName="hierChild3" presStyleCnt="0"/>
      <dgm:spPr/>
    </dgm:pt>
    <dgm:pt modelId="{3B17E978-8F11-4249-AFE6-37C3E9C3A716}" type="pres">
      <dgm:prSet presAssocID="{C213B17E-72F6-AA49-9C33-C0D19031E86F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BB94B26-1D57-2346-B691-A546227A1BF7}" type="pres">
      <dgm:prSet presAssocID="{BC3183CC-13CA-4E4E-9377-091198FA8B94}" presName="hierRoot3" presStyleCnt="0"/>
      <dgm:spPr/>
    </dgm:pt>
    <dgm:pt modelId="{64BBD71C-8983-9E44-BA16-50F9B9224E1C}" type="pres">
      <dgm:prSet presAssocID="{BC3183CC-13CA-4E4E-9377-091198FA8B94}" presName="composite3" presStyleCnt="0"/>
      <dgm:spPr/>
    </dgm:pt>
    <dgm:pt modelId="{C7EB25B6-6C97-EE47-BFB0-89FF5A487308}" type="pres">
      <dgm:prSet presAssocID="{BC3183CC-13CA-4E4E-9377-091198FA8B94}" presName="background3" presStyleLbl="node3" presStyleIdx="1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7A8206C-7C5C-D84B-B4B8-14F287A463DC}" type="pres">
      <dgm:prSet presAssocID="{BC3183CC-13CA-4E4E-9377-091198FA8B94}" presName="text3" presStyleLbl="fgAcc3" presStyleIdx="1" presStyleCnt="4" custScaleX="93913" custScaleY="60992" custLinFactNeighborX="-980" custLinFactNeighborY="-22595">
        <dgm:presLayoutVars>
          <dgm:chPref val="3"/>
        </dgm:presLayoutVars>
      </dgm:prSet>
      <dgm:spPr>
        <a:xfrm>
          <a:off x="4730391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C92232-5F8A-1E4A-9B4F-A658F305CF7D}" type="pres">
      <dgm:prSet presAssocID="{BC3183CC-13CA-4E4E-9377-091198FA8B94}" presName="hierChild4" presStyleCnt="0"/>
      <dgm:spPr/>
    </dgm:pt>
    <dgm:pt modelId="{CF5FDD63-CC4D-C244-932F-7F7510AF8258}" type="pres">
      <dgm:prSet presAssocID="{DDA6BAE4-EAAE-9244-AFC9-777DEFF1B20F}" presName="hierRoot1" presStyleCnt="0"/>
      <dgm:spPr/>
    </dgm:pt>
    <dgm:pt modelId="{56960393-1641-D746-BD97-21357246514D}" type="pres">
      <dgm:prSet presAssocID="{DDA6BAE4-EAAE-9244-AFC9-777DEFF1B20F}" presName="composite" presStyleCnt="0"/>
      <dgm:spPr/>
    </dgm:pt>
    <dgm:pt modelId="{13F4C08A-35D0-CD43-877D-60B80D10F0A1}" type="pres">
      <dgm:prSet presAssocID="{DDA6BAE4-EAAE-9244-AFC9-777DEFF1B20F}" presName="background" presStyleLbl="node0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2A252742-A707-184B-9A51-41180BD9566E}" type="pres">
      <dgm:prSet presAssocID="{DDA6BAE4-EAAE-9244-AFC9-777DEFF1B20F}" presName="text" presStyleLbl="fgAcc0" presStyleIdx="2" presStyleCnt="3" custScaleX="86119" custScaleY="79075" custLinFactNeighborX="4893" custLinFactNeighborY="24472">
        <dgm:presLayoutVars>
          <dgm:chPref val="3"/>
        </dgm:presLayoutVars>
      </dgm:prSet>
      <dgm:spPr>
        <a:xfrm>
          <a:off x="7438798" y="1577588"/>
          <a:ext cx="1994681" cy="126662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E4875D0-9A9A-964C-B9E3-CA3C4B02167E}" type="pres">
      <dgm:prSet presAssocID="{DDA6BAE4-EAAE-9244-AFC9-777DEFF1B20F}" presName="hierChild2" presStyleCnt="0"/>
      <dgm:spPr/>
    </dgm:pt>
    <dgm:pt modelId="{C35FF7E7-7E7B-D34B-8015-6F3DAF121FB1}" type="pres">
      <dgm:prSet presAssocID="{7D163C46-4ABC-6746-BD89-F73AED8CF62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D630666-687B-BB4C-B95C-D2929859C4FF}" type="pres">
      <dgm:prSet presAssocID="{0F351C89-AF4A-6E42-99BF-55A58B7E5409}" presName="hierRoot2" presStyleCnt="0"/>
      <dgm:spPr/>
    </dgm:pt>
    <dgm:pt modelId="{F21F9582-8A88-EB46-89B5-A357DA35AE83}" type="pres">
      <dgm:prSet presAssocID="{0F351C89-AF4A-6E42-99BF-55A58B7E5409}" presName="composite2" presStyleCnt="0"/>
      <dgm:spPr/>
    </dgm:pt>
    <dgm:pt modelId="{F4DD2E08-03DB-3040-A9EA-E814C8A0B553}" type="pres">
      <dgm:prSet presAssocID="{0F351C89-AF4A-6E42-99BF-55A58B7E5409}" presName="background2" presStyleLbl="node2" presStyleIdx="2" presStyleCnt="3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4D6879D4-0F08-8A4E-948E-4D210E381B2E}" type="pres">
      <dgm:prSet presAssocID="{0F351C89-AF4A-6E42-99BF-55A58B7E5409}" presName="text2" presStyleLbl="fgAcc2" presStyleIdx="2" presStyleCnt="3" custScaleX="93867" custScaleY="53084" custLinFactNeighborX="4621" custLinFactNeighborY="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4F9-67BF-9C4D-B9F8-8BE6C4477DDC}" type="pres">
      <dgm:prSet presAssocID="{0F351C89-AF4A-6E42-99BF-55A58B7E5409}" presName="hierChild3" presStyleCnt="0"/>
      <dgm:spPr/>
    </dgm:pt>
    <dgm:pt modelId="{F252927D-78BE-9749-B79C-1C05EC38875C}" type="pres">
      <dgm:prSet presAssocID="{58112F73-C1CD-0940-A9C3-3131730AEF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5727774-8EC9-8248-BC35-BF2DE0E50214}" type="pres">
      <dgm:prSet presAssocID="{9B09BB79-4A48-5A4F-BABC-9201A9C43A46}" presName="hierRoot3" presStyleCnt="0"/>
      <dgm:spPr/>
    </dgm:pt>
    <dgm:pt modelId="{76B476A4-D5EA-1141-8F4B-F5C63FF01F2B}" type="pres">
      <dgm:prSet presAssocID="{9B09BB79-4A48-5A4F-BABC-9201A9C43A46}" presName="composite3" presStyleCnt="0"/>
      <dgm:spPr/>
    </dgm:pt>
    <dgm:pt modelId="{B035DDC8-F3AE-D247-8A4B-0A4F626A9DB9}" type="pres">
      <dgm:prSet presAssocID="{9B09BB79-4A48-5A4F-BABC-9201A9C43A46}" presName="background3" presStyleLbl="node3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</dgm:pt>
    <dgm:pt modelId="{5015D14B-BF29-174D-A1B0-69567AD221A3}" type="pres">
      <dgm:prSet presAssocID="{9B09BB79-4A48-5A4F-BABC-9201A9C43A46}" presName="text3" presStyleLbl="fgAcc3" presStyleIdx="2" presStyleCnt="4" custScaleX="64868" custScaleY="60992" custLinFactNeighborX="5430" custLinFactNeighborY="-26035">
        <dgm:presLayoutVars>
          <dgm:chPref val="3"/>
        </dgm:presLayoutVars>
      </dgm:prSet>
      <dgm:spPr>
        <a:xfrm>
          <a:off x="6916639" y="4607261"/>
          <a:ext cx="1788747" cy="113585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00430-77F2-2049-B5F5-C23F016EF67E}" type="pres">
      <dgm:prSet presAssocID="{9B09BB79-4A48-5A4F-BABC-9201A9C43A46}" presName="hierChild4" presStyleCnt="0"/>
      <dgm:spPr/>
    </dgm:pt>
    <dgm:pt modelId="{892B293E-478D-AA42-A5FD-AAFDF480EFE7}" type="pres">
      <dgm:prSet presAssocID="{1DA21E1B-6DF0-3847-BA3F-5D113754AFB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EEBBF7B-D3F6-4C47-ADD4-00C3058EF9C7}" type="pres">
      <dgm:prSet presAssocID="{EA976745-DD05-8640-92FC-FF4A7D743EF1}" presName="hierRoot3" presStyleCnt="0"/>
      <dgm:spPr/>
    </dgm:pt>
    <dgm:pt modelId="{0BD990F6-043E-7841-8632-9CBD187D152F}" type="pres">
      <dgm:prSet presAssocID="{EA976745-DD05-8640-92FC-FF4A7D743EF1}" presName="composite3" presStyleCnt="0"/>
      <dgm:spPr/>
    </dgm:pt>
    <dgm:pt modelId="{2BEB6123-0D17-864C-B4A3-8FB24D7BE4A3}" type="pres">
      <dgm:prSet presAssocID="{EA976745-DD05-8640-92FC-FF4A7D743EF1}" presName="background3" presStyleLbl="node3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D6B6F60F-214F-6C41-B89C-484D61CAE06E}" type="pres">
      <dgm:prSet presAssocID="{EA976745-DD05-8640-92FC-FF4A7D743EF1}" presName="text3" presStyleLbl="fgAcc3" presStyleIdx="3" presStyleCnt="4" custScaleX="69072" custScaleY="60011" custLinFactNeighborY="-24752">
        <dgm:presLayoutVars>
          <dgm:chPref val="3"/>
        </dgm:presLayoutVars>
      </dgm:prSet>
      <dgm:spPr>
        <a:xfrm>
          <a:off x="9200239" y="3966345"/>
          <a:ext cx="2551488" cy="16201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8A7939-13A3-2E4B-B758-3E2F5DE654A4}" type="pres">
      <dgm:prSet presAssocID="{EA976745-DD05-8640-92FC-FF4A7D743EF1}" presName="hierChild4" presStyleCnt="0"/>
      <dgm:spPr/>
    </dgm:pt>
  </dgm:ptLst>
  <dgm:cxnLst>
    <dgm:cxn modelId="{9DBF20E4-8D79-864E-AEB8-F58ED550C1C1}" srcId="{0F351C89-AF4A-6E42-99BF-55A58B7E5409}" destId="{9B09BB79-4A48-5A4F-BABC-9201A9C43A46}" srcOrd="0" destOrd="0" parTransId="{58112F73-C1CD-0940-A9C3-3131730AEF68}" sibTransId="{5BC9BE93-9B3D-E54F-83F9-08574F17ABFB}"/>
    <dgm:cxn modelId="{AA48F6D0-7DE6-534D-87CC-8028C00B0633}" srcId="{F94BBB0F-AD03-4C46-A063-DEC3C8278EB0}" destId="{36A9195E-87CC-DB45-8916-D5CC7F8E35AF}" srcOrd="0" destOrd="0" parTransId="{86E9A519-F590-3346-88DB-D620DF5E7CFE}" sibTransId="{848AE11C-0CD9-2A4A-97E5-9E4DC032E702}"/>
    <dgm:cxn modelId="{3404595C-33CA-4F29-AA21-04C9ACFFC37F}" type="presOf" srcId="{9B09BB79-4A48-5A4F-BABC-9201A9C43A46}" destId="{5015D14B-BF29-174D-A1B0-69567AD221A3}" srcOrd="0" destOrd="0" presId="urn:microsoft.com/office/officeart/2005/8/layout/hierarchy1"/>
    <dgm:cxn modelId="{653974B1-9B9D-4C74-A8F7-5C0F7BB0BBC0}" srcId="{25AB9F58-8F72-4836-A94B-F4F1F54F35F9}" destId="{125351B1-8A1A-4044-9630-CD6F1264ADA3}" srcOrd="0" destOrd="0" parTransId="{2D2716DC-EEA1-4007-A9DE-C945F4EA7276}" sibTransId="{18D0BA90-37CE-46B8-8811-05E0FC71D09C}"/>
    <dgm:cxn modelId="{BD1CF1CE-C4AA-4FBA-AD34-8A0054C945E2}" type="presOf" srcId="{36A9195E-87CC-DB45-8916-D5CC7F8E35AF}" destId="{F91CD8FB-F832-E34B-8840-CD28D6599C9A}" srcOrd="0" destOrd="0" presId="urn:microsoft.com/office/officeart/2005/8/layout/hierarchy1"/>
    <dgm:cxn modelId="{B3D220F1-4DBE-4A93-98C7-F39833FE426A}" type="presOf" srcId="{C213B17E-72F6-AA49-9C33-C0D19031E86F}" destId="{3B17E978-8F11-4249-AFE6-37C3E9C3A716}" srcOrd="0" destOrd="0" presId="urn:microsoft.com/office/officeart/2005/8/layout/hierarchy1"/>
    <dgm:cxn modelId="{266BB275-2CBA-4A7B-B3A3-D077E132BC41}" type="presOf" srcId="{0F351C89-AF4A-6E42-99BF-55A58B7E5409}" destId="{4D6879D4-0F08-8A4E-948E-4D210E381B2E}" srcOrd="0" destOrd="0" presId="urn:microsoft.com/office/officeart/2005/8/layout/hierarchy1"/>
    <dgm:cxn modelId="{563CB068-0A57-457A-961A-6CA228B11C27}" type="presOf" srcId="{EA976745-DD05-8640-92FC-FF4A7D743EF1}" destId="{D6B6F60F-214F-6C41-B89C-484D61CAE06E}" srcOrd="0" destOrd="0" presId="urn:microsoft.com/office/officeart/2005/8/layout/hierarchy1"/>
    <dgm:cxn modelId="{0C1A4705-363D-4543-8AEF-5995B204ADD0}" type="presOf" srcId="{BC3183CC-13CA-4E4E-9377-091198FA8B94}" destId="{B7A8206C-7C5C-D84B-B4B8-14F287A463DC}" srcOrd="0" destOrd="0" presId="urn:microsoft.com/office/officeart/2005/8/layout/hierarchy1"/>
    <dgm:cxn modelId="{3CF5BEF7-E8A0-1D44-9A85-1EF116EEC849}" srcId="{126E4CC5-6159-9245-AA18-3E1C21D12E65}" destId="{BC3183CC-13CA-4E4E-9377-091198FA8B94}" srcOrd="0" destOrd="0" parTransId="{C213B17E-72F6-AA49-9C33-C0D19031E86F}" sibTransId="{D49D3D55-98E3-044A-BAD2-4AB62D25D2E7}"/>
    <dgm:cxn modelId="{150F953F-62A4-4703-A5EA-178D6F464128}" type="presOf" srcId="{A66CEE0F-3D07-42BB-877B-BF3AFE1D971A}" destId="{36B953B2-6532-FD40-8AF2-83F9711E6005}" srcOrd="0" destOrd="0" presId="urn:microsoft.com/office/officeart/2005/8/layout/hierarchy1"/>
    <dgm:cxn modelId="{849FAD13-0F58-4154-9E95-077D846CF30A}" type="presOf" srcId="{1DA21E1B-6DF0-3847-BA3F-5D113754AFB2}" destId="{892B293E-478D-AA42-A5FD-AAFDF480EFE7}" srcOrd="0" destOrd="0" presId="urn:microsoft.com/office/officeart/2005/8/layout/hierarchy1"/>
    <dgm:cxn modelId="{1AA20213-ECD0-864D-9172-467B2637CCB2}" srcId="{25AB9F58-8F72-4836-A94B-F4F1F54F35F9}" destId="{DDA6BAE4-EAAE-9244-AFC9-777DEFF1B20F}" srcOrd="2" destOrd="0" parTransId="{6F21B67F-7AA2-574D-94C2-89A77CEBA5BC}" sibTransId="{62E46592-FD98-5B4D-AF47-35E783A9064A}"/>
    <dgm:cxn modelId="{B4B3DA6E-21E5-4FE0-888D-6C164383C949}" type="presOf" srcId="{35479D65-038D-3342-B1CD-85C7FE2CCF4F}" destId="{F4EB9C08-BF1D-424D-BC03-A1A2C36319BF}" srcOrd="0" destOrd="0" presId="urn:microsoft.com/office/officeart/2005/8/layout/hierarchy1"/>
    <dgm:cxn modelId="{0B5B2290-40B9-4437-B5EB-0D3155687860}" type="presOf" srcId="{58112F73-C1CD-0940-A9C3-3131730AEF68}" destId="{F252927D-78BE-9749-B79C-1C05EC38875C}" srcOrd="0" destOrd="0" presId="urn:microsoft.com/office/officeart/2005/8/layout/hierarchy1"/>
    <dgm:cxn modelId="{14C4D900-4AC8-4680-B6F1-4419B978E027}" srcId="{25AB9F58-8F72-4836-A94B-F4F1F54F35F9}" destId="{A66CEE0F-3D07-42BB-877B-BF3AFE1D971A}" srcOrd="1" destOrd="0" parTransId="{2550D34A-796F-49D5-A1BC-1329C45C9743}" sibTransId="{87CFB0D6-8F0C-43EC-89F1-44B699D92D79}"/>
    <dgm:cxn modelId="{97BA3608-C245-4191-97AC-D8E7778BB2B8}" type="presOf" srcId="{7D163C46-4ABC-6746-BD89-F73AED8CF62B}" destId="{C35FF7E7-7E7B-D34B-8015-6F3DAF121FB1}" srcOrd="0" destOrd="0" presId="urn:microsoft.com/office/officeart/2005/8/layout/hierarchy1"/>
    <dgm:cxn modelId="{51C3767E-1A3A-3148-8F13-584CB1D1BB6C}" srcId="{A66CEE0F-3D07-42BB-877B-BF3AFE1D971A}" destId="{126E4CC5-6159-9245-AA18-3E1C21D12E65}" srcOrd="0" destOrd="0" parTransId="{35479D65-038D-3342-B1CD-85C7FE2CCF4F}" sibTransId="{3E8D4CAD-E0CD-6D42-96E0-36F0C298CE62}"/>
    <dgm:cxn modelId="{C7FDA262-DC73-4360-81D5-56CEFE28EE58}" type="presOf" srcId="{86E9A519-F590-3346-88DB-D620DF5E7CFE}" destId="{EC723923-ABEF-9F4C-9E5A-A728C729B021}" srcOrd="0" destOrd="0" presId="urn:microsoft.com/office/officeart/2005/8/layout/hierarchy1"/>
    <dgm:cxn modelId="{D9AE5A94-196F-4270-BA4E-DC7F467B1B3D}" type="presOf" srcId="{126E4CC5-6159-9245-AA18-3E1C21D12E65}" destId="{7B37B7F8-666E-7A49-8603-283DE64D1385}" srcOrd="0" destOrd="0" presId="urn:microsoft.com/office/officeart/2005/8/layout/hierarchy1"/>
    <dgm:cxn modelId="{26638D7B-AA3F-B04F-9592-8B6065BED5D8}" srcId="{DDA6BAE4-EAAE-9244-AFC9-777DEFF1B20F}" destId="{0F351C89-AF4A-6E42-99BF-55A58B7E5409}" srcOrd="0" destOrd="0" parTransId="{7D163C46-4ABC-6746-BD89-F73AED8CF62B}" sibTransId="{7CFE5B41-927F-FC46-930E-1E97325773C1}"/>
    <dgm:cxn modelId="{E7DF4B72-74E8-49DD-860F-80199AD56F09}" type="presOf" srcId="{F94BBB0F-AD03-4C46-A063-DEC3C8278EB0}" destId="{4CAD5E84-FB95-C145-8969-2545100A67C1}" srcOrd="0" destOrd="0" presId="urn:microsoft.com/office/officeart/2005/8/layout/hierarchy1"/>
    <dgm:cxn modelId="{323A3876-C418-FD42-B133-226607E8E8B2}" srcId="{0F351C89-AF4A-6E42-99BF-55A58B7E5409}" destId="{EA976745-DD05-8640-92FC-FF4A7D743EF1}" srcOrd="1" destOrd="0" parTransId="{1DA21E1B-6DF0-3847-BA3F-5D113754AFB2}" sibTransId="{07E81BE5-5882-1F4C-BED4-27F43238B379}"/>
    <dgm:cxn modelId="{86BF7246-AC16-4FE6-AF5C-EE6C6050D206}" type="presOf" srcId="{125351B1-8A1A-4044-9630-CD6F1264ADA3}" destId="{217954AC-97EF-8E4E-B810-043C1CF36B40}" srcOrd="0" destOrd="0" presId="urn:microsoft.com/office/officeart/2005/8/layout/hierarchy1"/>
    <dgm:cxn modelId="{2A9A5F4B-346B-4338-9CB8-AB8218780B99}" type="presOf" srcId="{00F8C2C6-65EA-2C4C-BF70-5A6E86CCA30E}" destId="{45C359A1-FCA5-D848-B55B-EF8318BB1B0D}" srcOrd="0" destOrd="0" presId="urn:microsoft.com/office/officeart/2005/8/layout/hierarchy1"/>
    <dgm:cxn modelId="{FF426A64-6417-4B4C-B1FA-36FDCC946B46}" type="presOf" srcId="{DDA6BAE4-EAAE-9244-AFC9-777DEFF1B20F}" destId="{2A252742-A707-184B-9A51-41180BD9566E}" srcOrd="0" destOrd="0" presId="urn:microsoft.com/office/officeart/2005/8/layout/hierarchy1"/>
    <dgm:cxn modelId="{80F3AC56-A375-EE4A-A9B9-929431F97957}" srcId="{125351B1-8A1A-4044-9630-CD6F1264ADA3}" destId="{F94BBB0F-AD03-4C46-A063-DEC3C8278EB0}" srcOrd="0" destOrd="0" parTransId="{00F8C2C6-65EA-2C4C-BF70-5A6E86CCA30E}" sibTransId="{D8FBB792-3319-DF4C-93D8-E0E93E079D97}"/>
    <dgm:cxn modelId="{858064F6-14FC-4618-828B-97153ECF37D6}" type="presOf" srcId="{25AB9F58-8F72-4836-A94B-F4F1F54F35F9}" destId="{0A18EE62-7CC9-450B-BF86-073A99C562A8}" srcOrd="0" destOrd="0" presId="urn:microsoft.com/office/officeart/2005/8/layout/hierarchy1"/>
    <dgm:cxn modelId="{989F22BD-A0EE-4776-BE31-5970D2665DD3}" type="presParOf" srcId="{0A18EE62-7CC9-450B-BF86-073A99C562A8}" destId="{8703FB29-EE90-4949-BC03-D89F7C347C5E}" srcOrd="0" destOrd="0" presId="urn:microsoft.com/office/officeart/2005/8/layout/hierarchy1"/>
    <dgm:cxn modelId="{1E1C7A42-4F09-4B41-A0B3-F9C8A9044E41}" type="presParOf" srcId="{8703FB29-EE90-4949-BC03-D89F7C347C5E}" destId="{D707DCF9-F4BE-5B4B-8039-0A47D59D426E}" srcOrd="0" destOrd="0" presId="urn:microsoft.com/office/officeart/2005/8/layout/hierarchy1"/>
    <dgm:cxn modelId="{262267D0-4601-41CC-9798-BA6BDB295F10}" type="presParOf" srcId="{D707DCF9-F4BE-5B4B-8039-0A47D59D426E}" destId="{95A767DF-7781-F840-B606-6B84645E2BF3}" srcOrd="0" destOrd="0" presId="urn:microsoft.com/office/officeart/2005/8/layout/hierarchy1"/>
    <dgm:cxn modelId="{E2EAB9CB-D10F-4C1A-8E0E-1D608ED593DE}" type="presParOf" srcId="{D707DCF9-F4BE-5B4B-8039-0A47D59D426E}" destId="{217954AC-97EF-8E4E-B810-043C1CF36B40}" srcOrd="1" destOrd="0" presId="urn:microsoft.com/office/officeart/2005/8/layout/hierarchy1"/>
    <dgm:cxn modelId="{C240F09B-FC5E-4BC3-8C63-02B6A1103770}" type="presParOf" srcId="{8703FB29-EE90-4949-BC03-D89F7C347C5E}" destId="{4507EDB1-E10F-1B45-BD2D-9B51C0E15E22}" srcOrd="1" destOrd="0" presId="urn:microsoft.com/office/officeart/2005/8/layout/hierarchy1"/>
    <dgm:cxn modelId="{611AE9EE-7550-45A7-BC8B-169F00E914BD}" type="presParOf" srcId="{4507EDB1-E10F-1B45-BD2D-9B51C0E15E22}" destId="{45C359A1-FCA5-D848-B55B-EF8318BB1B0D}" srcOrd="0" destOrd="0" presId="urn:microsoft.com/office/officeart/2005/8/layout/hierarchy1"/>
    <dgm:cxn modelId="{694ED9C0-3FBC-40FC-B8FD-0C3D291EB6FB}" type="presParOf" srcId="{4507EDB1-E10F-1B45-BD2D-9B51C0E15E22}" destId="{B91C9673-C453-F540-8C1B-F67C350EA102}" srcOrd="1" destOrd="0" presId="urn:microsoft.com/office/officeart/2005/8/layout/hierarchy1"/>
    <dgm:cxn modelId="{12CD2513-4DC6-4CD5-A9D7-439C16FCB6C4}" type="presParOf" srcId="{B91C9673-C453-F540-8C1B-F67C350EA102}" destId="{7FB546BF-15F5-4B49-A67C-7BD8E93583E0}" srcOrd="0" destOrd="0" presId="urn:microsoft.com/office/officeart/2005/8/layout/hierarchy1"/>
    <dgm:cxn modelId="{18432DB3-7365-405D-9960-39E2E0F1DD44}" type="presParOf" srcId="{7FB546BF-15F5-4B49-A67C-7BD8E93583E0}" destId="{04527D37-C1A0-BD47-8D9A-C1F83048CD43}" srcOrd="0" destOrd="0" presId="urn:microsoft.com/office/officeart/2005/8/layout/hierarchy1"/>
    <dgm:cxn modelId="{6F3DB895-5CBB-4A74-824E-5780EB393826}" type="presParOf" srcId="{7FB546BF-15F5-4B49-A67C-7BD8E93583E0}" destId="{4CAD5E84-FB95-C145-8969-2545100A67C1}" srcOrd="1" destOrd="0" presId="urn:microsoft.com/office/officeart/2005/8/layout/hierarchy1"/>
    <dgm:cxn modelId="{935F9F80-2B84-41E6-9F9E-ED7964911700}" type="presParOf" srcId="{B91C9673-C453-F540-8C1B-F67C350EA102}" destId="{5D724206-B1F9-A048-835F-6FD61EF598B4}" srcOrd="1" destOrd="0" presId="urn:microsoft.com/office/officeart/2005/8/layout/hierarchy1"/>
    <dgm:cxn modelId="{07C5EB83-05B4-4279-A9AF-7A65DE06E84F}" type="presParOf" srcId="{5D724206-B1F9-A048-835F-6FD61EF598B4}" destId="{EC723923-ABEF-9F4C-9E5A-A728C729B021}" srcOrd="0" destOrd="0" presId="urn:microsoft.com/office/officeart/2005/8/layout/hierarchy1"/>
    <dgm:cxn modelId="{0D7AE456-9AA5-4D5C-A944-09F1713814FC}" type="presParOf" srcId="{5D724206-B1F9-A048-835F-6FD61EF598B4}" destId="{A9122ECB-F3F9-384E-8E5A-604686001C97}" srcOrd="1" destOrd="0" presId="urn:microsoft.com/office/officeart/2005/8/layout/hierarchy1"/>
    <dgm:cxn modelId="{379FBAFF-E611-4801-8D57-C320956557CE}" type="presParOf" srcId="{A9122ECB-F3F9-384E-8E5A-604686001C97}" destId="{CF638F79-FA4C-5B47-ADF5-C65CAC81E923}" srcOrd="0" destOrd="0" presId="urn:microsoft.com/office/officeart/2005/8/layout/hierarchy1"/>
    <dgm:cxn modelId="{42C02717-7831-4A6B-90F3-EB74D4A5643D}" type="presParOf" srcId="{CF638F79-FA4C-5B47-ADF5-C65CAC81E923}" destId="{CDB9089A-FF38-B94B-ACB3-4B25090C949F}" srcOrd="0" destOrd="0" presId="urn:microsoft.com/office/officeart/2005/8/layout/hierarchy1"/>
    <dgm:cxn modelId="{C9E3EC13-E0BE-41D7-918D-48544770B351}" type="presParOf" srcId="{CF638F79-FA4C-5B47-ADF5-C65CAC81E923}" destId="{F91CD8FB-F832-E34B-8840-CD28D6599C9A}" srcOrd="1" destOrd="0" presId="urn:microsoft.com/office/officeart/2005/8/layout/hierarchy1"/>
    <dgm:cxn modelId="{E36C92D5-0DDD-441C-A36A-AB37ECC78243}" type="presParOf" srcId="{A9122ECB-F3F9-384E-8E5A-604686001C97}" destId="{0C3B3238-375D-1F4C-98D4-C8AC38886A83}" srcOrd="1" destOrd="0" presId="urn:microsoft.com/office/officeart/2005/8/layout/hierarchy1"/>
    <dgm:cxn modelId="{A64213AE-39F3-475F-A589-FE02106953BD}" type="presParOf" srcId="{0A18EE62-7CC9-450B-BF86-073A99C562A8}" destId="{4B41BDF1-4E58-EF44-8E90-E23F29543910}" srcOrd="1" destOrd="0" presId="urn:microsoft.com/office/officeart/2005/8/layout/hierarchy1"/>
    <dgm:cxn modelId="{BE0D6AEC-1EB1-4D14-AA23-9398994BC297}" type="presParOf" srcId="{4B41BDF1-4E58-EF44-8E90-E23F29543910}" destId="{54B5FB47-C3AB-6043-B230-977A431EF500}" srcOrd="0" destOrd="0" presId="urn:microsoft.com/office/officeart/2005/8/layout/hierarchy1"/>
    <dgm:cxn modelId="{46A6A5D0-1E26-4F50-82C4-BE1CC022B342}" type="presParOf" srcId="{54B5FB47-C3AB-6043-B230-977A431EF500}" destId="{81EA831B-EFA2-4F4D-9F5F-3274AD52B923}" srcOrd="0" destOrd="0" presId="urn:microsoft.com/office/officeart/2005/8/layout/hierarchy1"/>
    <dgm:cxn modelId="{1D9510E7-5FD9-414A-B74E-50000B4A9DA0}" type="presParOf" srcId="{54B5FB47-C3AB-6043-B230-977A431EF500}" destId="{36B953B2-6532-FD40-8AF2-83F9711E6005}" srcOrd="1" destOrd="0" presId="urn:microsoft.com/office/officeart/2005/8/layout/hierarchy1"/>
    <dgm:cxn modelId="{85EA8077-8BB2-49EA-8C85-F804D34100EE}" type="presParOf" srcId="{4B41BDF1-4E58-EF44-8E90-E23F29543910}" destId="{BA2BBB79-B131-1E41-A26A-634879293E95}" srcOrd="1" destOrd="0" presId="urn:microsoft.com/office/officeart/2005/8/layout/hierarchy1"/>
    <dgm:cxn modelId="{A6117FC0-455E-4C66-A9FE-C60C365D3D33}" type="presParOf" srcId="{BA2BBB79-B131-1E41-A26A-634879293E95}" destId="{F4EB9C08-BF1D-424D-BC03-A1A2C36319BF}" srcOrd="0" destOrd="0" presId="urn:microsoft.com/office/officeart/2005/8/layout/hierarchy1"/>
    <dgm:cxn modelId="{D27FF2ED-F69F-468D-899D-1E66AA341A01}" type="presParOf" srcId="{BA2BBB79-B131-1E41-A26A-634879293E95}" destId="{2BFE902B-78E2-E845-B247-6C90DF47B9E5}" srcOrd="1" destOrd="0" presId="urn:microsoft.com/office/officeart/2005/8/layout/hierarchy1"/>
    <dgm:cxn modelId="{0EF5BAC3-74D9-496D-BEC4-0121DD71CBC9}" type="presParOf" srcId="{2BFE902B-78E2-E845-B247-6C90DF47B9E5}" destId="{C6CA84EA-0F2F-0B4E-9B8A-C9EA97D571FF}" srcOrd="0" destOrd="0" presId="urn:microsoft.com/office/officeart/2005/8/layout/hierarchy1"/>
    <dgm:cxn modelId="{B29DC435-D25E-4ED2-AAB5-3125F92A17E8}" type="presParOf" srcId="{C6CA84EA-0F2F-0B4E-9B8A-C9EA97D571FF}" destId="{69BBC232-0B94-9042-B077-B986634E9683}" srcOrd="0" destOrd="0" presId="urn:microsoft.com/office/officeart/2005/8/layout/hierarchy1"/>
    <dgm:cxn modelId="{B74BEADF-6693-49F3-9903-8F39FA0C9A02}" type="presParOf" srcId="{C6CA84EA-0F2F-0B4E-9B8A-C9EA97D571FF}" destId="{7B37B7F8-666E-7A49-8603-283DE64D1385}" srcOrd="1" destOrd="0" presId="urn:microsoft.com/office/officeart/2005/8/layout/hierarchy1"/>
    <dgm:cxn modelId="{97DFED2B-2274-4272-BEA3-3DF0551C9604}" type="presParOf" srcId="{2BFE902B-78E2-E845-B247-6C90DF47B9E5}" destId="{6DF4E76E-ABE2-CC44-9AA7-B95130374E26}" srcOrd="1" destOrd="0" presId="urn:microsoft.com/office/officeart/2005/8/layout/hierarchy1"/>
    <dgm:cxn modelId="{9A3C1CB1-4FF3-4489-8BF3-F0F988570B39}" type="presParOf" srcId="{6DF4E76E-ABE2-CC44-9AA7-B95130374E26}" destId="{3B17E978-8F11-4249-AFE6-37C3E9C3A716}" srcOrd="0" destOrd="0" presId="urn:microsoft.com/office/officeart/2005/8/layout/hierarchy1"/>
    <dgm:cxn modelId="{2D281BED-0972-444F-84FF-59BF5769EC9C}" type="presParOf" srcId="{6DF4E76E-ABE2-CC44-9AA7-B95130374E26}" destId="{EBB94B26-1D57-2346-B691-A546227A1BF7}" srcOrd="1" destOrd="0" presId="urn:microsoft.com/office/officeart/2005/8/layout/hierarchy1"/>
    <dgm:cxn modelId="{84820C67-43F2-4A38-A3B7-4253318B73A2}" type="presParOf" srcId="{EBB94B26-1D57-2346-B691-A546227A1BF7}" destId="{64BBD71C-8983-9E44-BA16-50F9B9224E1C}" srcOrd="0" destOrd="0" presId="urn:microsoft.com/office/officeart/2005/8/layout/hierarchy1"/>
    <dgm:cxn modelId="{9A470564-1461-4C41-9F96-1FA42C5F62AA}" type="presParOf" srcId="{64BBD71C-8983-9E44-BA16-50F9B9224E1C}" destId="{C7EB25B6-6C97-EE47-BFB0-89FF5A487308}" srcOrd="0" destOrd="0" presId="urn:microsoft.com/office/officeart/2005/8/layout/hierarchy1"/>
    <dgm:cxn modelId="{C92E7D61-1DB0-4729-904C-C7F3F112C07D}" type="presParOf" srcId="{64BBD71C-8983-9E44-BA16-50F9B9224E1C}" destId="{B7A8206C-7C5C-D84B-B4B8-14F287A463DC}" srcOrd="1" destOrd="0" presId="urn:microsoft.com/office/officeart/2005/8/layout/hierarchy1"/>
    <dgm:cxn modelId="{740CA776-6075-421D-B4EE-ECA71AABB286}" type="presParOf" srcId="{EBB94B26-1D57-2346-B691-A546227A1BF7}" destId="{BCC92232-5F8A-1E4A-9B4F-A658F305CF7D}" srcOrd="1" destOrd="0" presId="urn:microsoft.com/office/officeart/2005/8/layout/hierarchy1"/>
    <dgm:cxn modelId="{91B1659C-4C34-4469-8FCD-E9F242278D6E}" type="presParOf" srcId="{0A18EE62-7CC9-450B-BF86-073A99C562A8}" destId="{CF5FDD63-CC4D-C244-932F-7F7510AF8258}" srcOrd="2" destOrd="0" presId="urn:microsoft.com/office/officeart/2005/8/layout/hierarchy1"/>
    <dgm:cxn modelId="{F1B0E68E-CF3B-41CD-9F4B-437F7B0F6674}" type="presParOf" srcId="{CF5FDD63-CC4D-C244-932F-7F7510AF8258}" destId="{56960393-1641-D746-BD97-21357246514D}" srcOrd="0" destOrd="0" presId="urn:microsoft.com/office/officeart/2005/8/layout/hierarchy1"/>
    <dgm:cxn modelId="{FC675757-C129-4436-A263-EDFF1276EDF8}" type="presParOf" srcId="{56960393-1641-D746-BD97-21357246514D}" destId="{13F4C08A-35D0-CD43-877D-60B80D10F0A1}" srcOrd="0" destOrd="0" presId="urn:microsoft.com/office/officeart/2005/8/layout/hierarchy1"/>
    <dgm:cxn modelId="{03718CDA-83A6-41DB-B0CA-6160E297DFE9}" type="presParOf" srcId="{56960393-1641-D746-BD97-21357246514D}" destId="{2A252742-A707-184B-9A51-41180BD9566E}" srcOrd="1" destOrd="0" presId="urn:microsoft.com/office/officeart/2005/8/layout/hierarchy1"/>
    <dgm:cxn modelId="{9F985E1B-C67F-482A-BC7B-DA66194EC385}" type="presParOf" srcId="{CF5FDD63-CC4D-C244-932F-7F7510AF8258}" destId="{3E4875D0-9A9A-964C-B9E3-CA3C4B02167E}" srcOrd="1" destOrd="0" presId="urn:microsoft.com/office/officeart/2005/8/layout/hierarchy1"/>
    <dgm:cxn modelId="{C0019A6E-9445-4591-A76D-D6C2AEA46394}" type="presParOf" srcId="{3E4875D0-9A9A-964C-B9E3-CA3C4B02167E}" destId="{C35FF7E7-7E7B-D34B-8015-6F3DAF121FB1}" srcOrd="0" destOrd="0" presId="urn:microsoft.com/office/officeart/2005/8/layout/hierarchy1"/>
    <dgm:cxn modelId="{7FE3C79B-1ADC-41F5-AB4C-F7DDC91C902B}" type="presParOf" srcId="{3E4875D0-9A9A-964C-B9E3-CA3C4B02167E}" destId="{9D630666-687B-BB4C-B95C-D2929859C4FF}" srcOrd="1" destOrd="0" presId="urn:microsoft.com/office/officeart/2005/8/layout/hierarchy1"/>
    <dgm:cxn modelId="{B5F13021-EC93-4B55-B776-289E19D4E0A3}" type="presParOf" srcId="{9D630666-687B-BB4C-B95C-D2929859C4FF}" destId="{F21F9582-8A88-EB46-89B5-A357DA35AE83}" srcOrd="0" destOrd="0" presId="urn:microsoft.com/office/officeart/2005/8/layout/hierarchy1"/>
    <dgm:cxn modelId="{7921408F-23EA-4807-B35C-60A93021300E}" type="presParOf" srcId="{F21F9582-8A88-EB46-89B5-A357DA35AE83}" destId="{F4DD2E08-03DB-3040-A9EA-E814C8A0B553}" srcOrd="0" destOrd="0" presId="urn:microsoft.com/office/officeart/2005/8/layout/hierarchy1"/>
    <dgm:cxn modelId="{43B8975F-E92D-4100-A453-7E2B12009140}" type="presParOf" srcId="{F21F9582-8A88-EB46-89B5-A357DA35AE83}" destId="{4D6879D4-0F08-8A4E-948E-4D210E381B2E}" srcOrd="1" destOrd="0" presId="urn:microsoft.com/office/officeart/2005/8/layout/hierarchy1"/>
    <dgm:cxn modelId="{8A1A182F-B606-4A55-8181-CCFFAFCB455B}" type="presParOf" srcId="{9D630666-687B-BB4C-B95C-D2929859C4FF}" destId="{FB9204F9-67BF-9C4D-B9F8-8BE6C4477DDC}" srcOrd="1" destOrd="0" presId="urn:microsoft.com/office/officeart/2005/8/layout/hierarchy1"/>
    <dgm:cxn modelId="{2CE3D1A5-9DB2-4FCD-B786-BBF02203D153}" type="presParOf" srcId="{FB9204F9-67BF-9C4D-B9F8-8BE6C4477DDC}" destId="{F252927D-78BE-9749-B79C-1C05EC38875C}" srcOrd="0" destOrd="0" presId="urn:microsoft.com/office/officeart/2005/8/layout/hierarchy1"/>
    <dgm:cxn modelId="{91DC42DC-09BC-4C05-9583-62A495E3C5C8}" type="presParOf" srcId="{FB9204F9-67BF-9C4D-B9F8-8BE6C4477DDC}" destId="{65727774-8EC9-8248-BC35-BF2DE0E50214}" srcOrd="1" destOrd="0" presId="urn:microsoft.com/office/officeart/2005/8/layout/hierarchy1"/>
    <dgm:cxn modelId="{FF6BB753-5287-49A2-9C15-84D4571D0152}" type="presParOf" srcId="{65727774-8EC9-8248-BC35-BF2DE0E50214}" destId="{76B476A4-D5EA-1141-8F4B-F5C63FF01F2B}" srcOrd="0" destOrd="0" presId="urn:microsoft.com/office/officeart/2005/8/layout/hierarchy1"/>
    <dgm:cxn modelId="{A1056D2E-33F0-4650-A602-6AF7D9D64F19}" type="presParOf" srcId="{76B476A4-D5EA-1141-8F4B-F5C63FF01F2B}" destId="{B035DDC8-F3AE-D247-8A4B-0A4F626A9DB9}" srcOrd="0" destOrd="0" presId="urn:microsoft.com/office/officeart/2005/8/layout/hierarchy1"/>
    <dgm:cxn modelId="{6D44B752-9A29-4827-BBEC-D7B70E6EF27C}" type="presParOf" srcId="{76B476A4-D5EA-1141-8F4B-F5C63FF01F2B}" destId="{5015D14B-BF29-174D-A1B0-69567AD221A3}" srcOrd="1" destOrd="0" presId="urn:microsoft.com/office/officeart/2005/8/layout/hierarchy1"/>
    <dgm:cxn modelId="{1A461037-B544-4AFD-BCCC-939E3F898A7E}" type="presParOf" srcId="{65727774-8EC9-8248-BC35-BF2DE0E50214}" destId="{AD500430-77F2-2049-B5F5-C23F016EF67E}" srcOrd="1" destOrd="0" presId="urn:microsoft.com/office/officeart/2005/8/layout/hierarchy1"/>
    <dgm:cxn modelId="{A188FE03-7DC3-414E-A11F-9877B24D1CFF}" type="presParOf" srcId="{FB9204F9-67BF-9C4D-B9F8-8BE6C4477DDC}" destId="{892B293E-478D-AA42-A5FD-AAFDF480EFE7}" srcOrd="2" destOrd="0" presId="urn:microsoft.com/office/officeart/2005/8/layout/hierarchy1"/>
    <dgm:cxn modelId="{BC4450A8-144A-4E53-A42B-5491FB574C50}" type="presParOf" srcId="{FB9204F9-67BF-9C4D-B9F8-8BE6C4477DDC}" destId="{DEEBBF7B-D3F6-4C47-ADD4-00C3058EF9C7}" srcOrd="3" destOrd="0" presId="urn:microsoft.com/office/officeart/2005/8/layout/hierarchy1"/>
    <dgm:cxn modelId="{F6C1C226-C338-4866-B1C2-C41BEF8932CA}" type="presParOf" srcId="{DEEBBF7B-D3F6-4C47-ADD4-00C3058EF9C7}" destId="{0BD990F6-043E-7841-8632-9CBD187D152F}" srcOrd="0" destOrd="0" presId="urn:microsoft.com/office/officeart/2005/8/layout/hierarchy1"/>
    <dgm:cxn modelId="{CEE4F916-D254-4575-B469-73B56086B715}" type="presParOf" srcId="{0BD990F6-043E-7841-8632-9CBD187D152F}" destId="{2BEB6123-0D17-864C-B4A3-8FB24D7BE4A3}" srcOrd="0" destOrd="0" presId="urn:microsoft.com/office/officeart/2005/8/layout/hierarchy1"/>
    <dgm:cxn modelId="{C283ADB2-6A5D-4898-8820-0A385A383B41}" type="presParOf" srcId="{0BD990F6-043E-7841-8632-9CBD187D152F}" destId="{D6B6F60F-214F-6C41-B89C-484D61CAE06E}" srcOrd="1" destOrd="0" presId="urn:microsoft.com/office/officeart/2005/8/layout/hierarchy1"/>
    <dgm:cxn modelId="{699DBE20-0C71-4901-A470-E652EEF67431}" type="presParOf" srcId="{DEEBBF7B-D3F6-4C47-ADD4-00C3058EF9C7}" destId="{AC8A7939-13A3-2E4B-B758-3E2F5DE654A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FF7E7-7E7B-D34B-8015-6F3DAF121FB1}">
      <dsp:nvSpPr>
        <dsp:cNvPr id="0" name=""/>
        <dsp:cNvSpPr/>
      </dsp:nvSpPr>
      <dsp:spPr>
        <a:xfrm>
          <a:off x="8592053" y="2051843"/>
          <a:ext cx="121213" cy="384065"/>
        </a:xfrm>
        <a:custGeom>
          <a:avLst/>
          <a:gdLst/>
          <a:ahLst/>
          <a:cxnLst/>
          <a:rect l="0" t="0" r="0" b="0"/>
          <a:pathLst>
            <a:path>
              <a:moveTo>
                <a:pt x="121213" y="0"/>
              </a:moveTo>
              <a:lnTo>
                <a:pt x="121213" y="148171"/>
              </a:lnTo>
              <a:lnTo>
                <a:pt x="0" y="148171"/>
              </a:lnTo>
              <a:lnTo>
                <a:pt x="0" y="38406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5033782" y="2051843"/>
          <a:ext cx="91440" cy="384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6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323805" y="2051811"/>
          <a:ext cx="91440" cy="384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9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96336" y="434861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379267" y="703645"/>
          <a:ext cx="2546378" cy="161695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Absolute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26626" y="751004"/>
        <a:ext cx="2451660" cy="1522232"/>
      </dsp:txXfrm>
    </dsp:sp>
    <dsp:sp modelId="{04527D37-C1A0-BD47-8D9A-C1F83048CD43}">
      <dsp:nvSpPr>
        <dsp:cNvPr id="0" name=""/>
        <dsp:cNvSpPr/>
      </dsp:nvSpPr>
      <dsp:spPr>
        <a:xfrm>
          <a:off x="-121187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161743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أَفَ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تَطْ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مَعُون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400" kern="1200" dirty="0">
              <a:solidFill>
                <a:schemeClr val="tx1"/>
              </a:solidFill>
            </a:rPr>
            <a:t>الحرف الأول متحرك والثاني ساكن</a:t>
          </a:r>
          <a: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4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400" kern="1200" dirty="0">
              <a:solidFill>
                <a:schemeClr val="tx1"/>
              </a:solidFill>
            </a:rPr>
            <a:t>The first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US" sz="1400" kern="1200" dirty="0">
              <a:solidFill>
                <a:schemeClr val="tx1"/>
              </a:solidFill>
            </a:rPr>
            <a:t> and the second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535" y="2759485"/>
        <a:ext cx="2871842" cy="1761162"/>
      </dsp:txXfrm>
    </dsp:sp>
    <dsp:sp modelId="{81EA831B-EFA2-4F4D-9F5F-3274AD52B923}">
      <dsp:nvSpPr>
        <dsp:cNvPr id="0" name=""/>
        <dsp:cNvSpPr/>
      </dsp:nvSpPr>
      <dsp:spPr>
        <a:xfrm>
          <a:off x="3806313" y="434893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089244" y="703677"/>
          <a:ext cx="2546378" cy="1616950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136603" y="751036"/>
        <a:ext cx="2451660" cy="1522232"/>
      </dsp:txXfrm>
    </dsp:sp>
    <dsp:sp modelId="{69BBC232-0B94-9042-B077-B986634E9683}">
      <dsp:nvSpPr>
        <dsp:cNvPr id="0" name=""/>
        <dsp:cNvSpPr/>
      </dsp:nvSpPr>
      <dsp:spPr>
        <a:xfrm>
          <a:off x="3588789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3871720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النُّفُو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سُ زُ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وِجَت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chemeClr val="tx1"/>
              </a:solidFill>
            </a:rPr>
            <a:t>أن يتحرك الحرفان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CA" sz="1600" kern="1200" dirty="0">
              <a:latin typeface="Calibri" panose="020F0502020204030204" pitchFamily="34" charset="0"/>
              <a:cs typeface="Calibri" panose="020F0502020204030204" pitchFamily="34" charset="0"/>
            </a:rPr>
            <a:t>Both</a:t>
          </a:r>
          <a:r>
            <a:rPr lang="en-US" sz="1600" kern="1200" dirty="0">
              <a:solidFill>
                <a:schemeClr val="tx1"/>
              </a:solidFill>
            </a:rPr>
            <a:t> letters have </a:t>
          </a:r>
          <a:r>
            <a:rPr lang="en-US" sz="1600" kern="1200" dirty="0" err="1">
              <a:solidFill>
                <a:schemeClr val="tx1"/>
              </a:solidFill>
            </a:rPr>
            <a:t>Harakah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6512" y="2759485"/>
        <a:ext cx="2871842" cy="1761162"/>
      </dsp:txXfrm>
    </dsp:sp>
    <dsp:sp modelId="{13F4C08A-35D0-CD43-877D-60B80D10F0A1}">
      <dsp:nvSpPr>
        <dsp:cNvPr id="0" name=""/>
        <dsp:cNvSpPr/>
      </dsp:nvSpPr>
      <dsp:spPr>
        <a:xfrm>
          <a:off x="7440077" y="434893"/>
          <a:ext cx="2546378" cy="161695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7723008" y="703677"/>
          <a:ext cx="2546378" cy="161695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7770367" y="751036"/>
        <a:ext cx="2451660" cy="1522232"/>
      </dsp:txXfrm>
    </dsp:sp>
    <dsp:sp modelId="{F4DD2E08-03DB-3040-A9EA-E814C8A0B553}">
      <dsp:nvSpPr>
        <dsp:cNvPr id="0" name=""/>
        <dsp:cNvSpPr/>
      </dsp:nvSpPr>
      <dsp:spPr>
        <a:xfrm>
          <a:off x="7101340" y="2435908"/>
          <a:ext cx="2981426" cy="187074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7384271" y="2704693"/>
          <a:ext cx="2981426" cy="18707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نْ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600" kern="1200" dirty="0">
              <a:solidFill>
                <a:schemeClr val="tx1"/>
              </a:solidFill>
            </a:rPr>
            <a:t>الحرف الأول ساكن والثاني متحرك</a:t>
          </a:r>
          <a:r>
            <a:rPr lang="ar-SA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The first letter is </a:t>
          </a:r>
          <a:r>
            <a:rPr lang="en-US" sz="1400" kern="1200" dirty="0" err="1">
              <a:solidFill>
                <a:schemeClr val="tx1"/>
              </a:solidFill>
            </a:rPr>
            <a:t>Sakin</a:t>
          </a:r>
          <a:r>
            <a:rPr lang="en-US" sz="1400" kern="1200" dirty="0">
              <a:solidFill>
                <a:schemeClr val="tx1"/>
              </a:solidFill>
            </a:rPr>
            <a:t> while the second letter has a </a:t>
          </a:r>
          <a:r>
            <a:rPr lang="en-US" sz="1400" kern="1200" dirty="0" err="1">
              <a:solidFill>
                <a:schemeClr val="tx1"/>
              </a:solidFill>
            </a:rPr>
            <a:t>Harakah</a:t>
          </a:r>
          <a:r>
            <a:rPr lang="en-CA" sz="1400" kern="1200" dirty="0">
              <a:solidFill>
                <a:schemeClr val="tx1"/>
              </a:solidFill>
            </a:rPr>
            <a:t>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39063" y="2759485"/>
        <a:ext cx="2871842" cy="1761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FF7E7-7E7B-D34B-8015-6F3DAF121FB1}">
      <dsp:nvSpPr>
        <dsp:cNvPr id="0" name=""/>
        <dsp:cNvSpPr/>
      </dsp:nvSpPr>
      <dsp:spPr>
        <a:xfrm>
          <a:off x="9300395" y="1616872"/>
          <a:ext cx="93178" cy="339698"/>
        </a:xfrm>
        <a:custGeom>
          <a:avLst/>
          <a:gdLst/>
          <a:ahLst/>
          <a:cxnLst/>
          <a:rect l="0" t="0" r="0" b="0"/>
          <a:pathLst>
            <a:path>
              <a:moveTo>
                <a:pt x="93178" y="0"/>
              </a:moveTo>
              <a:lnTo>
                <a:pt x="93178" y="158959"/>
              </a:lnTo>
              <a:lnTo>
                <a:pt x="0" y="158959"/>
              </a:lnTo>
              <a:lnTo>
                <a:pt x="0" y="33969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6563710" y="1616872"/>
          <a:ext cx="91440" cy="339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5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84C80-93AC-46F7-B2A5-5B98F8B71B5D}">
      <dsp:nvSpPr>
        <dsp:cNvPr id="0" name=""/>
        <dsp:cNvSpPr/>
      </dsp:nvSpPr>
      <dsp:spPr>
        <a:xfrm>
          <a:off x="3721173" y="1616847"/>
          <a:ext cx="91440" cy="33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30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1003286" y="1616847"/>
          <a:ext cx="91440" cy="339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0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73504" y="377961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290283" y="583900"/>
          <a:ext cx="1951002" cy="123888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ln/>
              <a:solidFill>
                <a:srgbClr val="1602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المتباعدان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Taba’ud</a:t>
          </a:r>
          <a:endParaRPr lang="en-US" sz="2000" b="1" kern="1200" dirty="0" smtClean="0">
            <a:ln/>
            <a:solidFill>
              <a:srgbClr val="16024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smtClean="0">
              <a:ln/>
              <a:solidFill>
                <a:srgbClr val="16024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(farther apart)</a:t>
          </a:r>
          <a:endParaRPr lang="ar-SA" sz="2000" b="1" kern="1200" dirty="0">
            <a:ln/>
            <a:solidFill>
              <a:srgbClr val="16024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26569" y="620186"/>
        <a:ext cx="1878430" cy="1166314"/>
      </dsp:txXfrm>
    </dsp:sp>
    <dsp:sp modelId="{04527D37-C1A0-BD47-8D9A-C1F83048CD43}">
      <dsp:nvSpPr>
        <dsp:cNvPr id="0" name=""/>
        <dsp:cNvSpPr/>
      </dsp:nvSpPr>
      <dsp:spPr>
        <a:xfrm>
          <a:off x="-93159" y="1955914"/>
          <a:ext cx="2284331" cy="24135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123618" y="2161853"/>
          <a:ext cx="2284331" cy="24135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نـْـخَــ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نقة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تباعدا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مخرجًا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و</a:t>
          </a:r>
          <a:r>
            <a:rPr lang="ar-SA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اختلفا </a:t>
          </a: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113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whose </a:t>
          </a:r>
          <a:r>
            <a:rPr lang="en-US" sz="1400" b="1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Makharij</a:t>
          </a:r>
          <a:r>
            <a:rPr lang="en-US" sz="14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are farther apart and they have different attributes</a:t>
          </a:r>
          <a:endParaRPr lang="en-US" sz="14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524" y="2228759"/>
        <a:ext cx="2150519" cy="2279774"/>
      </dsp:txXfrm>
    </dsp:sp>
    <dsp:sp modelId="{5777B3B5-8F95-47E7-A1D7-027D30854615}">
      <dsp:nvSpPr>
        <dsp:cNvPr id="0" name=""/>
        <dsp:cNvSpPr/>
      </dsp:nvSpPr>
      <dsp:spPr>
        <a:xfrm>
          <a:off x="2791392" y="377961"/>
          <a:ext cx="1951002" cy="12388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1E0E1-B612-4F9E-A9DD-4913BC50AE8A}">
      <dsp:nvSpPr>
        <dsp:cNvPr id="0" name=""/>
        <dsp:cNvSpPr/>
      </dsp:nvSpPr>
      <dsp:spPr>
        <a:xfrm>
          <a:off x="3008170" y="583900"/>
          <a:ext cx="1951002" cy="123888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المتقاربان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Taqarub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(approximately similar)</a:t>
          </a:r>
          <a:endParaRPr lang="ar-SA" sz="2000" b="1" kern="1200" dirty="0">
            <a:ln/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44456" y="620186"/>
        <a:ext cx="1878430" cy="1166314"/>
      </dsp:txXfrm>
    </dsp:sp>
    <dsp:sp modelId="{343F6F00-5D8E-4607-8019-2B517517051C}">
      <dsp:nvSpPr>
        <dsp:cNvPr id="0" name=""/>
        <dsp:cNvSpPr/>
      </dsp:nvSpPr>
      <dsp:spPr>
        <a:xfrm>
          <a:off x="2624728" y="1956149"/>
          <a:ext cx="2284331" cy="241335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5F496-224A-4F01-8EA9-2357BA492B47}">
      <dsp:nvSpPr>
        <dsp:cNvPr id="0" name=""/>
        <dsp:cNvSpPr/>
      </dsp:nvSpPr>
      <dsp:spPr>
        <a:xfrm>
          <a:off x="2841506" y="2162088"/>
          <a:ext cx="2284331" cy="241335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نــخــلـــ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قـْـــكُــــ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2400" b="1" kern="1200" dirty="0" smtClean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ar-KW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تقاربا</a:t>
          </a:r>
          <a:r>
            <a:rPr lang="ar-SA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مخرجاً أو صفةً أو كلاهما</a:t>
          </a:r>
          <a:endParaRPr lang="ar-KW" sz="1900" b="1" kern="1200" dirty="0" smtClean="0">
            <a:solidFill>
              <a:srgbClr val="00319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close in </a:t>
          </a:r>
          <a:r>
            <a:rPr lang="en-US" sz="19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</a:t>
          </a:r>
          <a:r>
            <a:rPr lang="en-US" sz="19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9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or both</a:t>
          </a:r>
          <a:endParaRPr lang="en-US" sz="1900" b="1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08412" y="2228994"/>
        <a:ext cx="2150519" cy="2279539"/>
      </dsp:txXfrm>
    </dsp:sp>
    <dsp:sp modelId="{81EA831B-EFA2-4F4D-9F5F-3274AD52B923}">
      <dsp:nvSpPr>
        <dsp:cNvPr id="0" name=""/>
        <dsp:cNvSpPr/>
      </dsp:nvSpPr>
      <dsp:spPr>
        <a:xfrm>
          <a:off x="5633929" y="377985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5850707" y="583925"/>
          <a:ext cx="1951002" cy="1238886"/>
        </a:xfrm>
        <a:prstGeom prst="roundRect">
          <a:avLst>
            <a:gd name="adj" fmla="val 10000"/>
          </a:avLst>
        </a:prstGeom>
        <a:solidFill>
          <a:srgbClr val="0033CC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المتجانسان</a:t>
          </a:r>
          <a:endParaRPr lang="ar-SA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Tajanus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</a:t>
          </a:r>
          <a:r>
            <a:rPr lang="en-US" sz="2000" b="1" kern="1200" dirty="0" err="1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homogenety</a:t>
          </a:r>
          <a:r>
            <a:rPr lang="en-US" sz="2000" b="1" kern="1200" dirty="0" smtClean="0">
              <a:ln/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US" sz="2000" b="1" kern="1200" dirty="0">
            <a:ln/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886993" y="620211"/>
        <a:ext cx="1878430" cy="1166314"/>
      </dsp:txXfrm>
    </dsp:sp>
    <dsp:sp modelId="{69BBC232-0B94-9042-B077-B986634E9683}">
      <dsp:nvSpPr>
        <dsp:cNvPr id="0" name=""/>
        <dsp:cNvSpPr/>
      </dsp:nvSpPr>
      <dsp:spPr>
        <a:xfrm>
          <a:off x="5467265" y="1956385"/>
          <a:ext cx="2284331" cy="241311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5684043" y="2162324"/>
          <a:ext cx="2284331" cy="241311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ود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تْ طَـــ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ائفة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الحرفان اللذان </a:t>
          </a:r>
          <a:r>
            <a:rPr lang="ar-SA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اتفقا مخرجاً (أو صفةً)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 two letters that are identical in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Makhraj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(or </a:t>
          </a:r>
          <a:r>
            <a:rPr lang="en-US" sz="1800" b="1" kern="1200" dirty="0" err="1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Sifat</a:t>
          </a:r>
          <a:r>
            <a:rPr lang="en-US" sz="1800" b="1" kern="1200" dirty="0" smtClean="0">
              <a:solidFill>
                <a:srgbClr val="00319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endParaRPr lang="en-CA" sz="1200" kern="1200" dirty="0">
            <a:solidFill>
              <a:srgbClr val="00319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0949" y="2229230"/>
        <a:ext cx="2150519" cy="2279303"/>
      </dsp:txXfrm>
    </dsp:sp>
    <dsp:sp modelId="{13F4C08A-35D0-CD43-877D-60B80D10F0A1}">
      <dsp:nvSpPr>
        <dsp:cNvPr id="0" name=""/>
        <dsp:cNvSpPr/>
      </dsp:nvSpPr>
      <dsp:spPr>
        <a:xfrm>
          <a:off x="8418072" y="377985"/>
          <a:ext cx="1951002" cy="1238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8634850" y="583925"/>
          <a:ext cx="1951002" cy="1238886"/>
        </a:xfrm>
        <a:prstGeom prst="roundRect">
          <a:avLst>
            <a:gd name="adj" fmla="val 10000"/>
          </a:avLst>
        </a:prstGeom>
        <a:solidFill>
          <a:srgbClr val="1F497D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المتماثلان</a:t>
          </a:r>
          <a:endParaRPr lang="ar-SA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Tamathul</a:t>
          </a:r>
          <a:r>
            <a:rPr lang="en-US" sz="2000" b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(identical)</a:t>
          </a:r>
          <a:endParaRPr lang="en-US" sz="2000" b="1" kern="1200" dirty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671136" y="620211"/>
        <a:ext cx="1878430" cy="1166314"/>
      </dsp:txXfrm>
    </dsp:sp>
    <dsp:sp modelId="{F4DD2E08-03DB-3040-A9EA-E814C8A0B553}">
      <dsp:nvSpPr>
        <dsp:cNvPr id="0" name=""/>
        <dsp:cNvSpPr/>
      </dsp:nvSpPr>
      <dsp:spPr>
        <a:xfrm>
          <a:off x="8158229" y="1956570"/>
          <a:ext cx="2284331" cy="2412929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375007" y="2162510"/>
          <a:ext cx="2284331" cy="241292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لهــ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ـــمْ مِـــ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18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الحرفان اللذان اتفقا اسمًا ورسمًا ومخرجًا وصفةً</a:t>
          </a:r>
          <a:endParaRPr lang="ar-SA" sz="1800" b="1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Two letters which are identical in name, script, P.O.A. and attributes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41913" y="2229416"/>
        <a:ext cx="2150519" cy="2279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B51FE-C4FD-E947-A056-C919AEB73734}">
      <dsp:nvSpPr>
        <dsp:cNvPr id="0" name=""/>
        <dsp:cNvSpPr/>
      </dsp:nvSpPr>
      <dsp:spPr>
        <a:xfrm>
          <a:off x="9846503" y="3879996"/>
          <a:ext cx="958855" cy="41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92"/>
              </a:lnTo>
              <a:lnTo>
                <a:pt x="958855" y="259292"/>
              </a:lnTo>
              <a:lnTo>
                <a:pt x="958855" y="4173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2927D-78BE-9749-B79C-1C05EC38875C}">
      <dsp:nvSpPr>
        <dsp:cNvPr id="0" name=""/>
        <dsp:cNvSpPr/>
      </dsp:nvSpPr>
      <dsp:spPr>
        <a:xfrm>
          <a:off x="8329055" y="3879996"/>
          <a:ext cx="1517448" cy="417377"/>
        </a:xfrm>
        <a:custGeom>
          <a:avLst/>
          <a:gdLst/>
          <a:ahLst/>
          <a:cxnLst/>
          <a:rect l="0" t="0" r="0" b="0"/>
          <a:pathLst>
            <a:path>
              <a:moveTo>
                <a:pt x="1517448" y="0"/>
              </a:moveTo>
              <a:lnTo>
                <a:pt x="1517448" y="259292"/>
              </a:lnTo>
              <a:lnTo>
                <a:pt x="0" y="259292"/>
              </a:lnTo>
              <a:lnTo>
                <a:pt x="0" y="41737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FF7E7-7E7B-D34B-8015-6F3DAF121FB1}">
      <dsp:nvSpPr>
        <dsp:cNvPr id="0" name=""/>
        <dsp:cNvSpPr/>
      </dsp:nvSpPr>
      <dsp:spPr>
        <a:xfrm>
          <a:off x="9753429" y="2553529"/>
          <a:ext cx="91440" cy="456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389"/>
              </a:lnTo>
              <a:lnTo>
                <a:pt x="93074" y="298389"/>
              </a:lnTo>
              <a:lnTo>
                <a:pt x="93074" y="45647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7E978-8F11-4249-AFE6-37C3E9C3A716}">
      <dsp:nvSpPr>
        <dsp:cNvPr id="0" name=""/>
        <dsp:cNvSpPr/>
      </dsp:nvSpPr>
      <dsp:spPr>
        <a:xfrm>
          <a:off x="4788590" y="4148676"/>
          <a:ext cx="1064160" cy="64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171"/>
              </a:lnTo>
              <a:lnTo>
                <a:pt x="1064160" y="488171"/>
              </a:lnTo>
              <a:lnTo>
                <a:pt x="1064160" y="6462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3AE4B-418E-A44D-BAEB-9098425446A6}">
      <dsp:nvSpPr>
        <dsp:cNvPr id="0" name=""/>
        <dsp:cNvSpPr/>
      </dsp:nvSpPr>
      <dsp:spPr>
        <a:xfrm>
          <a:off x="3376447" y="4148676"/>
          <a:ext cx="1412142" cy="646256"/>
        </a:xfrm>
        <a:custGeom>
          <a:avLst/>
          <a:gdLst/>
          <a:ahLst/>
          <a:cxnLst/>
          <a:rect l="0" t="0" r="0" b="0"/>
          <a:pathLst>
            <a:path>
              <a:moveTo>
                <a:pt x="1412142" y="0"/>
              </a:moveTo>
              <a:lnTo>
                <a:pt x="1412142" y="488171"/>
              </a:lnTo>
              <a:lnTo>
                <a:pt x="0" y="488171"/>
              </a:lnTo>
              <a:lnTo>
                <a:pt x="0" y="64625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9C08-BF1D-424D-BC03-A1A2C36319BF}">
      <dsp:nvSpPr>
        <dsp:cNvPr id="0" name=""/>
        <dsp:cNvSpPr/>
      </dsp:nvSpPr>
      <dsp:spPr>
        <a:xfrm>
          <a:off x="4742870" y="2553529"/>
          <a:ext cx="91440" cy="725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1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3923-ABEF-9F4C-9E5A-A728C729B021}">
      <dsp:nvSpPr>
        <dsp:cNvPr id="0" name=""/>
        <dsp:cNvSpPr/>
      </dsp:nvSpPr>
      <dsp:spPr>
        <a:xfrm>
          <a:off x="986623" y="4148654"/>
          <a:ext cx="91440" cy="632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745"/>
              </a:lnTo>
              <a:lnTo>
                <a:pt x="47085" y="474745"/>
              </a:lnTo>
              <a:lnTo>
                <a:pt x="47085" y="63283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359A1-FCA5-D848-B55B-EF8318BB1B0D}">
      <dsp:nvSpPr>
        <dsp:cNvPr id="0" name=""/>
        <dsp:cNvSpPr/>
      </dsp:nvSpPr>
      <dsp:spPr>
        <a:xfrm>
          <a:off x="986623" y="2553507"/>
          <a:ext cx="91440" cy="725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1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67DF-7781-F840-B606-6B84645E2BF3}">
      <dsp:nvSpPr>
        <dsp:cNvPr id="0" name=""/>
        <dsp:cNvSpPr/>
      </dsp:nvSpPr>
      <dsp:spPr>
        <a:xfrm>
          <a:off x="179111" y="1469903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17954AC-97EF-8E4E-B810-043C1CF36B40}">
      <dsp:nvSpPr>
        <dsp:cNvPr id="0" name=""/>
        <dsp:cNvSpPr/>
      </dsp:nvSpPr>
      <dsp:spPr>
        <a:xfrm>
          <a:off x="368718" y="1650030"/>
          <a:ext cx="1706463" cy="1083604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المطلق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Absolute</a:t>
          </a:r>
          <a:endParaRPr lang="ar-SA" sz="2000" b="1" kern="1200" dirty="0">
            <a:ln/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00456" y="1681768"/>
        <a:ext cx="1642987" cy="1020128"/>
      </dsp:txXfrm>
    </dsp:sp>
    <dsp:sp modelId="{04527D37-C1A0-BD47-8D9A-C1F83048CD43}">
      <dsp:nvSpPr>
        <dsp:cNvPr id="0" name=""/>
        <dsp:cNvSpPr/>
      </dsp:nvSpPr>
      <dsp:spPr>
        <a:xfrm>
          <a:off x="32500" y="3278661"/>
          <a:ext cx="199968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CAD5E84-FB95-C145-8969-2545100A67C1}">
      <dsp:nvSpPr>
        <dsp:cNvPr id="0" name=""/>
        <dsp:cNvSpPr/>
      </dsp:nvSpPr>
      <dsp:spPr>
        <a:xfrm>
          <a:off x="222107" y="3458787"/>
          <a:ext cx="1999684" cy="86999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ما </a:t>
          </a:r>
          <a:r>
            <a:rPr lang="ar-SA" sz="2400" b="1" kern="120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نَــنـْــ</a:t>
          </a:r>
          <a:r>
            <a:rPr lang="ar-SA" sz="2400" b="1" kern="120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سخ</a:t>
          </a:r>
          <a:endParaRPr lang="en-CA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47588" y="3484268"/>
        <a:ext cx="1948722" cy="819031"/>
      </dsp:txXfrm>
    </dsp:sp>
    <dsp:sp modelId="{CDB9089A-FF38-B94B-ACB3-4B25090C949F}">
      <dsp:nvSpPr>
        <dsp:cNvPr id="0" name=""/>
        <dsp:cNvSpPr/>
      </dsp:nvSpPr>
      <dsp:spPr>
        <a:xfrm>
          <a:off x="-14836" y="4781484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F91CD8FB-F832-E34B-8840-CD28D6599C9A}">
      <dsp:nvSpPr>
        <dsp:cNvPr id="0" name=""/>
        <dsp:cNvSpPr/>
      </dsp:nvSpPr>
      <dsp:spPr>
        <a:xfrm>
          <a:off x="174770" y="4961611"/>
          <a:ext cx="2097089" cy="12123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لا يوجد استثناءات</a:t>
          </a:r>
          <a:endParaRPr lang="en-CA" sz="1800" b="0" kern="1200" dirty="0">
            <a:ln/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n/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 exceptions</a:t>
          </a:r>
          <a:endParaRPr lang="en-US" sz="18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10277" y="4997118"/>
        <a:ext cx="2026075" cy="1141300"/>
      </dsp:txXfrm>
    </dsp:sp>
    <dsp:sp modelId="{81EA831B-EFA2-4F4D-9F5F-3274AD52B923}">
      <dsp:nvSpPr>
        <dsp:cNvPr id="0" name=""/>
        <dsp:cNvSpPr/>
      </dsp:nvSpPr>
      <dsp:spPr>
        <a:xfrm>
          <a:off x="3935358" y="1469925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36B953B2-6532-FD40-8AF2-83F9711E6005}">
      <dsp:nvSpPr>
        <dsp:cNvPr id="0" name=""/>
        <dsp:cNvSpPr/>
      </dsp:nvSpPr>
      <dsp:spPr>
        <a:xfrm>
          <a:off x="4124965" y="1650051"/>
          <a:ext cx="1706463" cy="1083604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</a:t>
          </a:r>
          <a:r>
            <a:rPr lang="ar-SA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لكبير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Large</a:t>
          </a:r>
        </a:p>
      </dsp:txBody>
      <dsp:txXfrm>
        <a:off x="4156703" y="1681789"/>
        <a:ext cx="1642987" cy="1020128"/>
      </dsp:txXfrm>
    </dsp:sp>
    <dsp:sp modelId="{69BBC232-0B94-9042-B077-B986634E9683}">
      <dsp:nvSpPr>
        <dsp:cNvPr id="0" name=""/>
        <dsp:cNvSpPr/>
      </dsp:nvSpPr>
      <dsp:spPr>
        <a:xfrm>
          <a:off x="3177723" y="3278682"/>
          <a:ext cx="322173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7B37B7F8-666E-7A49-8603-283DE64D1385}">
      <dsp:nvSpPr>
        <dsp:cNvPr id="0" name=""/>
        <dsp:cNvSpPr/>
      </dsp:nvSpPr>
      <dsp:spPr>
        <a:xfrm>
          <a:off x="3367330" y="3458809"/>
          <a:ext cx="3221734" cy="8699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الرَّحي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مِ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○ 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الِك  |  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مَنَاس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كـَكُ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</a:t>
          </a:r>
          <a:endParaRPr lang="en-CA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2811" y="3484290"/>
        <a:ext cx="3170772" cy="819031"/>
      </dsp:txXfrm>
    </dsp:sp>
    <dsp:sp modelId="{76E7C5DA-1041-CD4C-A1B7-BE7208669B1D}">
      <dsp:nvSpPr>
        <dsp:cNvPr id="0" name=""/>
        <dsp:cNvSpPr/>
      </dsp:nvSpPr>
      <dsp:spPr>
        <a:xfrm>
          <a:off x="2327902" y="4794932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89B4F9A-E34F-F14B-8928-8BF0F344CEC2}">
      <dsp:nvSpPr>
        <dsp:cNvPr id="0" name=""/>
        <dsp:cNvSpPr/>
      </dsp:nvSpPr>
      <dsp:spPr>
        <a:xfrm>
          <a:off x="2517509" y="4975059"/>
          <a:ext cx="2097089" cy="121231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553016" y="5010566"/>
        <a:ext cx="2026075" cy="1141300"/>
      </dsp:txXfrm>
    </dsp:sp>
    <dsp:sp modelId="{C7EB25B6-6C97-EE47-BFB0-89FF5A487308}">
      <dsp:nvSpPr>
        <dsp:cNvPr id="0" name=""/>
        <dsp:cNvSpPr/>
      </dsp:nvSpPr>
      <dsp:spPr>
        <a:xfrm>
          <a:off x="4804206" y="4794932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7A8206C-7C5C-D84B-B4B8-14F287A463DC}">
      <dsp:nvSpPr>
        <dsp:cNvPr id="0" name=""/>
        <dsp:cNvSpPr/>
      </dsp:nvSpPr>
      <dsp:spPr>
        <a:xfrm>
          <a:off x="4993813" y="4975059"/>
          <a:ext cx="2097089" cy="121231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نِّ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 ⇽ مَكَّ</a:t>
          </a:r>
          <a:r>
            <a:rPr lang="ar-SA" sz="2400" b="1" kern="1200" dirty="0">
              <a:solidFill>
                <a:srgbClr val="FF0000"/>
              </a:solidFill>
              <a:latin typeface="+mj-lt"/>
              <a:ea typeface="+mn-ea"/>
              <a:cs typeface="+mj-cs"/>
            </a:rPr>
            <a:t>نَنِ</a:t>
          </a:r>
          <a:r>
            <a:rPr lang="ar-SA" sz="2400" b="1" kern="1200" dirty="0">
              <a:solidFill>
                <a:srgbClr val="002060"/>
              </a:solidFill>
              <a:latin typeface="+mj-lt"/>
              <a:ea typeface="+mn-ea"/>
              <a:cs typeface="+mj-cs"/>
            </a:rPr>
            <a:t>ي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تَأْمُرُونِّي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أَتُحَاجُّونِّي</a:t>
          </a:r>
          <a:r>
            <a:rPr lang="en-C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/ </a:t>
          </a:r>
          <a:r>
            <a:rPr lang="ar-SA" sz="16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فَنِعِمَّا </a:t>
          </a:r>
          <a:endParaRPr lang="en-US" sz="16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5029320" y="5010566"/>
        <a:ext cx="2026075" cy="1141300"/>
      </dsp:txXfrm>
    </dsp:sp>
    <dsp:sp modelId="{13F4C08A-35D0-CD43-877D-60B80D10F0A1}">
      <dsp:nvSpPr>
        <dsp:cNvPr id="0" name=""/>
        <dsp:cNvSpPr/>
      </dsp:nvSpPr>
      <dsp:spPr>
        <a:xfrm>
          <a:off x="8945917" y="1469925"/>
          <a:ext cx="1706463" cy="108360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2A252742-A707-184B-9A51-41180BD9566E}">
      <dsp:nvSpPr>
        <dsp:cNvPr id="0" name=""/>
        <dsp:cNvSpPr/>
      </dsp:nvSpPr>
      <dsp:spPr>
        <a:xfrm>
          <a:off x="9135524" y="1650051"/>
          <a:ext cx="1706463" cy="1083604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الصغير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Small</a:t>
          </a:r>
        </a:p>
      </dsp:txBody>
      <dsp:txXfrm>
        <a:off x="9167262" y="1681789"/>
        <a:ext cx="1642987" cy="1020128"/>
      </dsp:txXfrm>
    </dsp:sp>
    <dsp:sp modelId="{F4DD2E08-03DB-3040-A9EA-E814C8A0B553}">
      <dsp:nvSpPr>
        <dsp:cNvPr id="0" name=""/>
        <dsp:cNvSpPr/>
      </dsp:nvSpPr>
      <dsp:spPr>
        <a:xfrm>
          <a:off x="8235636" y="3010003"/>
          <a:ext cx="3221734" cy="869993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4D6879D4-0F08-8A4E-948E-4D210E381B2E}">
      <dsp:nvSpPr>
        <dsp:cNvPr id="0" name=""/>
        <dsp:cNvSpPr/>
      </dsp:nvSpPr>
      <dsp:spPr>
        <a:xfrm>
          <a:off x="8425243" y="3190129"/>
          <a:ext cx="3221734" cy="8699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إِ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 </a:t>
          </a:r>
          <a:r>
            <a:rPr lang="ar-SA" sz="24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نَّ</a:t>
          </a:r>
          <a:r>
            <a:rPr lang="ar-SA" sz="24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شَأْ  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|  يُدْرِ</a:t>
          </a:r>
          <a:r>
            <a:rPr lang="ar-SA" sz="2400" b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ككُّ</a:t>
          </a:r>
          <a:r>
            <a:rPr lang="ar-SA" sz="2400" b="1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مُ</a:t>
          </a:r>
          <a:endParaRPr lang="en-US" sz="24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450724" y="3215610"/>
        <a:ext cx="3170772" cy="819031"/>
      </dsp:txXfrm>
    </dsp:sp>
    <dsp:sp modelId="{B035DDC8-F3AE-D247-8A4B-0A4F626A9DB9}">
      <dsp:nvSpPr>
        <dsp:cNvPr id="0" name=""/>
        <dsp:cNvSpPr/>
      </dsp:nvSpPr>
      <dsp:spPr>
        <a:xfrm>
          <a:off x="7280510" y="4297373"/>
          <a:ext cx="2097089" cy="121231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</dsp:sp>
    <dsp:sp modelId="{5015D14B-BF29-174D-A1B0-69567AD221A3}">
      <dsp:nvSpPr>
        <dsp:cNvPr id="0" name=""/>
        <dsp:cNvSpPr/>
      </dsp:nvSpPr>
      <dsp:spPr>
        <a:xfrm>
          <a:off x="7470117" y="4477500"/>
          <a:ext cx="2097089" cy="12123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مَالِيَ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هْ</a:t>
          </a:r>
          <a:r>
            <a:rPr lang="en-C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SA" sz="2400" b="1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ۜ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هَ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لَكَ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السكت / </a:t>
          </a:r>
          <a:r>
            <a:rPr lang="en-CA" sz="18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Sakt</a:t>
          </a:r>
          <a:endParaRPr lang="ar-SA" sz="18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5624" y="4513007"/>
        <a:ext cx="2026075" cy="1141300"/>
      </dsp:txXfrm>
    </dsp:sp>
    <dsp:sp modelId="{826C15B6-798C-9F40-9CFA-74B81FB604B1}">
      <dsp:nvSpPr>
        <dsp:cNvPr id="0" name=""/>
        <dsp:cNvSpPr/>
      </dsp:nvSpPr>
      <dsp:spPr>
        <a:xfrm>
          <a:off x="9756814" y="4297373"/>
          <a:ext cx="2097089" cy="132219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59D7A35-7922-A941-B97A-A98AA9DD38D8}">
      <dsp:nvSpPr>
        <dsp:cNvPr id="0" name=""/>
        <dsp:cNvSpPr/>
      </dsp:nvSpPr>
      <dsp:spPr>
        <a:xfrm>
          <a:off x="9946421" y="4477500"/>
          <a:ext cx="2097089" cy="13221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فَ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ي يَ</a:t>
          </a:r>
          <a:r>
            <a:rPr lang="ar-SA" sz="2400" b="1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وْمٍ</a:t>
          </a:r>
          <a:endParaRPr lang="en-CA" sz="2400" b="1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آمن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و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ا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alibri" panose="020F0502020204030204" pitchFamily="34" charset="0"/>
            </a:rPr>
            <a:t> وَ</a:t>
          </a:r>
          <a:r>
            <a:rPr lang="ar-SA" sz="2400" b="1" kern="1200" dirty="0" smtClean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rPr>
            <a:t>عملوا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S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الحرف الأول حرف مد</a:t>
          </a:r>
          <a:endParaRPr lang="en-CA" sz="1400" b="0" kern="1200" dirty="0">
            <a:ln>
              <a:solidFill>
                <a:srgbClr val="002060"/>
              </a:solidFill>
            </a:ln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CA" sz="1400" b="0" kern="12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If the first letter is </a:t>
          </a:r>
          <a:r>
            <a:rPr lang="en-CA" sz="1400" b="0" kern="1200" dirty="0" err="1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madd</a:t>
          </a:r>
          <a:endParaRPr lang="en-US" sz="1400" b="0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985147" y="4516226"/>
        <a:ext cx="2019637" cy="1244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7677-DCD0-4F4B-B2DD-5C611638328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2D69-41D1-4723-9024-C3E20C89B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3T19:14:03.4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51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9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071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99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82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56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890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583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087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64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86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3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8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40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949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6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KW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الحرفان اللذان اتفقا اسمًا ورسمًا ومخرجًا وصفةً</a:t>
            </a:r>
            <a:endParaRPr lang="ar-SA" sz="1100" b="1" dirty="0">
              <a:ln>
                <a:solidFill>
                  <a:srgbClr val="002060"/>
                </a:solidFill>
              </a:ln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Calibri" panose="020F0502020204030204" pitchFamily="34" charset="0"/>
              </a:rPr>
              <a:t>Definition</a:t>
            </a:r>
            <a:r>
              <a:rPr lang="en-CA" sz="11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CA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Two letters which are identical in name, script, P.O.A. and attributes </a:t>
            </a:r>
            <a:endParaRPr lang="ar-KW" sz="11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86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5;p34"/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منهج ال</a:t>
            </a:r>
            <a:r>
              <a:rPr lang="en-US" sz="18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تجويد</a:t>
            </a:r>
            <a:r>
              <a:rPr lang="ar-SA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المتقدم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2024-01-24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2024-01-24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2024-01-24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2024-01-24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2024-01-24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29" Type="http://schemas.openxmlformats.org/officeDocument/2006/relationships/image" Target="NULL"/><Relationship Id="rId1" Type="http://schemas.openxmlformats.org/officeDocument/2006/relationships/slideLayout" Target="../slideLayouts/slideLayout3.xml"/><Relationship Id="rId30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6682"/>
            <a:ext cx="9144000" cy="2093369"/>
          </a:xfrm>
        </p:spPr>
        <p:txBody>
          <a:bodyPr>
            <a:normAutofit fontScale="90000"/>
          </a:bodyPr>
          <a:lstStyle/>
          <a:p>
            <a:r>
              <a:rPr lang="ar-SA" sz="2700" dirty="0"/>
              <a:t>برنامج (دبلوم) الدراسات الإسلامية المتقدمة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علاقات الحروف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4354"/>
            <a:ext cx="9144000" cy="694093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/>
              <a:t>هاله رجب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0913" y="2239981"/>
            <a:ext cx="4902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الحرفان اللذان اتفقا اسمًا ورسمًا ومخرجًا وصفةً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3DAA0F-EE48-264C-BAF9-8E7D4059711D}"/>
              </a:ext>
            </a:extLst>
          </p:cNvPr>
          <p:cNvSpPr txBox="1"/>
          <p:nvPr/>
        </p:nvSpPr>
        <p:spPr>
          <a:xfrm>
            <a:off x="726930" y="2272627"/>
            <a:ext cx="4902013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CA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CA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letters which are identical in name, script, P.O.A. and attributes </a:t>
            </a:r>
            <a:endParaRPr lang="ar-KW" sz="2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88C1325-F050-CA47-AE78-47E25EF62874}"/>
              </a:ext>
            </a:extLst>
          </p:cNvPr>
          <p:cNvSpPr/>
          <p:nvPr/>
        </p:nvSpPr>
        <p:spPr>
          <a:xfrm>
            <a:off x="6359423" y="3960983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8539BC3-E355-124C-BA0D-86F529959D7A}"/>
              </a:ext>
            </a:extLst>
          </p:cNvPr>
          <p:cNvSpPr/>
          <p:nvPr/>
        </p:nvSpPr>
        <p:spPr>
          <a:xfrm>
            <a:off x="6357018" y="520748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3641D5C-C73C-CC4B-AEC8-B0CF0BF71BE9}"/>
              </a:ext>
            </a:extLst>
          </p:cNvPr>
          <p:cNvSpPr/>
          <p:nvPr/>
        </p:nvSpPr>
        <p:spPr>
          <a:xfrm>
            <a:off x="4815152" y="3961123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D616F6A-E622-274A-91C0-17198D8FAFF7}"/>
              </a:ext>
            </a:extLst>
          </p:cNvPr>
          <p:cNvSpPr/>
          <p:nvPr/>
        </p:nvSpPr>
        <p:spPr>
          <a:xfrm>
            <a:off x="4812747" y="520762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08A0D1A-78A8-954D-A59B-DA161E84E0BA}"/>
              </a:ext>
            </a:extLst>
          </p:cNvPr>
          <p:cNvSpPr txBox="1"/>
          <p:nvPr/>
        </p:nvSpPr>
        <p:spPr>
          <a:xfrm>
            <a:off x="6495526" y="706922"/>
            <a:ext cx="3782749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المتماثلان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8824C5D-015F-804C-8BCD-2ECD398E1DF5}"/>
              </a:ext>
            </a:extLst>
          </p:cNvPr>
          <p:cNvSpPr txBox="1"/>
          <p:nvPr/>
        </p:nvSpPr>
        <p:spPr>
          <a:xfrm>
            <a:off x="2299447" y="699197"/>
            <a:ext cx="3759802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Tamathul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(Identical)</a:t>
            </a:r>
          </a:p>
        </p:txBody>
      </p:sp>
    </p:spTree>
    <p:extLst>
      <p:ext uri="{BB962C8B-B14F-4D97-AF65-F5344CB8AC3E}">
        <p14:creationId xmlns:p14="http://schemas.microsoft.com/office/powerpoint/2010/main" val="3531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6062"/>
              </p:ext>
            </p:extLst>
          </p:nvPr>
        </p:nvGraphicFramePr>
        <p:xfrm>
          <a:off x="0" y="14828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8192131" y="235644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الإدغام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Idgham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F12D3FE7-48C6-894E-9699-BF0A377195CC}"/>
              </a:ext>
            </a:extLst>
          </p:cNvPr>
          <p:cNvSpPr/>
          <p:nvPr/>
        </p:nvSpPr>
        <p:spPr>
          <a:xfrm>
            <a:off x="5341839" y="2356444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5E549A4E-EF4F-AF4C-9CDD-A9A126232D49}"/>
              </a:ext>
            </a:extLst>
          </p:cNvPr>
          <p:cNvSpPr/>
          <p:nvPr/>
        </p:nvSpPr>
        <p:spPr>
          <a:xfrm>
            <a:off x="1620747" y="2449338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68D8-1F5D-934F-9657-35AA0B92C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951" y="5274100"/>
            <a:ext cx="923937" cy="665454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9230338" y="440145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="" xmlns:a16="http://schemas.microsoft.com/office/drawing/2014/main" id="{F403FB26-D7D7-4D42-8AC5-982E628155F7}"/>
              </a:ext>
            </a:extLst>
          </p:cNvPr>
          <p:cNvSpPr/>
          <p:nvPr/>
        </p:nvSpPr>
        <p:spPr>
          <a:xfrm>
            <a:off x="3931223" y="440145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9119" y="5918819"/>
            <a:ext cx="2365201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1100" dirty="0"/>
              <a:t>أما حرف اللين فيجب إدغامه</a:t>
            </a:r>
            <a:br>
              <a:rPr lang="ar-SA" sz="1100" dirty="0"/>
            </a:br>
            <a:r>
              <a:rPr lang="en-US" sz="1050" dirty="0"/>
              <a:t>While the </a:t>
            </a:r>
            <a:r>
              <a:rPr lang="en-US" sz="1050" dirty="0" err="1"/>
              <a:t>Leen</a:t>
            </a:r>
            <a:r>
              <a:rPr lang="en-US" sz="1050" dirty="0"/>
              <a:t> letter should be merged</a:t>
            </a:r>
          </a:p>
          <a:p>
            <a:pPr lvl="0" algn="ctr"/>
            <a:r>
              <a:rPr lang="ar-SA" sz="1400" b="1" dirty="0"/>
              <a:t>ع</a:t>
            </a:r>
            <a:r>
              <a:rPr lang="ar-SA" sz="1400" b="1" dirty="0">
                <a:solidFill>
                  <a:srgbClr val="00B050"/>
                </a:solidFill>
              </a:rPr>
              <a:t>ص</a:t>
            </a:r>
            <a:r>
              <a:rPr lang="ar-SA" sz="1400" b="1" dirty="0"/>
              <a:t>َ</a:t>
            </a:r>
            <a:r>
              <a:rPr lang="ar-SA" sz="1400" b="1" u="sng" dirty="0">
                <a:solidFill>
                  <a:srgbClr val="FF0000"/>
                </a:solidFill>
              </a:rPr>
              <a:t>و</a:t>
            </a:r>
            <a:r>
              <a:rPr lang="ar-SA" sz="1400" b="1" u="sng" dirty="0"/>
              <a:t>ْا </a:t>
            </a:r>
            <a:r>
              <a:rPr lang="ar-SA" sz="1400" b="1" u="sng" dirty="0">
                <a:solidFill>
                  <a:srgbClr val="FF0000"/>
                </a:solidFill>
              </a:rPr>
              <a:t>وَ</a:t>
            </a:r>
            <a:r>
              <a:rPr lang="ar-SA" sz="1400" b="1" dirty="0"/>
              <a:t> كانوا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471" y="5918819"/>
            <a:ext cx="25467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2 options </a:t>
            </a:r>
            <a:r>
              <a:rPr lang="ar-SA" sz="1100" b="1" dirty="0" smtClean="0"/>
              <a:t>فيها وجهان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dirty="0" err="1" smtClean="0"/>
              <a:t>Ishmam</a:t>
            </a:r>
            <a:r>
              <a:rPr lang="en-US" sz="1100" b="1" u="sng" dirty="0" smtClean="0"/>
              <a:t> &amp; </a:t>
            </a:r>
            <a:r>
              <a:rPr lang="en-US" sz="1100" b="1" u="sng" dirty="0" err="1" smtClean="0"/>
              <a:t>Idgham</a:t>
            </a:r>
            <a:r>
              <a:rPr lang="en-US" sz="1100" b="1" u="sng" dirty="0" smtClean="0"/>
              <a:t> </a:t>
            </a:r>
            <a:r>
              <a:rPr lang="ar-SA" sz="1100" b="1" u="sng" dirty="0" smtClean="0"/>
              <a:t>الإدغام </a:t>
            </a:r>
            <a:r>
              <a:rPr lang="ar-SA" sz="1100" b="1" u="sng" dirty="0"/>
              <a:t>مع </a:t>
            </a:r>
            <a:r>
              <a:rPr lang="ar-SA" sz="1100" b="1" u="sng" dirty="0" smtClean="0"/>
              <a:t>الإشمام</a:t>
            </a:r>
            <a:endParaRPr lang="en-US" sz="11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dirty="0" smtClean="0"/>
              <a:t>Al-</a:t>
            </a:r>
            <a:r>
              <a:rPr lang="en-US" sz="1100" b="1" u="sng" dirty="0" err="1" smtClean="0"/>
              <a:t>Rawm</a:t>
            </a:r>
            <a:r>
              <a:rPr lang="en-US" sz="1100" b="1" u="sng" dirty="0" smtClean="0"/>
              <a:t> </a:t>
            </a:r>
            <a:r>
              <a:rPr lang="ar-SA" sz="1100" b="1" u="sng" dirty="0" smtClean="0"/>
              <a:t>الروم</a:t>
            </a:r>
            <a:endParaRPr lang="en-US" sz="11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8A0D1A-78A8-954D-A59B-DA161E84E0BA}"/>
              </a:ext>
            </a:extLst>
          </p:cNvPr>
          <p:cNvSpPr txBox="1"/>
          <p:nvPr/>
        </p:nvSpPr>
        <p:spPr>
          <a:xfrm>
            <a:off x="6495526" y="706922"/>
            <a:ext cx="3782749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المتماثلان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824C5D-015F-804C-8BCD-2ECD398E1DF5}"/>
              </a:ext>
            </a:extLst>
          </p:cNvPr>
          <p:cNvSpPr txBox="1"/>
          <p:nvPr/>
        </p:nvSpPr>
        <p:spPr>
          <a:xfrm>
            <a:off x="2299447" y="699197"/>
            <a:ext cx="3759802" cy="646331"/>
          </a:xfrm>
          <a:prstGeom prst="rect">
            <a:avLst/>
          </a:prstGeom>
          <a:solidFill>
            <a:srgbClr val="1F3764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Tamathul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(Identical)</a:t>
            </a:r>
          </a:p>
        </p:txBody>
      </p:sp>
    </p:spTree>
    <p:extLst>
      <p:ext uri="{BB962C8B-B14F-4D97-AF65-F5344CB8AC3E}">
        <p14:creationId xmlns:p14="http://schemas.microsoft.com/office/powerpoint/2010/main" val="13894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المتجانسان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Tajanus</a:t>
            </a:r>
            <a: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homogenety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96865" y="1801525"/>
            <a:ext cx="5675551" cy="72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الحرفان اللذان اتفقا مخرجًا </a:t>
            </a: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</a:t>
            </a:r>
            <a:r>
              <a:rPr lang="ar-KW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صفةً</a:t>
            </a: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KW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E0A2BC-E97B-9C41-A36A-A9F6975FAF7D}"/>
              </a:ext>
            </a:extLst>
          </p:cNvPr>
          <p:cNvSpPr txBox="1"/>
          <p:nvPr/>
        </p:nvSpPr>
        <p:spPr>
          <a:xfrm>
            <a:off x="461861" y="1897363"/>
            <a:ext cx="5675551" cy="114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letters having the same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Makhraj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attributes)</a:t>
            </a:r>
            <a:endParaRPr lang="ar-KW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5030" y="3491756"/>
            <a:ext cx="2283669" cy="166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 </a:t>
            </a: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 ط</a:t>
            </a:r>
          </a:p>
          <a:p>
            <a:pPr algn="ctr" rtl="1">
              <a:lnSpc>
                <a:spcPct val="150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 م </a:t>
            </a: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endParaRPr lang="ar-KW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788" y="3040433"/>
            <a:ext cx="2283669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ء   هـ</a:t>
            </a:r>
            <a:endParaRPr lang="ar-KW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   ح</a:t>
            </a:r>
          </a:p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   خ</a:t>
            </a:r>
            <a:endParaRPr lang="ar-KW" sz="3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ar-KW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3272" y="3491756"/>
            <a:ext cx="2283669" cy="200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 ص</a:t>
            </a:r>
          </a:p>
          <a:p>
            <a:pPr algn="ctr" rtl="1">
              <a:lnSpc>
                <a:spcPct val="150000"/>
              </a:lnSpc>
            </a:pPr>
            <a:r>
              <a:rPr lang="ar-KW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 ث ظ</a:t>
            </a:r>
            <a:endParaRPr lang="ar-KW" sz="3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ar-KW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66750"/>
              </p:ext>
            </p:extLst>
          </p:nvPr>
        </p:nvGraphicFramePr>
        <p:xfrm>
          <a:off x="219428" y="923059"/>
          <a:ext cx="11268635" cy="56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7900202" y="253268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F12D3FE7-48C6-894E-9699-BF0A377195CC}"/>
              </a:ext>
            </a:extLst>
          </p:cNvPr>
          <p:cNvSpPr/>
          <p:nvPr/>
        </p:nvSpPr>
        <p:spPr>
          <a:xfrm>
            <a:off x="4429243" y="2532684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5E549A4E-EF4F-AF4C-9CDD-A9A126232D49}"/>
              </a:ext>
            </a:extLst>
          </p:cNvPr>
          <p:cNvSpPr/>
          <p:nvPr/>
        </p:nvSpPr>
        <p:spPr>
          <a:xfrm>
            <a:off x="700086" y="2635457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10005053" y="4808291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6725744" y="4824067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C5B7A1-D0F9-2E42-A7C9-3E354917DA24}"/>
              </a:ext>
            </a:extLst>
          </p:cNvPr>
          <p:cNvSpPr/>
          <p:nvPr/>
        </p:nvSpPr>
        <p:spPr>
          <a:xfrm>
            <a:off x="10971949" y="1711406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57B591-0D81-EC41-A4A4-2DAF3A19949C}"/>
              </a:ext>
            </a:extLst>
          </p:cNvPr>
          <p:cNvSpPr/>
          <p:nvPr/>
        </p:nvSpPr>
        <p:spPr>
          <a:xfrm>
            <a:off x="6510461" y="2989074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65B6F5-8A11-9040-9F11-1B71C8CCCC8A}"/>
              </a:ext>
            </a:extLst>
          </p:cNvPr>
          <p:cNvSpPr/>
          <p:nvPr/>
        </p:nvSpPr>
        <p:spPr>
          <a:xfrm>
            <a:off x="6419162" y="5426560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2EA01F-3EA0-474C-A2BB-8CD239967E80}"/>
              </a:ext>
            </a:extLst>
          </p:cNvPr>
          <p:cNvSpPr/>
          <p:nvPr/>
        </p:nvSpPr>
        <p:spPr>
          <a:xfrm>
            <a:off x="11014428" y="4235577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6552941" y="1711406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DC2D97-53C4-1D4B-94DB-A20449623323}"/>
              </a:ext>
            </a:extLst>
          </p:cNvPr>
          <p:cNvSpPr/>
          <p:nvPr/>
        </p:nvSpPr>
        <p:spPr>
          <a:xfrm>
            <a:off x="6451951" y="4235577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ط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CBBD33-831F-F64A-9F25-3BD926F3169C}"/>
              </a:ext>
            </a:extLst>
          </p:cNvPr>
          <p:cNvSpPr/>
          <p:nvPr/>
        </p:nvSpPr>
        <p:spPr>
          <a:xfrm>
            <a:off x="10998397" y="5513245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ط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xmlns="" id="{DE0FBC2F-F429-5B4C-8E60-A107421BBC1D}"/>
              </a:ext>
            </a:extLst>
          </p:cNvPr>
          <p:cNvSpPr/>
          <p:nvPr/>
        </p:nvSpPr>
        <p:spPr>
          <a:xfrm>
            <a:off x="7938104" y="1568274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2DC2E04-EB12-0742-A1DC-A2704C8E08F1}"/>
              </a:ext>
            </a:extLst>
          </p:cNvPr>
          <p:cNvSpPr/>
          <p:nvPr/>
        </p:nvSpPr>
        <p:spPr>
          <a:xfrm>
            <a:off x="11029444" y="2989074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F66D98E-387F-4C4D-B81D-167A0BDB5CAF}"/>
              </a:ext>
            </a:extLst>
          </p:cNvPr>
          <p:cNvSpPr/>
          <p:nvPr/>
        </p:nvSpPr>
        <p:spPr>
          <a:xfrm>
            <a:off x="8387729" y="1808722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xmlns="" id="{284D43FC-517E-7F47-9E22-7325151F9E2C}"/>
              </a:ext>
            </a:extLst>
          </p:cNvPr>
          <p:cNvSpPr/>
          <p:nvPr/>
        </p:nvSpPr>
        <p:spPr>
          <a:xfrm>
            <a:off x="8021229" y="285151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078D673-ED79-4340-B79B-3594A3279E49}"/>
              </a:ext>
            </a:extLst>
          </p:cNvPr>
          <p:cNvSpPr/>
          <p:nvPr/>
        </p:nvSpPr>
        <p:spPr>
          <a:xfrm>
            <a:off x="8470854" y="309196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xmlns="" id="{2F9917D1-D3C5-4141-8339-3ED6B753EABD}"/>
              </a:ext>
            </a:extLst>
          </p:cNvPr>
          <p:cNvSpPr/>
          <p:nvPr/>
        </p:nvSpPr>
        <p:spPr>
          <a:xfrm>
            <a:off x="8021228" y="414827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F562106-E1A0-9540-925E-D4EA40B655DD}"/>
              </a:ext>
            </a:extLst>
          </p:cNvPr>
          <p:cNvSpPr/>
          <p:nvPr/>
        </p:nvSpPr>
        <p:spPr>
          <a:xfrm>
            <a:off x="8470853" y="438872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xmlns="" id="{B2CF2A79-BCE0-0840-85D3-DF30E55AF3D9}"/>
              </a:ext>
            </a:extLst>
          </p:cNvPr>
          <p:cNvSpPr/>
          <p:nvPr/>
        </p:nvSpPr>
        <p:spPr>
          <a:xfrm>
            <a:off x="8032508" y="5399894"/>
            <a:ext cx="2607366" cy="11671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DF31CAE-EFEA-EA46-AD37-E9C8A2314665}"/>
              </a:ext>
            </a:extLst>
          </p:cNvPr>
          <p:cNvSpPr/>
          <p:nvPr/>
        </p:nvSpPr>
        <p:spPr>
          <a:xfrm>
            <a:off x="8486661" y="5648006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Incomplete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ناقص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القرآن نجاة: المخارج والصفات">
            <a:extLst>
              <a:ext uri="{FF2B5EF4-FFF2-40B4-BE49-F238E27FC236}">
                <a16:creationId xmlns:a16="http://schemas.microsoft.com/office/drawing/2014/main" xmlns="" id="{42490FB2-FD17-2046-A948-B099F3E0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244017" y="1694753"/>
            <a:ext cx="4346849" cy="4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8DDFCEC-C1A2-5649-B6E4-27FBE472B6CD}"/>
              </a:ext>
            </a:extLst>
          </p:cNvPr>
          <p:cNvSpPr/>
          <p:nvPr/>
        </p:nvSpPr>
        <p:spPr>
          <a:xfrm rot="1421750">
            <a:off x="1108987" y="3634408"/>
            <a:ext cx="1499953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847519" y="2989074"/>
            <a:ext cx="12602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كـ</a:t>
            </a:r>
            <a:r>
              <a:rPr lang="ar-SA" sz="48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ـدت</a:t>
            </a:r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َّ</a:t>
            </a:r>
            <a:endParaRPr lang="en-US" sz="40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640238" y="1849905"/>
            <a:ext cx="1811713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أثقل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ت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دَّ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عوا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498606" y="4374076"/>
            <a:ext cx="1888659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قال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ت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طـَّ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ائفة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706091" y="5439545"/>
            <a:ext cx="16049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أح</a:t>
            </a:r>
            <a:r>
              <a:rPr lang="ar-SA" sz="48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ـطـت</a:t>
            </a:r>
            <a:r>
              <a:rPr lang="ar-SA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ُّ</a:t>
            </a:r>
            <a:endParaRPr lang="en-US" sz="40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قرآن نجاة: المخارج والصفات">
            <a:extLst>
              <a:ext uri="{FF2B5EF4-FFF2-40B4-BE49-F238E27FC236}">
                <a16:creationId xmlns:a16="http://schemas.microsoft.com/office/drawing/2014/main" xmlns="" id="{42490FB2-FD17-2046-A948-B099F3E0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244017" y="1694753"/>
            <a:ext cx="4346849" cy="4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F2B5BE-18AD-694C-A897-FB3D8AF8EAF8}"/>
              </a:ext>
            </a:extLst>
          </p:cNvPr>
          <p:cNvSpPr txBox="1"/>
          <p:nvPr/>
        </p:nvSpPr>
        <p:spPr>
          <a:xfrm>
            <a:off x="6694575" y="555020"/>
            <a:ext cx="2875882" cy="646331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</a:t>
            </a:r>
            <a:r>
              <a:rPr lang="ar-SA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جانسان</a:t>
            </a:r>
            <a:endParaRPr lang="ar-KW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5038F0-1BD6-5945-B821-E3A257FAAA1D}"/>
              </a:ext>
            </a:extLst>
          </p:cNvPr>
          <p:cNvSpPr txBox="1"/>
          <p:nvPr/>
        </p:nvSpPr>
        <p:spPr>
          <a:xfrm>
            <a:off x="2668760" y="616576"/>
            <a:ext cx="3211146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Tajanus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(Homogenous)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C5B7A1-D0F9-2E42-A7C9-3E354917DA24}"/>
              </a:ext>
            </a:extLst>
          </p:cNvPr>
          <p:cNvSpPr/>
          <p:nvPr/>
        </p:nvSpPr>
        <p:spPr>
          <a:xfrm>
            <a:off x="10943432" y="1746512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ب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6524424" y="1746512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xmlns="" id="{DE0FBC2F-F429-5B4C-8E60-A107421BBC1D}"/>
              </a:ext>
            </a:extLst>
          </p:cNvPr>
          <p:cNvSpPr/>
          <p:nvPr/>
        </p:nvSpPr>
        <p:spPr>
          <a:xfrm>
            <a:off x="7909587" y="1603380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DC2E04-EB12-0742-A1DC-A2704C8E08F1}"/>
              </a:ext>
            </a:extLst>
          </p:cNvPr>
          <p:cNvSpPr/>
          <p:nvPr/>
        </p:nvSpPr>
        <p:spPr>
          <a:xfrm>
            <a:off x="11000927" y="2864494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م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66D98E-387F-4C4D-B81D-167A0BDB5CAF}"/>
              </a:ext>
            </a:extLst>
          </p:cNvPr>
          <p:cNvSpPr/>
          <p:nvPr/>
        </p:nvSpPr>
        <p:spPr>
          <a:xfrm>
            <a:off x="8359212" y="1911063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xmlns="" id="{284D43FC-517E-7F47-9E22-7325151F9E2C}"/>
              </a:ext>
            </a:extLst>
          </p:cNvPr>
          <p:cNvSpPr/>
          <p:nvPr/>
        </p:nvSpPr>
        <p:spPr>
          <a:xfrm>
            <a:off x="7992712" y="2726933"/>
            <a:ext cx="2607366" cy="11671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78D673-ED79-4340-B79B-3594A3279E49}"/>
              </a:ext>
            </a:extLst>
          </p:cNvPr>
          <p:cNvSpPr/>
          <p:nvPr/>
        </p:nvSpPr>
        <p:spPr>
          <a:xfrm>
            <a:off x="9034646" y="3194302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Ikhfaa</a:t>
            </a:r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’</a:t>
            </a: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إخفاء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A701AE-03C8-AE40-91DB-97D91AA9599F}"/>
              </a:ext>
            </a:extLst>
          </p:cNvPr>
          <p:cNvSpPr/>
          <p:nvPr/>
        </p:nvSpPr>
        <p:spPr>
          <a:xfrm>
            <a:off x="6524424" y="2864494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ب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C5B7A1-D0F9-2E42-A7C9-3E354917DA24}"/>
              </a:ext>
            </a:extLst>
          </p:cNvPr>
          <p:cNvSpPr/>
          <p:nvPr/>
        </p:nvSpPr>
        <p:spPr>
          <a:xfrm>
            <a:off x="10952741" y="4165335"/>
            <a:ext cx="10198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ث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6533733" y="4165335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ذ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DC2D97-53C4-1D4B-94DB-A20449623323}"/>
              </a:ext>
            </a:extLst>
          </p:cNvPr>
          <p:cNvSpPr/>
          <p:nvPr/>
        </p:nvSpPr>
        <p:spPr>
          <a:xfrm>
            <a:off x="6499649" y="5370795"/>
            <a:ext cx="10518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ظ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xmlns="" id="{DE0FBC2F-F429-5B4C-8E60-A107421BBC1D}"/>
              </a:ext>
            </a:extLst>
          </p:cNvPr>
          <p:cNvSpPr/>
          <p:nvPr/>
        </p:nvSpPr>
        <p:spPr>
          <a:xfrm>
            <a:off x="7918896" y="4022203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2DC2E04-EB12-0742-A1DC-A2704C8E08F1}"/>
              </a:ext>
            </a:extLst>
          </p:cNvPr>
          <p:cNvSpPr/>
          <p:nvPr/>
        </p:nvSpPr>
        <p:spPr>
          <a:xfrm>
            <a:off x="11037701" y="5375630"/>
            <a:ext cx="9348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ذ</a:t>
            </a:r>
            <a:r>
              <a:rPr lang="ar-SA" sz="54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ar-SA" sz="2000" b="1" cap="none" spc="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66D98E-387F-4C4D-B81D-167A0BDB5CAF}"/>
              </a:ext>
            </a:extLst>
          </p:cNvPr>
          <p:cNvSpPr/>
          <p:nvPr/>
        </p:nvSpPr>
        <p:spPr>
          <a:xfrm>
            <a:off x="8368521" y="4262651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xmlns="" id="{284D43FC-517E-7F47-9E22-7325151F9E2C}"/>
              </a:ext>
            </a:extLst>
          </p:cNvPr>
          <p:cNvSpPr/>
          <p:nvPr/>
        </p:nvSpPr>
        <p:spPr>
          <a:xfrm>
            <a:off x="8029486" y="5238069"/>
            <a:ext cx="2607366" cy="1167138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078D673-ED79-4340-B79B-3594A3279E49}"/>
              </a:ext>
            </a:extLst>
          </p:cNvPr>
          <p:cNvSpPr/>
          <p:nvPr/>
        </p:nvSpPr>
        <p:spPr>
          <a:xfrm>
            <a:off x="8479111" y="5478517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Complete </a:t>
            </a:r>
            <a:r>
              <a:rPr lang="en-CA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Idgham</a:t>
            </a:r>
            <a:endParaRPr lang="en-C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إدغام كامل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4235910" y="1307546"/>
            <a:ext cx="2595360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8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8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8DDFCEC-C1A2-5649-B6E4-27FBE472B6CD}"/>
              </a:ext>
            </a:extLst>
          </p:cNvPr>
          <p:cNvSpPr/>
          <p:nvPr/>
        </p:nvSpPr>
        <p:spPr>
          <a:xfrm rot="1421750">
            <a:off x="1091421" y="3950933"/>
            <a:ext cx="1499953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8DDFCEC-C1A2-5649-B6E4-27FBE472B6CD}"/>
              </a:ext>
            </a:extLst>
          </p:cNvPr>
          <p:cNvSpPr/>
          <p:nvPr/>
        </p:nvSpPr>
        <p:spPr>
          <a:xfrm>
            <a:off x="87726" y="3655191"/>
            <a:ext cx="948217" cy="321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664283" y="1972618"/>
            <a:ext cx="1763623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ارك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ب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مَّـ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عنا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902465" y="2911633"/>
            <a:ext cx="1205778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له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م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بِـ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ه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747157" y="4293428"/>
            <a:ext cx="1572867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يله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ث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ذَّ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لك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AA1C5C8-AF34-964E-8F01-14735965BAC9}"/>
              </a:ext>
            </a:extLst>
          </p:cNvPr>
          <p:cNvSpPr/>
          <p:nvPr/>
        </p:nvSpPr>
        <p:spPr>
          <a:xfrm>
            <a:off x="4756592" y="5474241"/>
            <a:ext cx="1497525" cy="646331"/>
          </a:xfrm>
          <a:prstGeom prst="rect">
            <a:avLst/>
          </a:prstGeom>
          <a:ln>
            <a:solidFill>
              <a:srgbClr val="A5040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SA" sz="3600" b="1" dirty="0" smtClean="0">
                <a:ln w="22225">
                  <a:solidFill>
                    <a:srgbClr val="A50406"/>
                  </a:solidFill>
                  <a:prstDash val="solid"/>
                </a:ln>
                <a:solidFill>
                  <a:srgbClr val="FF0000"/>
                </a:solidFill>
              </a:rPr>
              <a:t>ذ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ظَّـ</a:t>
            </a:r>
            <a:r>
              <a:rPr lang="ar-SA" sz="36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لمتم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3821598" y="3656862"/>
            <a:ext cx="2091170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4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4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4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4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 rtl="0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المتقاربان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Taqarub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approximately similar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674914"/>
              </p:ext>
            </p:extLst>
          </p:nvPr>
        </p:nvGraphicFramePr>
        <p:xfrm>
          <a:off x="0" y="295835"/>
          <a:ext cx="12192000" cy="65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58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54002"/>
              </p:ext>
            </p:extLst>
          </p:nvPr>
        </p:nvGraphicFramePr>
        <p:xfrm>
          <a:off x="107576" y="923059"/>
          <a:ext cx="11380487" cy="593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7874654" y="2262314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F12D3FE7-48C6-894E-9699-BF0A377195CC}"/>
              </a:ext>
            </a:extLst>
          </p:cNvPr>
          <p:cNvSpPr/>
          <p:nvPr/>
        </p:nvSpPr>
        <p:spPr>
          <a:xfrm>
            <a:off x="4296118" y="2292682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5E549A4E-EF4F-AF4C-9CDD-A9A126232D49}"/>
              </a:ext>
            </a:extLst>
          </p:cNvPr>
          <p:cNvSpPr/>
          <p:nvPr/>
        </p:nvSpPr>
        <p:spPr>
          <a:xfrm>
            <a:off x="566961" y="2395455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10318610" y="4929314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3891409" y="979660"/>
            <a:ext cx="7712455" cy="412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</a:rPr>
              <a:t>د. </a:t>
            </a:r>
            <a:r>
              <a:rPr lang="en-US" sz="2800" b="1" dirty="0" err="1">
                <a:solidFill>
                  <a:srgbClr val="FF0000"/>
                </a:solidFill>
              </a:rPr>
              <a:t>هاله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رجب</a:t>
            </a:r>
            <a:endParaRPr sz="2800" b="1" dirty="0">
              <a:solidFill>
                <a:srgbClr val="FF0000"/>
              </a:solidFill>
            </a:endParaRPr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FF0000"/>
              </a:solidFill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إجازة</a:t>
            </a:r>
            <a:r>
              <a:rPr lang="en-US" sz="1800" b="1" dirty="0"/>
              <a:t> </a:t>
            </a:r>
            <a:r>
              <a:rPr lang="en-US" sz="1800" b="1" dirty="0" err="1"/>
              <a:t>قراءة</a:t>
            </a:r>
            <a:r>
              <a:rPr lang="en-US" sz="1800" b="1" dirty="0"/>
              <a:t> </a:t>
            </a:r>
            <a:r>
              <a:rPr lang="en-US" sz="1800" b="1" dirty="0" err="1"/>
              <a:t>وإقراء</a:t>
            </a:r>
            <a:r>
              <a:rPr lang="en-US" sz="1800" b="1" dirty="0"/>
              <a:t> في </a:t>
            </a:r>
            <a:r>
              <a:rPr lang="en-US" sz="1800" b="1" dirty="0" err="1"/>
              <a:t>قراءات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عاصم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وقالون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وابن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كثير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وأبو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جعفر</a:t>
            </a:r>
            <a:r>
              <a:rPr lang="ar-SA" sz="1800" b="1" dirty="0" smtClean="0">
                <a:solidFill>
                  <a:srgbClr val="C00000"/>
                </a:solidFill>
              </a:rPr>
              <a:t> وورش وأبو عمرو البصري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/>
              <a:t>من </a:t>
            </a:r>
            <a:r>
              <a:rPr lang="en-US" sz="1800" b="1" dirty="0" err="1"/>
              <a:t>طريقي</a:t>
            </a:r>
            <a:r>
              <a:rPr lang="en-US" sz="1800" b="1" dirty="0"/>
              <a:t> </a:t>
            </a:r>
            <a:r>
              <a:rPr lang="en-US" sz="1800" b="1" dirty="0" err="1"/>
              <a:t>الشاطبية</a:t>
            </a:r>
            <a:r>
              <a:rPr lang="en-US" sz="1800" b="1" dirty="0"/>
              <a:t> </a:t>
            </a:r>
            <a:r>
              <a:rPr lang="en-US" sz="1800" b="1" dirty="0" err="1"/>
              <a:t>والدرة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4 </a:t>
            </a:r>
            <a:r>
              <a:rPr lang="ar-S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دبلومات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/>
              <a:t>في </a:t>
            </a:r>
            <a:r>
              <a:rPr lang="en-US" sz="1800" b="1" dirty="0" err="1"/>
              <a:t>الدراسات</a:t>
            </a:r>
            <a:r>
              <a:rPr lang="en-US" sz="1800" b="1" dirty="0"/>
              <a:t> </a:t>
            </a:r>
            <a:r>
              <a:rPr lang="en-US" sz="1800" b="1" dirty="0" err="1"/>
              <a:t>الإسلامية</a:t>
            </a:r>
            <a:r>
              <a:rPr lang="en-US" sz="1800" b="1" dirty="0"/>
              <a:t> - </a:t>
            </a:r>
            <a:r>
              <a:rPr lang="en-US" sz="1800" b="1" dirty="0" err="1"/>
              <a:t>أكاديمية</a:t>
            </a:r>
            <a:r>
              <a:rPr lang="en-US" sz="1800" b="1" dirty="0"/>
              <a:t> </a:t>
            </a:r>
            <a:r>
              <a:rPr lang="en-US" sz="1800" b="1" dirty="0" err="1"/>
              <a:t>سماحة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شهادة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دار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القرآن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الكريم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تعادل</a:t>
            </a:r>
            <a:r>
              <a:rPr lang="en-US" sz="1800" b="1" dirty="0"/>
              <a:t> </a:t>
            </a:r>
            <a:r>
              <a:rPr lang="en-US" sz="1800" b="1" dirty="0" err="1"/>
              <a:t>الثانوية</a:t>
            </a:r>
            <a:r>
              <a:rPr lang="en-US" sz="1800" b="1" dirty="0"/>
              <a:t> </a:t>
            </a:r>
            <a:r>
              <a:rPr lang="en-US" sz="1800" b="1" dirty="0" err="1"/>
              <a:t>الأزهرية</a:t>
            </a:r>
            <a:r>
              <a:rPr lang="en-US" sz="1800" b="1" dirty="0"/>
              <a:t>) – </a:t>
            </a:r>
            <a:r>
              <a:rPr lang="en-US" sz="1800" b="1" dirty="0" err="1"/>
              <a:t>الكويت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 err="1"/>
              <a:t>شهادة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معهد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الأترجة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/>
              <a:t>لعلوم</a:t>
            </a:r>
            <a:r>
              <a:rPr lang="en-US" sz="1800" b="1" dirty="0"/>
              <a:t> </a:t>
            </a:r>
            <a:r>
              <a:rPr lang="en-US" sz="1800" b="1" dirty="0" err="1"/>
              <a:t>القرآن</a:t>
            </a:r>
            <a:r>
              <a:rPr lang="en-US" sz="1800" b="1" dirty="0"/>
              <a:t> </a:t>
            </a:r>
            <a:r>
              <a:rPr lang="en-US" sz="1800" b="1" dirty="0" err="1"/>
              <a:t>الكريم</a:t>
            </a:r>
            <a:r>
              <a:rPr lang="en-US" sz="1800" b="1" dirty="0"/>
              <a:t> - </a:t>
            </a:r>
            <a:r>
              <a:rPr lang="en-US" sz="1800" b="1" dirty="0" err="1"/>
              <a:t>الكويت</a:t>
            </a:r>
            <a:r>
              <a:rPr lang="en-US" sz="1800" b="1" dirty="0"/>
              <a:t> 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دكتوراه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المايكروبيولوجي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/>
              <a:t>– </a:t>
            </a:r>
            <a:r>
              <a:rPr lang="en-US" sz="1800" b="1" dirty="0" err="1"/>
              <a:t>كلية</a:t>
            </a:r>
            <a:r>
              <a:rPr lang="en-US" sz="1800" b="1" dirty="0"/>
              <a:t> </a:t>
            </a:r>
            <a:r>
              <a:rPr lang="en-US" sz="1800" b="1" dirty="0" err="1"/>
              <a:t>العلوم</a:t>
            </a:r>
            <a:r>
              <a:rPr lang="en-US" sz="1800" b="1" dirty="0"/>
              <a:t> – </a:t>
            </a:r>
            <a:r>
              <a:rPr lang="en-US" sz="1800" b="1" dirty="0" err="1"/>
              <a:t>جامعة</a:t>
            </a:r>
            <a:r>
              <a:rPr lang="en-US" sz="1800" b="1" dirty="0"/>
              <a:t> </a:t>
            </a:r>
            <a:r>
              <a:rPr lang="en-US" sz="1800" b="1" dirty="0" err="1"/>
              <a:t>الأزهر</a:t>
            </a:r>
            <a:r>
              <a:rPr lang="en-US" sz="1800" b="1" dirty="0"/>
              <a:t> 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خبرة</a:t>
            </a:r>
            <a:r>
              <a:rPr lang="en-US" sz="1800" b="1" dirty="0"/>
              <a:t> في </a:t>
            </a:r>
            <a:r>
              <a:rPr lang="en-US" sz="1800" b="1" dirty="0" err="1"/>
              <a:t>التدريس</a:t>
            </a:r>
            <a:r>
              <a:rPr lang="en-US" sz="1800" b="1" dirty="0"/>
              <a:t> </a:t>
            </a:r>
            <a:r>
              <a:rPr lang="en-US" sz="1800" b="1" dirty="0" err="1"/>
              <a:t>الأكاديمي</a:t>
            </a:r>
            <a:r>
              <a:rPr lang="en-US" sz="1800" b="1" dirty="0"/>
              <a:t> </a:t>
            </a:r>
            <a:r>
              <a:rPr lang="en-US" sz="1800" b="1" dirty="0" err="1"/>
              <a:t>والشرعي</a:t>
            </a:r>
            <a:r>
              <a:rPr lang="en-US" sz="1800" b="1" dirty="0"/>
              <a:t> </a:t>
            </a:r>
            <a:r>
              <a:rPr lang="en-US" sz="1800" b="1" dirty="0" err="1"/>
              <a:t>لأكثر</a:t>
            </a:r>
            <a:r>
              <a:rPr lang="en-US" sz="1800" b="1" dirty="0"/>
              <a:t> من 18 </a:t>
            </a:r>
            <a:r>
              <a:rPr lang="en-US" sz="1800" b="1" dirty="0" err="1"/>
              <a:t>عاماً</a:t>
            </a:r>
            <a:endParaRPr sz="18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dirty="0" err="1">
                <a:solidFill>
                  <a:srgbClr val="C00000"/>
                </a:solidFill>
              </a:rPr>
              <a:t>مؤسس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ومدير</a:t>
            </a:r>
            <a:r>
              <a:rPr lang="en-US" sz="1800" b="1" dirty="0">
                <a:solidFill>
                  <a:srgbClr val="C00000"/>
                </a:solidFill>
              </a:rPr>
              <a:t> 3 </a:t>
            </a:r>
            <a:r>
              <a:rPr lang="ar-SA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مؤسسات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تعليمية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إسلامية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بكندا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ar-SA" sz="1800" b="1" dirty="0" smtClean="0"/>
              <a:t>(</a:t>
            </a:r>
            <a:r>
              <a:rPr lang="en-US" sz="1800" b="1" dirty="0" err="1" smtClean="0"/>
              <a:t>مركز</a:t>
            </a:r>
            <a:r>
              <a:rPr lang="en-US" sz="1800" b="1" dirty="0" smtClean="0"/>
              <a:t> </a:t>
            </a:r>
            <a:r>
              <a:rPr lang="en-US" sz="1800" b="1" dirty="0" err="1"/>
              <a:t>الأترجة</a:t>
            </a:r>
            <a:r>
              <a:rPr lang="en-US" sz="1800" b="1" dirty="0"/>
              <a:t> </a:t>
            </a:r>
            <a:r>
              <a:rPr lang="en-US" sz="1800" b="1" dirty="0" err="1"/>
              <a:t>للدراسات</a:t>
            </a:r>
            <a:r>
              <a:rPr lang="en-US" sz="1800" b="1" dirty="0"/>
              <a:t> </a:t>
            </a:r>
            <a:r>
              <a:rPr lang="en-US" sz="1800" b="1" dirty="0" err="1" smtClean="0"/>
              <a:t>القرآنية</a:t>
            </a:r>
            <a:r>
              <a:rPr lang="ar-SA" sz="1800" b="1" dirty="0" smtClean="0"/>
              <a:t>) </a:t>
            </a:r>
            <a:r>
              <a:rPr lang="en-US" sz="1800" b="1" dirty="0" smtClean="0"/>
              <a:t>و </a:t>
            </a:r>
            <a:r>
              <a:rPr lang="ar-SA" sz="1800" b="1" dirty="0"/>
              <a:t>(</a:t>
            </a:r>
            <a:r>
              <a:rPr lang="en-US" sz="1800" b="1" dirty="0" err="1" smtClean="0"/>
              <a:t>شركة</a:t>
            </a:r>
            <a:r>
              <a:rPr lang="en-US" sz="1800" b="1" dirty="0" smtClean="0"/>
              <a:t> </a:t>
            </a:r>
            <a:r>
              <a:rPr lang="en-US" sz="1800" b="1" dirty="0" err="1"/>
              <a:t>أكاديمية</a:t>
            </a:r>
            <a:r>
              <a:rPr lang="en-US" sz="1800" b="1" dirty="0"/>
              <a:t> </a:t>
            </a:r>
            <a:r>
              <a:rPr lang="en-US" sz="1800" b="1" dirty="0" err="1" smtClean="0"/>
              <a:t>آيات</a:t>
            </a:r>
            <a:r>
              <a:rPr lang="ar-SA" sz="1800" b="1" dirty="0" smtClean="0"/>
              <a:t>) </a:t>
            </a:r>
            <a:r>
              <a:rPr lang="en-US" sz="1800" b="1" dirty="0" smtClean="0"/>
              <a:t>و </a:t>
            </a:r>
            <a:r>
              <a:rPr lang="ar-SA" sz="1800" b="1" dirty="0" smtClean="0"/>
              <a:t>(</a:t>
            </a:r>
            <a:r>
              <a:rPr lang="en-US" sz="1800" b="1" dirty="0" err="1" smtClean="0"/>
              <a:t>مؤسسة</a:t>
            </a:r>
            <a:r>
              <a:rPr lang="en-US" sz="1800" b="1" dirty="0" smtClean="0"/>
              <a:t> </a:t>
            </a:r>
            <a:r>
              <a:rPr lang="en-US" sz="1800" b="1" dirty="0" err="1"/>
              <a:t>آيات</a:t>
            </a:r>
            <a:r>
              <a:rPr lang="en-US" sz="1800" b="1" dirty="0"/>
              <a:t> </a:t>
            </a:r>
            <a:r>
              <a:rPr lang="en-US" sz="1800" b="1" dirty="0" err="1" smtClean="0"/>
              <a:t>الخيرية</a:t>
            </a:r>
            <a:r>
              <a:rPr lang="ar-SA" sz="1800" b="1" dirty="0" smtClean="0"/>
              <a:t>)</a:t>
            </a:r>
            <a:endParaRPr sz="1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7128"/>
            <a:ext cx="3053210" cy="305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6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398678"/>
              </p:ext>
            </p:extLst>
          </p:nvPr>
        </p:nvGraphicFramePr>
        <p:xfrm>
          <a:off x="0" y="295835"/>
          <a:ext cx="12192000" cy="65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9FA8F7-1D3D-B643-9E65-3CBF200FFB0F}"/>
              </a:ext>
            </a:extLst>
          </p:cNvPr>
          <p:cNvSpPr/>
          <p:nvPr/>
        </p:nvSpPr>
        <p:spPr>
          <a:xfrm>
            <a:off x="200322" y="5958700"/>
            <a:ext cx="626508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AA80B0-0E58-1441-A9F4-BAC4FA71216A}"/>
              </a:ext>
            </a:extLst>
          </p:cNvPr>
          <p:cNvSpPr/>
          <p:nvPr/>
        </p:nvSpPr>
        <p:spPr>
          <a:xfrm>
            <a:off x="1979816" y="5958700"/>
            <a:ext cx="736490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5-17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EAD441-F04F-374F-94F0-D24AE5B491A9}"/>
              </a:ext>
            </a:extLst>
          </p:cNvPr>
          <p:cNvSpPr/>
          <p:nvPr/>
        </p:nvSpPr>
        <p:spPr>
          <a:xfrm>
            <a:off x="4104451" y="5937939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5E1448-DD5F-8C4C-8249-FF9426E2DF54}"/>
              </a:ext>
            </a:extLst>
          </p:cNvPr>
          <p:cNvSpPr/>
          <p:nvPr/>
        </p:nvSpPr>
        <p:spPr>
          <a:xfrm>
            <a:off x="6190563" y="5923312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6839DC-F897-CB47-AC44-D07031E9E3BC}"/>
              </a:ext>
            </a:extLst>
          </p:cNvPr>
          <p:cNvSpPr/>
          <p:nvPr/>
        </p:nvSpPr>
        <p:spPr>
          <a:xfrm>
            <a:off x="8192130" y="5923312"/>
            <a:ext cx="871403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20-32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A6BCBD-9B89-A749-BE61-5E8717DFEBC5}"/>
              </a:ext>
            </a:extLst>
          </p:cNvPr>
          <p:cNvSpPr/>
          <p:nvPr/>
        </p:nvSpPr>
        <p:spPr>
          <a:xfrm>
            <a:off x="10435715" y="5907505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5E1448-DD5F-8C4C-8249-FF9426E2DF54}"/>
              </a:ext>
            </a:extLst>
          </p:cNvPr>
          <p:cNvSpPr/>
          <p:nvPr/>
        </p:nvSpPr>
        <p:spPr>
          <a:xfrm>
            <a:off x="4946174" y="2658034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000" b="1" kern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E5E1448-DD5F-8C4C-8249-FF9426E2DF54}"/>
              </a:ext>
            </a:extLst>
          </p:cNvPr>
          <p:cNvSpPr/>
          <p:nvPr/>
        </p:nvSpPr>
        <p:spPr>
          <a:xfrm>
            <a:off x="7205053" y="2717720"/>
            <a:ext cx="480996" cy="4001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kern="12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20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6621237" y="5830131"/>
            <a:ext cx="1375934" cy="691556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2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موضع وحيد</a:t>
            </a:r>
            <a:endParaRPr lang="ar-KW" sz="12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200" b="1" dirty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b="1" dirty="0" smtClean="0">
                <a:solidFill>
                  <a:srgbClr val="A504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Mentioned once</a:t>
            </a:r>
            <a:endParaRPr lang="en-CA" sz="1200" b="1" dirty="0">
              <a:solidFill>
                <a:srgbClr val="A504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00DAE1-CEFC-B24D-AA65-5A686C3D998E}"/>
              </a:ext>
            </a:extLst>
          </p:cNvPr>
          <p:cNvSpPr txBox="1"/>
          <p:nvPr/>
        </p:nvSpPr>
        <p:spPr>
          <a:xfrm>
            <a:off x="7168575" y="635702"/>
            <a:ext cx="282209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المتقاربان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980B4A-08EF-8D46-8936-A608C56246BB}"/>
              </a:ext>
            </a:extLst>
          </p:cNvPr>
          <p:cNvSpPr txBox="1"/>
          <p:nvPr/>
        </p:nvSpPr>
        <p:spPr>
          <a:xfrm>
            <a:off x="2606758" y="639393"/>
            <a:ext cx="358380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Taqarub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dirty="0" smtClean="0">
                <a:ln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 defTabSz="889000">
              <a:spcAft>
                <a:spcPct val="35000"/>
              </a:spcAft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المتباعدان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Taba’ud</a:t>
            </a:r>
            <a:r>
              <a:rPr lang="en-US" sz="5400" dirty="0">
                <a:ln/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400" dirty="0">
                <a:ln/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(farther apart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00913" y="2239981"/>
            <a:ext cx="4902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K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تعريفه</a:t>
            </a: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/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الحرفان اللذان تباعدا مخرجًا واختلفا صفةً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3DAA0F-EE48-264C-BAF9-8E7D4059711D}"/>
              </a:ext>
            </a:extLst>
          </p:cNvPr>
          <p:cNvSpPr txBox="1"/>
          <p:nvPr/>
        </p:nvSpPr>
        <p:spPr>
          <a:xfrm>
            <a:off x="726930" y="2272627"/>
            <a:ext cx="5431823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0" indent="-1371600"/>
            <a:r>
              <a:rPr lang="en-CA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CA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whose </a:t>
            </a:r>
            <a:r>
              <a:rPr lang="en-US" sz="23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Makharij</a:t>
            </a:r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farther apart and they have different </a:t>
            </a:r>
            <a:r>
              <a:rPr lang="en-US" sz="23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sz="2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(attributes).</a:t>
            </a:r>
            <a:endParaRPr lang="en-CA" sz="2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88C1325-F050-CA47-AE78-47E25EF62874}"/>
              </a:ext>
            </a:extLst>
          </p:cNvPr>
          <p:cNvSpPr/>
          <p:nvPr/>
        </p:nvSpPr>
        <p:spPr>
          <a:xfrm>
            <a:off x="6397094" y="3960983"/>
            <a:ext cx="9444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8539BC3-E355-124C-BA0D-86F529959D7A}"/>
              </a:ext>
            </a:extLst>
          </p:cNvPr>
          <p:cNvSpPr/>
          <p:nvPr/>
        </p:nvSpPr>
        <p:spPr>
          <a:xfrm>
            <a:off x="6357018" y="5207486"/>
            <a:ext cx="939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د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3641D5C-C73C-CC4B-AEC8-B0CF0BF71BE9}"/>
              </a:ext>
            </a:extLst>
          </p:cNvPr>
          <p:cNvSpPr/>
          <p:nvPr/>
        </p:nvSpPr>
        <p:spPr>
          <a:xfrm>
            <a:off x="4840800" y="3961123"/>
            <a:ext cx="9685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خ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D616F6A-E622-274A-91C0-17198D8FAFF7}"/>
              </a:ext>
            </a:extLst>
          </p:cNvPr>
          <p:cNvSpPr/>
          <p:nvPr/>
        </p:nvSpPr>
        <p:spPr>
          <a:xfrm>
            <a:off x="4706147" y="5207626"/>
            <a:ext cx="11528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ar-SA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هـ </a:t>
            </a:r>
            <a:r>
              <a:rPr lang="ar-SA" sz="2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33CB68-12B0-174A-AC6D-14C2933406E9}"/>
              </a:ext>
            </a:extLst>
          </p:cNvPr>
          <p:cNvSpPr txBox="1"/>
          <p:nvPr/>
        </p:nvSpPr>
        <p:spPr>
          <a:xfrm>
            <a:off x="2474259" y="909603"/>
            <a:ext cx="33847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Taba’ud</a:t>
            </a:r>
            <a:r>
              <a:rPr lang="en-US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farther apart)</a:t>
            </a:r>
            <a:endParaRPr lang="en-US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2DC73C-DD42-7446-BE3E-D56190A83A43}"/>
              </a:ext>
            </a:extLst>
          </p:cNvPr>
          <p:cNvSpPr txBox="1"/>
          <p:nvPr/>
        </p:nvSpPr>
        <p:spPr>
          <a:xfrm>
            <a:off x="7058181" y="909603"/>
            <a:ext cx="26850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المتباعدان</a:t>
            </a:r>
            <a:endParaRPr lang="ar-KW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98336"/>
              </p:ext>
            </p:extLst>
          </p:nvPr>
        </p:nvGraphicFramePr>
        <p:xfrm>
          <a:off x="219428" y="1199787"/>
          <a:ext cx="11753144" cy="565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7763058" y="2815679"/>
            <a:ext cx="1409936" cy="94182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F12D3FE7-48C6-894E-9699-BF0A377195CC}"/>
              </a:ext>
            </a:extLst>
          </p:cNvPr>
          <p:cNvSpPr/>
          <p:nvPr/>
        </p:nvSpPr>
        <p:spPr>
          <a:xfrm>
            <a:off x="3727936" y="2810341"/>
            <a:ext cx="1409936" cy="94182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5E549A4E-EF4F-AF4C-9CDD-A9A126232D49}"/>
              </a:ext>
            </a:extLst>
          </p:cNvPr>
          <p:cNvSpPr/>
          <p:nvPr/>
        </p:nvSpPr>
        <p:spPr>
          <a:xfrm>
            <a:off x="162205" y="2801796"/>
            <a:ext cx="1409936" cy="94182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33CB68-12B0-174A-AC6D-14C2933406E9}"/>
              </a:ext>
            </a:extLst>
          </p:cNvPr>
          <p:cNvSpPr txBox="1"/>
          <p:nvPr/>
        </p:nvSpPr>
        <p:spPr>
          <a:xfrm>
            <a:off x="2474259" y="909603"/>
            <a:ext cx="33847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Taba’ud</a:t>
            </a:r>
            <a:r>
              <a:rPr lang="en-US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1602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farther apart)</a:t>
            </a:r>
            <a:endParaRPr lang="en-US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9131603" y="4583536"/>
            <a:ext cx="1223319" cy="691556"/>
          </a:xfrm>
          <a:prstGeom prst="cloud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عدا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2DC73C-DD42-7446-BE3E-D56190A83A43}"/>
              </a:ext>
            </a:extLst>
          </p:cNvPr>
          <p:cNvSpPr txBox="1"/>
          <p:nvPr/>
        </p:nvSpPr>
        <p:spPr>
          <a:xfrm>
            <a:off x="7058181" y="909603"/>
            <a:ext cx="26850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6024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3600" b="1" dirty="0" smtClean="0">
                <a:solidFill>
                  <a:srgbClr val="1602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المتباعدان</a:t>
            </a:r>
            <a:endParaRPr lang="ar-KW" sz="3600" b="1" dirty="0">
              <a:solidFill>
                <a:srgbClr val="16024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9131602" y="5470118"/>
            <a:ext cx="1223319" cy="631007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SA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الإخفاء</a:t>
            </a:r>
            <a:endParaRPr lang="ar-KW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1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Ikhfa’a</a:t>
            </a:r>
            <a:endParaRPr lang="en-CA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64E2E5C3-1371-40E6-AFA8-3E395D124C60-L0-001.jpeg" descr="64E2E5C3-1371-40E6-AFA8-3E395D124C60-L0-001.jpeg">
            <a:extLst>
              <a:ext uri="{FF2B5EF4-FFF2-40B4-BE49-F238E27FC236}">
                <a16:creationId xmlns:a16="http://schemas.microsoft.com/office/drawing/2014/main" xmlns="" id="{A0A900F0-2909-A64A-B552-94F9484C0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95" y="45004"/>
            <a:ext cx="5948266" cy="639613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CBBD33-831F-F64A-9F25-3BD926F3169C}"/>
              </a:ext>
            </a:extLst>
          </p:cNvPr>
          <p:cNvSpPr/>
          <p:nvPr/>
        </p:nvSpPr>
        <p:spPr>
          <a:xfrm>
            <a:off x="6937499" y="4205179"/>
            <a:ext cx="362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غ</a:t>
            </a:r>
            <a:endParaRPr lang="en-US" sz="2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2DC2E04-EB12-0742-A1DC-A2704C8E08F1}"/>
              </a:ext>
            </a:extLst>
          </p:cNvPr>
          <p:cNvSpPr/>
          <p:nvPr/>
        </p:nvSpPr>
        <p:spPr>
          <a:xfrm>
            <a:off x="3761534" y="2604484"/>
            <a:ext cx="7256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ن</a:t>
            </a:r>
            <a:endParaRPr lang="en-US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6DF709D-1C94-6043-B6D0-CBFFA2803BE2}"/>
              </a:ext>
            </a:extLst>
          </p:cNvPr>
          <p:cNvSpPr/>
          <p:nvPr/>
        </p:nvSpPr>
        <p:spPr>
          <a:xfrm>
            <a:off x="6937499" y="5359407"/>
            <a:ext cx="3872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ء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2AACA9E-AEAC-6040-B4B0-09FAE702C46C}"/>
              </a:ext>
            </a:extLst>
          </p:cNvPr>
          <p:cNvSpPr/>
          <p:nvPr/>
        </p:nvSpPr>
        <p:spPr>
          <a:xfrm>
            <a:off x="6937499" y="4782293"/>
            <a:ext cx="387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ع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316FE9-0A7E-D546-A3DB-A98B3551FEC5}"/>
              </a:ext>
            </a:extLst>
          </p:cNvPr>
          <p:cNvSpPr/>
          <p:nvPr/>
        </p:nvSpPr>
        <p:spPr>
          <a:xfrm>
            <a:off x="2678934" y="5350428"/>
            <a:ext cx="1609025" cy="92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39548C-224C-8343-BF54-975959F56898}"/>
              </a:ext>
            </a:extLst>
          </p:cNvPr>
          <p:cNvSpPr/>
          <p:nvPr/>
        </p:nvSpPr>
        <p:spPr>
          <a:xfrm>
            <a:off x="8173780" y="3826570"/>
            <a:ext cx="2955907" cy="9701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dirty="0"/>
              <a:t>تباعد - إظهار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dirty="0" err="1"/>
              <a:t>Taba’ud</a:t>
            </a:r>
            <a:r>
              <a:rPr lang="en-CA" sz="2400" dirty="0"/>
              <a:t> with Izhar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CBBD33-831F-F64A-9F25-3BD926F3169C}"/>
              </a:ext>
            </a:extLst>
          </p:cNvPr>
          <p:cNvSpPr/>
          <p:nvPr/>
        </p:nvSpPr>
        <p:spPr>
          <a:xfrm>
            <a:off x="7386781" y="4205179"/>
            <a:ext cx="362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خ</a:t>
            </a:r>
            <a:endParaRPr lang="en-US" sz="2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DF709D-1C94-6043-B6D0-CBFFA2803BE2}"/>
              </a:ext>
            </a:extLst>
          </p:cNvPr>
          <p:cNvSpPr/>
          <p:nvPr/>
        </p:nvSpPr>
        <p:spPr>
          <a:xfrm>
            <a:off x="7386781" y="5359407"/>
            <a:ext cx="3872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هـ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AACA9E-AEAC-6040-B4B0-09FAE702C46C}"/>
              </a:ext>
            </a:extLst>
          </p:cNvPr>
          <p:cNvSpPr/>
          <p:nvPr/>
        </p:nvSpPr>
        <p:spPr>
          <a:xfrm>
            <a:off x="7386781" y="4782293"/>
            <a:ext cx="387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ح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6DF709D-1C94-6043-B6D0-CBFFA2803BE2}"/>
              </a:ext>
            </a:extLst>
          </p:cNvPr>
          <p:cNvSpPr/>
          <p:nvPr/>
        </p:nvSpPr>
        <p:spPr>
          <a:xfrm>
            <a:off x="6390496" y="3093307"/>
            <a:ext cx="448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ق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39548C-224C-8343-BF54-975959F56898}"/>
              </a:ext>
            </a:extLst>
          </p:cNvPr>
          <p:cNvSpPr/>
          <p:nvPr/>
        </p:nvSpPr>
        <p:spPr>
          <a:xfrm>
            <a:off x="8173779" y="2204598"/>
            <a:ext cx="2955907" cy="9701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dirty="0"/>
              <a:t>تباعد - إخفاء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2400" dirty="0" err="1"/>
              <a:t>Taba’ud</a:t>
            </a:r>
            <a:r>
              <a:rPr lang="en-CA" sz="2400" dirty="0"/>
              <a:t> with </a:t>
            </a:r>
            <a:r>
              <a:rPr lang="en-CA" sz="2400" dirty="0" err="1"/>
              <a:t>Ikhfaa</a:t>
            </a:r>
            <a:r>
              <a:rPr lang="en-CA" sz="2400" dirty="0"/>
              <a:t>’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BA45F4-C9AF-5843-9A3B-BCFA21628A3F}"/>
              </a:ext>
            </a:extLst>
          </p:cNvPr>
          <p:cNvSpPr/>
          <p:nvPr/>
        </p:nvSpPr>
        <p:spPr>
          <a:xfrm>
            <a:off x="5892368" y="2862474"/>
            <a:ext cx="448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24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ك</a:t>
            </a:r>
            <a:endParaRPr lang="en-US" sz="2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40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وهو يهدي السبيل</a:t>
            </a:r>
            <a:endParaRPr lang="en-US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Jazakom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50800" dist="111602" dir="6660000" algn="t" rotWithShape="0">
                    <a:prstClr val="black">
                      <a:alpha val="62720"/>
                    </a:prstClr>
                  </a:outerShdw>
                </a:effectLst>
              </a:rPr>
              <a:t>Khairan</a:t>
            </a:r>
            <a:endParaRPr lang="ar-KW" sz="4000" b="1" dirty="0">
              <a:solidFill>
                <a:schemeClr val="bg1"/>
              </a:solidFill>
              <a:effectLst>
                <a:outerShdw blurRad="50800" dist="111602" dir="6660000" algn="t" rotWithShape="0">
                  <a:prstClr val="black">
                    <a:alpha val="6272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2380129" y="444684"/>
            <a:ext cx="289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برنامج</a:t>
            </a:r>
            <a:br>
              <a:rPr lang="en-US"/>
            </a:br>
            <a:r>
              <a:rPr lang="en-US"/>
              <a:t>الفصل الدراسي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dt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2022-02-25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2" name="Google Shape;102;p3" descr="Quran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134" y="2176955"/>
            <a:ext cx="2371725" cy="328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6" y="444684"/>
            <a:ext cx="4411483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78144" y="1227243"/>
            <a:ext cx="5624837" cy="830997"/>
          </a:xfrm>
          <a:prstGeom prst="rect">
            <a:avLst/>
          </a:prstGeom>
          <a:ln>
            <a:solidFill>
              <a:srgbClr val="16024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علاقات الحروف؟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mean by Relations of letters?</a:t>
            </a:r>
            <a:endParaRPr lang="ar-KW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291" y="2241895"/>
            <a:ext cx="5474978" cy="169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نعتبر العلاقة بين أي حرفين لابد أن: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يتلاقيا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خطًا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ولفظًا   (ارك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بْ مَـ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(يدر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كْـــكُـــ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يتلاقياً خطًا فقط (إنـ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ـهُ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baseline="-3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هُــ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و)</a:t>
            </a:r>
            <a:endParaRPr lang="ar-S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24" y="2328391"/>
            <a:ext cx="6629399" cy="18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consider a relationship between any 2 letters, they should:</a:t>
            </a:r>
          </a:p>
          <a:p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in the Script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(يدر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كْـــكُـــ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م)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(ارك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بْ مَـ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عنا)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in the Script only</a:t>
            </a:r>
            <a:r>
              <a:rPr lang="en-C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(إنـ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ـهُ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baseline="-3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هُــ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291" y="4122618"/>
            <a:ext cx="5474978" cy="240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أما إن تلاقيا لفظاً فقط فلا تعتبر العلاقة بينهما</a:t>
            </a:r>
            <a:endParaRPr lang="en-US" sz="24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نَـذ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ير) 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(قا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كب)</a:t>
            </a:r>
          </a:p>
          <a:p>
            <a:pPr algn="ctr" rtl="1">
              <a:lnSpc>
                <a:spcPct val="150000"/>
              </a:lnSpc>
            </a:pPr>
            <a:endParaRPr lang="ar-SA" sz="1400" dirty="0" smtClean="0"/>
          </a:p>
          <a:p>
            <a:pPr algn="ctr" rtl="1">
              <a:lnSpc>
                <a:spcPct val="150000"/>
              </a:lnSpc>
            </a:pPr>
            <a:r>
              <a:rPr lang="ar-SA" sz="1400" dirty="0" smtClean="0"/>
              <a:t>ملاحظة</a:t>
            </a:r>
            <a:r>
              <a:rPr lang="ar-SA" sz="1400" dirty="0"/>
              <a:t>: </a:t>
            </a:r>
            <a:r>
              <a:rPr lang="ar-SA" sz="1400" b="1" u="sng" dirty="0">
                <a:solidFill>
                  <a:schemeClr val="tx1"/>
                </a:solidFill>
              </a:rPr>
              <a:t>لا يعتد بالفاصل إذا كان غير ملفوظ </a:t>
            </a:r>
            <a:r>
              <a:rPr lang="ar-SA" sz="1400" b="1" u="sng" dirty="0" smtClean="0">
                <a:solidFill>
                  <a:schemeClr val="tx1"/>
                </a:solidFill>
              </a:rPr>
              <a:t>في كل الأحوال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 smtClean="0"/>
              <a:t>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أمنُ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وْ</a:t>
            </a:r>
            <a:r>
              <a:rPr lang="ar-SA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 </a:t>
            </a: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عملوا)</a:t>
            </a:r>
            <a:endParaRPr lang="ar-KW" sz="10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04922"/>
            <a:ext cx="6750423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if they meet only in the pronunciation, their relation is NOT considered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نَـ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نَـذ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ير) (قا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كب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1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/>
              <a:t>The letter is not considered a separator if not </a:t>
            </a:r>
            <a:r>
              <a:rPr lang="en-US" sz="1400" u="sng" dirty="0" smtClean="0"/>
              <a:t>pronounced in all cases</a:t>
            </a:r>
            <a:r>
              <a:rPr lang="en-US" sz="2400" dirty="0" smtClean="0"/>
              <a:t>   </a:t>
            </a:r>
            <a:endParaRPr lang="en-US" sz="2400" dirty="0"/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(أمنُ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وْ</a:t>
            </a:r>
            <a:r>
              <a:rPr lang="ar-SA" sz="24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 </a:t>
            </a:r>
            <a:r>
              <a:rPr lang="ar-SA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عملوا</a:t>
            </a:r>
            <a:r>
              <a:rPr lang="ar-SA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8794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40878"/>
              </p:ext>
            </p:extLst>
          </p:nvPr>
        </p:nvGraphicFramePr>
        <p:xfrm>
          <a:off x="912206" y="1473726"/>
          <a:ext cx="10365698" cy="45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xmlns="" id="{F403FB26-D7D7-4D42-8AC5-982E628155F7}"/>
              </a:ext>
            </a:extLst>
          </p:cNvPr>
          <p:cNvSpPr/>
          <p:nvPr/>
        </p:nvSpPr>
        <p:spPr>
          <a:xfrm>
            <a:off x="8095130" y="3212974"/>
            <a:ext cx="1721224" cy="112955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/>
            <a:r>
              <a:rPr lang="ar-KW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الإدغام أو الإظهار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Idgham</a:t>
            </a:r>
            <a:r>
              <a:rPr lang="en-CA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Izhar</a:t>
            </a:r>
            <a:endParaRPr lang="en-C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12D3FE7-48C6-894E-9699-BF0A377195CC}"/>
              </a:ext>
            </a:extLst>
          </p:cNvPr>
          <p:cNvSpPr/>
          <p:nvPr/>
        </p:nvSpPr>
        <p:spPr>
          <a:xfrm>
            <a:off x="4094661" y="3296719"/>
            <a:ext cx="1721224" cy="1129553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5E549A4E-EF4F-AF4C-9CDD-A9A126232D49}"/>
              </a:ext>
            </a:extLst>
          </p:cNvPr>
          <p:cNvSpPr/>
          <p:nvPr/>
        </p:nvSpPr>
        <p:spPr>
          <a:xfrm>
            <a:off x="468641" y="3120080"/>
            <a:ext cx="1721224" cy="1129553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rtl="1"/>
            <a:r>
              <a:rPr lang="ar-KW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الإظهار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Izhar</a:t>
            </a:r>
          </a:p>
        </p:txBody>
      </p:sp>
    </p:spTree>
    <p:extLst>
      <p:ext uri="{BB962C8B-B14F-4D97-AF65-F5344CB8AC3E}">
        <p14:creationId xmlns:p14="http://schemas.microsoft.com/office/powerpoint/2010/main" val="31005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230D59C-7253-DE42-8765-221711742FBC}"/>
                  </a:ext>
                </a:extLst>
              </p14:cNvPr>
              <p14:cNvContentPartPr/>
              <p14:nvPr/>
            </p14:nvContentPartPr>
            <p14:xfrm>
              <a:off x="8065833" y="38820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30D59C-7253-DE42-8765-221711742F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6833" y="387337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 descr="القرآن نجاة: المخارج والصفات">
            <a:extLst>
              <a:ext uri="{FF2B5EF4-FFF2-40B4-BE49-F238E27FC236}">
                <a16:creationId xmlns:a16="http://schemas.microsoft.com/office/drawing/2014/main" xmlns="" id="{DEEE75E3-3082-9144-B487-C604E1967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21278" r="24251" b="11187"/>
          <a:stretch/>
        </p:blipFill>
        <p:spPr bwMode="auto">
          <a:xfrm>
            <a:off x="4161503" y="1794161"/>
            <a:ext cx="4249993" cy="454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190563" y="1433385"/>
            <a:ext cx="4778118" cy="428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388659" y="568091"/>
            <a:ext cx="5795682" cy="107721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r>
              <a:rPr lang="ar-KW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علاقات الحروف</a:t>
            </a:r>
            <a:endParaRPr lang="ar-SA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the Relations of letters</a:t>
            </a:r>
            <a:endParaRPr lang="ar-KW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B5384A9C-0BDA-7047-82CB-7440AD435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20329"/>
              </p:ext>
            </p:extLst>
          </p:nvPr>
        </p:nvGraphicFramePr>
        <p:xfrm>
          <a:off x="618565" y="1823349"/>
          <a:ext cx="10659339" cy="45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6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المتماثلان</a:t>
            </a:r>
            <a: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Tamathul</a:t>
            </a:r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4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SA" sz="4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identical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2024-01-24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22949</TotalTime>
  <Words>1341</Words>
  <Application>Microsoft Office PowerPoint</Application>
  <PresentationFormat>Widescreen</PresentationFormat>
  <Paragraphs>391</Paragraphs>
  <Slides>25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برنامج (دبلوم) الدراسات الإسلامية المتقدمة  علاقات الحروف</vt:lpstr>
      <vt:lpstr>PowerPoint Presentation</vt:lpstr>
      <vt:lpstr>برنامج الفصل الدراسي</vt:lpstr>
      <vt:lpstr>المقدمة Introduction</vt:lpstr>
      <vt:lpstr>PowerPoint Presentation</vt:lpstr>
      <vt:lpstr>PowerPoint Presentation</vt:lpstr>
      <vt:lpstr>PowerPoint Presentation</vt:lpstr>
      <vt:lpstr>PowerPoint Presentation</vt:lpstr>
      <vt:lpstr>المتماثلان Tamathul  (identical)</vt:lpstr>
      <vt:lpstr>PowerPoint Presentation</vt:lpstr>
      <vt:lpstr>PowerPoint Presentation</vt:lpstr>
      <vt:lpstr>المتجانسان Tajanus  (homogenety)</vt:lpstr>
      <vt:lpstr>PowerPoint Presentation</vt:lpstr>
      <vt:lpstr>PowerPoint Presentation</vt:lpstr>
      <vt:lpstr>PowerPoint Presentation</vt:lpstr>
      <vt:lpstr>PowerPoint Presentation</vt:lpstr>
      <vt:lpstr>المتقاربان Taqarub (approximately similar)</vt:lpstr>
      <vt:lpstr>PowerPoint Presentation</vt:lpstr>
      <vt:lpstr>PowerPoint Presentation</vt:lpstr>
      <vt:lpstr>PowerPoint Presentation</vt:lpstr>
      <vt:lpstr>المتباعدان Taba’ud (farther apart)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334</cp:revision>
  <dcterms:created xsi:type="dcterms:W3CDTF">2020-09-13T17:12:40Z</dcterms:created>
  <dcterms:modified xsi:type="dcterms:W3CDTF">2024-01-24T17:59:08Z</dcterms:modified>
</cp:coreProperties>
</file>