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322" r:id="rId3"/>
    <p:sldId id="276" r:id="rId4"/>
    <p:sldId id="277" r:id="rId5"/>
    <p:sldId id="278" r:id="rId6"/>
    <p:sldId id="279" r:id="rId7"/>
    <p:sldId id="280"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5ADCE-D0F6-422E-A242-6577D6EE78C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C77B128-EA26-49E6-88F9-E9FBCAA3A61D}">
      <dgm:prSet phldrT="[Text]"/>
      <dgm:spPr/>
      <dgm:t>
        <a:bodyPr/>
        <a:lstStyle/>
        <a:p>
          <a:pPr rtl="1"/>
          <a:r>
            <a:rPr lang="ar-EG" dirty="0">
              <a:latin typeface="Sakkal Majalla" panose="02000000000000000000" pitchFamily="2" charset="-78"/>
              <a:cs typeface="Sakkal Majalla" panose="02000000000000000000" pitchFamily="2" charset="-78"/>
            </a:rPr>
            <a:t>1- حَدَائِقُ لِهُوَاةِ الزِّرَاعَةِ في تُركيا</a:t>
          </a:r>
          <a:endParaRPr lang="en-US" dirty="0">
            <a:latin typeface="Sakkal Majalla" panose="02000000000000000000" pitchFamily="2" charset="-78"/>
            <a:cs typeface="Sakkal Majalla" panose="02000000000000000000" pitchFamily="2" charset="-78"/>
          </a:endParaRPr>
        </a:p>
      </dgm:t>
    </dgm:pt>
    <dgm:pt modelId="{B62DDBC7-1E9E-40F3-83FE-E036E103F863}" type="par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8B174559-956E-42FE-92DC-5978D2930E79}" type="sib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BA552BBE-015D-4071-A1EC-8B9882E94C65}">
      <dgm:prSet phldrT="[Text]"/>
      <dgm:spPr/>
      <dgm:t>
        <a:bodyPr/>
        <a:lstStyle/>
        <a:p>
          <a:pPr rtl="1"/>
          <a:r>
            <a:rPr lang="ar-EG" dirty="0">
              <a:latin typeface="Sakkal Majalla" panose="02000000000000000000" pitchFamily="2" charset="-78"/>
              <a:cs typeface="Sakkal Majalla" panose="02000000000000000000" pitchFamily="2" charset="-78"/>
            </a:rPr>
            <a:t>2- النَّشاطُ يُجَدِّدُ شَبابَ الدِّماغِ</a:t>
          </a:r>
          <a:endParaRPr lang="en-US" dirty="0">
            <a:latin typeface="Sakkal Majalla" panose="02000000000000000000" pitchFamily="2" charset="-78"/>
            <a:cs typeface="Sakkal Majalla" panose="02000000000000000000" pitchFamily="2" charset="-78"/>
          </a:endParaRPr>
        </a:p>
      </dgm:t>
    </dgm:pt>
    <dgm:pt modelId="{EA4EEF3C-0516-4F2F-8505-ED794E3B8A44}" type="par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2CE3A710-89EC-4FF7-941D-D9EA1BA840B8}" type="sib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195B0002-34CF-4A06-ACBE-E5024E7832E7}">
      <dgm:prSet phldrT="[Text]"/>
      <dgm:spPr/>
      <dgm:t>
        <a:bodyPr/>
        <a:lstStyle/>
        <a:p>
          <a:pPr rtl="1"/>
          <a:r>
            <a:rPr lang="ar-EG" dirty="0">
              <a:latin typeface="Sakkal Majalla" panose="02000000000000000000" pitchFamily="2" charset="-78"/>
              <a:cs typeface="Sakkal Majalla" panose="02000000000000000000" pitchFamily="2" charset="-78"/>
            </a:rPr>
            <a:t>3- شَخْصِيّاتٌ أَنْدَلُسِيَّةٌ</a:t>
          </a:r>
          <a:endParaRPr lang="en-US" dirty="0">
            <a:latin typeface="Sakkal Majalla" panose="02000000000000000000" pitchFamily="2" charset="-78"/>
            <a:cs typeface="Sakkal Majalla" panose="02000000000000000000" pitchFamily="2" charset="-78"/>
          </a:endParaRPr>
        </a:p>
      </dgm:t>
    </dgm:pt>
    <dgm:pt modelId="{44D9A615-BBE3-4698-BB1E-9BCCFA1B8B06}" type="parTrans" cxnId="{C3A40B62-9628-4DFB-BA76-597DE2C46817}">
      <dgm:prSet/>
      <dgm:spPr/>
      <dgm:t>
        <a:bodyPr/>
        <a:lstStyle/>
        <a:p>
          <a:endParaRPr lang="en-US"/>
        </a:p>
      </dgm:t>
    </dgm:pt>
    <dgm:pt modelId="{1A81DDBF-3527-4101-94E3-47AB35F185F7}" type="sibTrans" cxnId="{C3A40B62-9628-4DFB-BA76-597DE2C46817}">
      <dgm:prSet/>
      <dgm:spPr/>
      <dgm:t>
        <a:bodyPr/>
        <a:lstStyle/>
        <a:p>
          <a:endParaRPr lang="en-US"/>
        </a:p>
      </dgm:t>
    </dgm:pt>
    <dgm:pt modelId="{66040F37-5056-4F29-9A7D-4B6F3FEED258}">
      <dgm:prSet phldrT="[Text]"/>
      <dgm:spPr/>
      <dgm:t>
        <a:bodyPr/>
        <a:lstStyle/>
        <a:p>
          <a:pPr rtl="1"/>
          <a:r>
            <a:rPr lang="ar-EG" dirty="0">
              <a:latin typeface="Sakkal Majalla" panose="02000000000000000000" pitchFamily="2" charset="-78"/>
              <a:cs typeface="Sakkal Majalla" panose="02000000000000000000" pitchFamily="2" charset="-78"/>
            </a:rPr>
            <a:t>4- جِسْرٌ على نَهْرِ درينا!</a:t>
          </a:r>
          <a:endParaRPr lang="en-US" dirty="0">
            <a:latin typeface="Sakkal Majalla" panose="02000000000000000000" pitchFamily="2" charset="-78"/>
            <a:cs typeface="Sakkal Majalla" panose="02000000000000000000" pitchFamily="2" charset="-78"/>
          </a:endParaRPr>
        </a:p>
      </dgm:t>
    </dgm:pt>
    <dgm:pt modelId="{AEDE7B79-6226-4F57-8E8E-74612EB5C468}" type="parTrans" cxnId="{AE0B319C-029E-42B7-A924-F6DAF6548916}">
      <dgm:prSet/>
      <dgm:spPr/>
      <dgm:t>
        <a:bodyPr/>
        <a:lstStyle/>
        <a:p>
          <a:endParaRPr lang="en-US"/>
        </a:p>
      </dgm:t>
    </dgm:pt>
    <dgm:pt modelId="{745F0E62-F4BC-48C5-952A-AF993466190B}" type="sibTrans" cxnId="{AE0B319C-029E-42B7-A924-F6DAF6548916}">
      <dgm:prSet/>
      <dgm:spPr/>
      <dgm:t>
        <a:bodyPr/>
        <a:lstStyle/>
        <a:p>
          <a:endParaRPr lang="en-US"/>
        </a:p>
      </dgm:t>
    </dgm:pt>
    <dgm:pt modelId="{1AD4049B-97F5-4F12-AB67-B77469951836}">
      <dgm:prSet phldrT="[Text]"/>
      <dgm:spPr/>
      <dgm:t>
        <a:bodyPr/>
        <a:lstStyle/>
        <a:p>
          <a:pPr rtl="1"/>
          <a:r>
            <a:rPr lang="ar-EG" dirty="0">
              <a:latin typeface="Sakkal Majalla" panose="02000000000000000000" pitchFamily="2" charset="-78"/>
              <a:cs typeface="Sakkal Majalla" panose="02000000000000000000" pitchFamily="2" charset="-78"/>
            </a:rPr>
            <a:t>5- التّبَلْدِي.. شَجَرةٌ مُثْمِرةٌ تَعِيشُ مِئاتِ السّنين</a:t>
          </a:r>
          <a:endParaRPr lang="en-US" dirty="0">
            <a:latin typeface="Sakkal Majalla" panose="02000000000000000000" pitchFamily="2" charset="-78"/>
            <a:cs typeface="Sakkal Majalla" panose="02000000000000000000" pitchFamily="2" charset="-78"/>
          </a:endParaRPr>
        </a:p>
      </dgm:t>
    </dgm:pt>
    <dgm:pt modelId="{30202643-5908-4AF0-99DA-2B6545764A76}" type="parTrans" cxnId="{23362E31-2C1F-44C1-81D8-1C5A1051E197}">
      <dgm:prSet/>
      <dgm:spPr/>
      <dgm:t>
        <a:bodyPr/>
        <a:lstStyle/>
        <a:p>
          <a:endParaRPr lang="en-US"/>
        </a:p>
      </dgm:t>
    </dgm:pt>
    <dgm:pt modelId="{24641ED6-9F34-4BB6-8FDD-F15470B9AF35}" type="sibTrans" cxnId="{23362E31-2C1F-44C1-81D8-1C5A1051E197}">
      <dgm:prSet/>
      <dgm:spPr/>
      <dgm:t>
        <a:bodyPr/>
        <a:lstStyle/>
        <a:p>
          <a:endParaRPr lang="en-US"/>
        </a:p>
      </dgm:t>
    </dgm:pt>
    <dgm:pt modelId="{A562B768-F65B-4711-87A3-AF602F51F512}" type="pres">
      <dgm:prSet presAssocID="{8F05ADCE-D0F6-422E-A242-6577D6EE78C3}" presName="linear" presStyleCnt="0">
        <dgm:presLayoutVars>
          <dgm:dir val="rev"/>
          <dgm:animLvl val="lvl"/>
          <dgm:resizeHandles val="exact"/>
        </dgm:presLayoutVars>
      </dgm:prSet>
      <dgm:spPr/>
    </dgm:pt>
    <dgm:pt modelId="{E37371B2-4336-4C9F-B1DA-81D0DA467D77}" type="pres">
      <dgm:prSet presAssocID="{2C77B128-EA26-49E6-88F9-E9FBCAA3A61D}" presName="parentLin" presStyleCnt="0"/>
      <dgm:spPr/>
    </dgm:pt>
    <dgm:pt modelId="{D57C2251-46C3-40CF-A23E-B7CC9245A50A}" type="pres">
      <dgm:prSet presAssocID="{2C77B128-EA26-49E6-88F9-E9FBCAA3A61D}" presName="parentLeftMargin" presStyleLbl="node1" presStyleIdx="0" presStyleCnt="5"/>
      <dgm:spPr/>
    </dgm:pt>
    <dgm:pt modelId="{170DE394-6C4F-4C09-B119-0910362E0669}" type="pres">
      <dgm:prSet presAssocID="{2C77B128-EA26-49E6-88F9-E9FBCAA3A61D}" presName="parentText" presStyleLbl="node1" presStyleIdx="0" presStyleCnt="5">
        <dgm:presLayoutVars>
          <dgm:chMax val="0"/>
          <dgm:bulletEnabled val="1"/>
        </dgm:presLayoutVars>
      </dgm:prSet>
      <dgm:spPr/>
    </dgm:pt>
    <dgm:pt modelId="{6F9A6523-39D3-49E6-BE71-90EC653D8C75}" type="pres">
      <dgm:prSet presAssocID="{2C77B128-EA26-49E6-88F9-E9FBCAA3A61D}" presName="negativeSpace" presStyleCnt="0"/>
      <dgm:spPr/>
    </dgm:pt>
    <dgm:pt modelId="{DA6EC800-4A5E-4433-B1BD-149B73673078}" type="pres">
      <dgm:prSet presAssocID="{2C77B128-EA26-49E6-88F9-E9FBCAA3A61D}" presName="childText" presStyleLbl="conFgAcc1" presStyleIdx="0" presStyleCnt="5">
        <dgm:presLayoutVars>
          <dgm:bulletEnabled val="1"/>
        </dgm:presLayoutVars>
      </dgm:prSet>
      <dgm:spPr/>
    </dgm:pt>
    <dgm:pt modelId="{F27338F8-BE83-42C1-BF94-69530EA418E8}" type="pres">
      <dgm:prSet presAssocID="{8B174559-956E-42FE-92DC-5978D2930E79}" presName="spaceBetweenRectangles" presStyleCnt="0"/>
      <dgm:spPr/>
    </dgm:pt>
    <dgm:pt modelId="{F6E9E715-2CDF-40A5-9C59-ADF2932B97F6}" type="pres">
      <dgm:prSet presAssocID="{BA552BBE-015D-4071-A1EC-8B9882E94C65}" presName="parentLin" presStyleCnt="0"/>
      <dgm:spPr/>
    </dgm:pt>
    <dgm:pt modelId="{3F464897-28F5-410E-9696-43F706A9FBE4}" type="pres">
      <dgm:prSet presAssocID="{BA552BBE-015D-4071-A1EC-8B9882E94C65}" presName="parentLeftMargin" presStyleLbl="node1" presStyleIdx="0" presStyleCnt="5"/>
      <dgm:spPr/>
    </dgm:pt>
    <dgm:pt modelId="{F041AEE6-7F0C-429F-A5D3-905F776C7E70}" type="pres">
      <dgm:prSet presAssocID="{BA552BBE-015D-4071-A1EC-8B9882E94C65}" presName="parentText" presStyleLbl="node1" presStyleIdx="1" presStyleCnt="5">
        <dgm:presLayoutVars>
          <dgm:chMax val="0"/>
          <dgm:bulletEnabled val="1"/>
        </dgm:presLayoutVars>
      </dgm:prSet>
      <dgm:spPr/>
    </dgm:pt>
    <dgm:pt modelId="{6F217867-A03D-4A8B-964D-8572C2F7D647}" type="pres">
      <dgm:prSet presAssocID="{BA552BBE-015D-4071-A1EC-8B9882E94C65}" presName="negativeSpace" presStyleCnt="0"/>
      <dgm:spPr/>
    </dgm:pt>
    <dgm:pt modelId="{342FEC3C-0F30-4065-BD27-3AF9C6FE50CB}" type="pres">
      <dgm:prSet presAssocID="{BA552BBE-015D-4071-A1EC-8B9882E94C65}" presName="childText" presStyleLbl="conFgAcc1" presStyleIdx="1" presStyleCnt="5">
        <dgm:presLayoutVars>
          <dgm:bulletEnabled val="1"/>
        </dgm:presLayoutVars>
      </dgm:prSet>
      <dgm:spPr/>
    </dgm:pt>
    <dgm:pt modelId="{2B4878E8-2C3F-4897-B8F4-BB3CB7835E4D}" type="pres">
      <dgm:prSet presAssocID="{2CE3A710-89EC-4FF7-941D-D9EA1BA840B8}" presName="spaceBetweenRectangles" presStyleCnt="0"/>
      <dgm:spPr/>
    </dgm:pt>
    <dgm:pt modelId="{9C6A4B26-B390-41EF-A36C-7CAAFD0E5091}" type="pres">
      <dgm:prSet presAssocID="{195B0002-34CF-4A06-ACBE-E5024E7832E7}" presName="parentLin" presStyleCnt="0"/>
      <dgm:spPr/>
    </dgm:pt>
    <dgm:pt modelId="{D5804A11-4A8D-4788-9146-7297CD1FAA2E}" type="pres">
      <dgm:prSet presAssocID="{195B0002-34CF-4A06-ACBE-E5024E7832E7}" presName="parentLeftMargin" presStyleLbl="node1" presStyleIdx="1" presStyleCnt="5"/>
      <dgm:spPr/>
    </dgm:pt>
    <dgm:pt modelId="{66971B83-694A-4C8F-8487-A227736A470C}" type="pres">
      <dgm:prSet presAssocID="{195B0002-34CF-4A06-ACBE-E5024E7832E7}" presName="parentText" presStyleLbl="node1" presStyleIdx="2" presStyleCnt="5">
        <dgm:presLayoutVars>
          <dgm:chMax val="0"/>
          <dgm:bulletEnabled val="1"/>
        </dgm:presLayoutVars>
      </dgm:prSet>
      <dgm:spPr/>
    </dgm:pt>
    <dgm:pt modelId="{2FC2B3B5-F2AC-4D6E-9A83-AD2EE5B77A42}" type="pres">
      <dgm:prSet presAssocID="{195B0002-34CF-4A06-ACBE-E5024E7832E7}" presName="negativeSpace" presStyleCnt="0"/>
      <dgm:spPr/>
    </dgm:pt>
    <dgm:pt modelId="{D0307758-A1B1-4A12-8178-8AA66652901B}" type="pres">
      <dgm:prSet presAssocID="{195B0002-34CF-4A06-ACBE-E5024E7832E7}" presName="childText" presStyleLbl="conFgAcc1" presStyleIdx="2" presStyleCnt="5">
        <dgm:presLayoutVars>
          <dgm:bulletEnabled val="1"/>
        </dgm:presLayoutVars>
      </dgm:prSet>
      <dgm:spPr/>
    </dgm:pt>
    <dgm:pt modelId="{8AFD03FE-7829-4AC6-A23F-7C4CB3991099}" type="pres">
      <dgm:prSet presAssocID="{1A81DDBF-3527-4101-94E3-47AB35F185F7}" presName="spaceBetweenRectangles" presStyleCnt="0"/>
      <dgm:spPr/>
    </dgm:pt>
    <dgm:pt modelId="{B1943EFB-6552-4A67-94C8-C8E08ACCD987}" type="pres">
      <dgm:prSet presAssocID="{66040F37-5056-4F29-9A7D-4B6F3FEED258}" presName="parentLin" presStyleCnt="0"/>
      <dgm:spPr/>
    </dgm:pt>
    <dgm:pt modelId="{15CBBC1B-6190-447B-B3A5-A1C1198B35D3}" type="pres">
      <dgm:prSet presAssocID="{66040F37-5056-4F29-9A7D-4B6F3FEED258}" presName="parentLeftMargin" presStyleLbl="node1" presStyleIdx="2" presStyleCnt="5"/>
      <dgm:spPr/>
    </dgm:pt>
    <dgm:pt modelId="{30258404-A336-4B35-901C-933310C9ADEC}" type="pres">
      <dgm:prSet presAssocID="{66040F37-5056-4F29-9A7D-4B6F3FEED258}" presName="parentText" presStyleLbl="node1" presStyleIdx="3" presStyleCnt="5">
        <dgm:presLayoutVars>
          <dgm:chMax val="0"/>
          <dgm:bulletEnabled val="1"/>
        </dgm:presLayoutVars>
      </dgm:prSet>
      <dgm:spPr/>
    </dgm:pt>
    <dgm:pt modelId="{69E5F7E5-A42B-4298-8F67-E7D1F51216AA}" type="pres">
      <dgm:prSet presAssocID="{66040F37-5056-4F29-9A7D-4B6F3FEED258}" presName="negativeSpace" presStyleCnt="0"/>
      <dgm:spPr/>
    </dgm:pt>
    <dgm:pt modelId="{FF6676B6-1F3E-4AC9-AF00-28CE267E0285}" type="pres">
      <dgm:prSet presAssocID="{66040F37-5056-4F29-9A7D-4B6F3FEED258}" presName="childText" presStyleLbl="conFgAcc1" presStyleIdx="3" presStyleCnt="5">
        <dgm:presLayoutVars>
          <dgm:bulletEnabled val="1"/>
        </dgm:presLayoutVars>
      </dgm:prSet>
      <dgm:spPr/>
    </dgm:pt>
    <dgm:pt modelId="{5E7FA398-B682-4EDB-A6E8-2CEAD48A4A1C}" type="pres">
      <dgm:prSet presAssocID="{745F0E62-F4BC-48C5-952A-AF993466190B}" presName="spaceBetweenRectangles" presStyleCnt="0"/>
      <dgm:spPr/>
    </dgm:pt>
    <dgm:pt modelId="{11BA9508-E126-4AF5-9E07-DB132291D30E}" type="pres">
      <dgm:prSet presAssocID="{1AD4049B-97F5-4F12-AB67-B77469951836}" presName="parentLin" presStyleCnt="0"/>
      <dgm:spPr/>
    </dgm:pt>
    <dgm:pt modelId="{C0C55943-3F4B-4781-B93D-06FB4310FEB8}" type="pres">
      <dgm:prSet presAssocID="{1AD4049B-97F5-4F12-AB67-B77469951836}" presName="parentLeftMargin" presStyleLbl="node1" presStyleIdx="3" presStyleCnt="5"/>
      <dgm:spPr/>
    </dgm:pt>
    <dgm:pt modelId="{1630DAF3-417B-4F94-821E-F3299DFB757D}" type="pres">
      <dgm:prSet presAssocID="{1AD4049B-97F5-4F12-AB67-B77469951836}" presName="parentText" presStyleLbl="node1" presStyleIdx="4" presStyleCnt="5">
        <dgm:presLayoutVars>
          <dgm:chMax val="0"/>
          <dgm:bulletEnabled val="1"/>
        </dgm:presLayoutVars>
      </dgm:prSet>
      <dgm:spPr/>
    </dgm:pt>
    <dgm:pt modelId="{9BCC5ED0-7B77-4326-BA15-A3BA9FE5DB5B}" type="pres">
      <dgm:prSet presAssocID="{1AD4049B-97F5-4F12-AB67-B77469951836}" presName="negativeSpace" presStyleCnt="0"/>
      <dgm:spPr/>
    </dgm:pt>
    <dgm:pt modelId="{FBD9EBE1-61C9-4F0D-9BF6-0BF8C45C1748}" type="pres">
      <dgm:prSet presAssocID="{1AD4049B-97F5-4F12-AB67-B77469951836}" presName="childText" presStyleLbl="conFgAcc1" presStyleIdx="4" presStyleCnt="5">
        <dgm:presLayoutVars>
          <dgm:bulletEnabled val="1"/>
        </dgm:presLayoutVars>
      </dgm:prSet>
      <dgm:spPr/>
    </dgm:pt>
  </dgm:ptLst>
  <dgm:cxnLst>
    <dgm:cxn modelId="{AD66CE23-276F-4C14-B290-2A94CD5FEB4F}" type="presOf" srcId="{1AD4049B-97F5-4F12-AB67-B77469951836}" destId="{1630DAF3-417B-4F94-821E-F3299DFB757D}" srcOrd="1" destOrd="0" presId="urn:microsoft.com/office/officeart/2005/8/layout/list1"/>
    <dgm:cxn modelId="{23362E31-2C1F-44C1-81D8-1C5A1051E197}" srcId="{8F05ADCE-D0F6-422E-A242-6577D6EE78C3}" destId="{1AD4049B-97F5-4F12-AB67-B77469951836}" srcOrd="4" destOrd="0" parTransId="{30202643-5908-4AF0-99DA-2B6545764A76}" sibTransId="{24641ED6-9F34-4BB6-8FDD-F15470B9AF35}"/>
    <dgm:cxn modelId="{C3E7593B-021E-42D7-AAED-7687A889FB96}" srcId="{8F05ADCE-D0F6-422E-A242-6577D6EE78C3}" destId="{BA552BBE-015D-4071-A1EC-8B9882E94C65}" srcOrd="1" destOrd="0" parTransId="{EA4EEF3C-0516-4F2F-8505-ED794E3B8A44}" sibTransId="{2CE3A710-89EC-4FF7-941D-D9EA1BA840B8}"/>
    <dgm:cxn modelId="{C3A40B62-9628-4DFB-BA76-597DE2C46817}" srcId="{8F05ADCE-D0F6-422E-A242-6577D6EE78C3}" destId="{195B0002-34CF-4A06-ACBE-E5024E7832E7}" srcOrd="2" destOrd="0" parTransId="{44D9A615-BBE3-4698-BB1E-9BCCFA1B8B06}" sibTransId="{1A81DDBF-3527-4101-94E3-47AB35F185F7}"/>
    <dgm:cxn modelId="{CFAC6143-6E82-4233-A849-CB3B7F4B1852}" type="presOf" srcId="{66040F37-5056-4F29-9A7D-4B6F3FEED258}" destId="{15CBBC1B-6190-447B-B3A5-A1C1198B35D3}" srcOrd="0" destOrd="0" presId="urn:microsoft.com/office/officeart/2005/8/layout/list1"/>
    <dgm:cxn modelId="{545FF24C-FC8B-4EF9-A5D7-6E44D7E513AA}" type="presOf" srcId="{66040F37-5056-4F29-9A7D-4B6F3FEED258}" destId="{30258404-A336-4B35-901C-933310C9ADEC}" srcOrd="1" destOrd="0" presId="urn:microsoft.com/office/officeart/2005/8/layout/list1"/>
    <dgm:cxn modelId="{B0666C70-CBFB-43E6-A1D2-5B961D640BDC}" type="presOf" srcId="{BA552BBE-015D-4071-A1EC-8B9882E94C65}" destId="{3F464897-28F5-410E-9696-43F706A9FBE4}" srcOrd="0" destOrd="0" presId="urn:microsoft.com/office/officeart/2005/8/layout/list1"/>
    <dgm:cxn modelId="{B228AF88-DA98-4961-9D78-9E8AB80A4023}" type="presOf" srcId="{2C77B128-EA26-49E6-88F9-E9FBCAA3A61D}" destId="{170DE394-6C4F-4C09-B119-0910362E0669}" srcOrd="1" destOrd="0" presId="urn:microsoft.com/office/officeart/2005/8/layout/list1"/>
    <dgm:cxn modelId="{6ADC4C8B-DE35-4DAE-B76A-C871DC3CE4DD}" type="presOf" srcId="{195B0002-34CF-4A06-ACBE-E5024E7832E7}" destId="{D5804A11-4A8D-4788-9146-7297CD1FAA2E}" srcOrd="0" destOrd="0" presId="urn:microsoft.com/office/officeart/2005/8/layout/list1"/>
    <dgm:cxn modelId="{AE0B319C-029E-42B7-A924-F6DAF6548916}" srcId="{8F05ADCE-D0F6-422E-A242-6577D6EE78C3}" destId="{66040F37-5056-4F29-9A7D-4B6F3FEED258}" srcOrd="3" destOrd="0" parTransId="{AEDE7B79-6226-4F57-8E8E-74612EB5C468}" sibTransId="{745F0E62-F4BC-48C5-952A-AF993466190B}"/>
    <dgm:cxn modelId="{3835139E-9288-4CDF-B23E-B3CAA2D3632C}" type="presOf" srcId="{2C77B128-EA26-49E6-88F9-E9FBCAA3A61D}" destId="{D57C2251-46C3-40CF-A23E-B7CC9245A50A}" srcOrd="0" destOrd="0" presId="urn:microsoft.com/office/officeart/2005/8/layout/list1"/>
    <dgm:cxn modelId="{92CDA7A0-7924-47AB-93FA-835ACA036D9A}" type="presOf" srcId="{BA552BBE-015D-4071-A1EC-8B9882E94C65}" destId="{F041AEE6-7F0C-429F-A5D3-905F776C7E70}" srcOrd="1" destOrd="0" presId="urn:microsoft.com/office/officeart/2005/8/layout/list1"/>
    <dgm:cxn modelId="{88F44AA6-20EA-46F8-B665-774C718AEB77}" type="presOf" srcId="{1AD4049B-97F5-4F12-AB67-B77469951836}" destId="{C0C55943-3F4B-4781-B93D-06FB4310FEB8}" srcOrd="0" destOrd="0" presId="urn:microsoft.com/office/officeart/2005/8/layout/list1"/>
    <dgm:cxn modelId="{75E837A7-33DA-417A-9522-8F03C5A5EE43}" type="presOf" srcId="{8F05ADCE-D0F6-422E-A242-6577D6EE78C3}" destId="{A562B768-F65B-4711-87A3-AF602F51F512}" srcOrd="0" destOrd="0" presId="urn:microsoft.com/office/officeart/2005/8/layout/list1"/>
    <dgm:cxn modelId="{79BFB3DE-26ED-4ACF-B6FF-2A2B3E7A0386}" srcId="{8F05ADCE-D0F6-422E-A242-6577D6EE78C3}" destId="{2C77B128-EA26-49E6-88F9-E9FBCAA3A61D}" srcOrd="0" destOrd="0" parTransId="{B62DDBC7-1E9E-40F3-83FE-E036E103F863}" sibTransId="{8B174559-956E-42FE-92DC-5978D2930E79}"/>
    <dgm:cxn modelId="{FC74A4E8-FC40-448F-AF4A-85A8E5A46137}" type="presOf" srcId="{195B0002-34CF-4A06-ACBE-E5024E7832E7}" destId="{66971B83-694A-4C8F-8487-A227736A470C}" srcOrd="1" destOrd="0" presId="urn:microsoft.com/office/officeart/2005/8/layout/list1"/>
    <dgm:cxn modelId="{6375FE5B-1B23-4AA7-8898-7A3A53F92640}" type="presParOf" srcId="{A562B768-F65B-4711-87A3-AF602F51F512}" destId="{E37371B2-4336-4C9F-B1DA-81D0DA467D77}" srcOrd="0" destOrd="0" presId="urn:microsoft.com/office/officeart/2005/8/layout/list1"/>
    <dgm:cxn modelId="{9ED39A4F-FE2E-49DF-AB80-D793ED8913CE}" type="presParOf" srcId="{E37371B2-4336-4C9F-B1DA-81D0DA467D77}" destId="{D57C2251-46C3-40CF-A23E-B7CC9245A50A}" srcOrd="0" destOrd="0" presId="urn:microsoft.com/office/officeart/2005/8/layout/list1"/>
    <dgm:cxn modelId="{251CA882-23AE-4225-B538-56ADD489D9F2}" type="presParOf" srcId="{E37371B2-4336-4C9F-B1DA-81D0DA467D77}" destId="{170DE394-6C4F-4C09-B119-0910362E0669}" srcOrd="1" destOrd="0" presId="urn:microsoft.com/office/officeart/2005/8/layout/list1"/>
    <dgm:cxn modelId="{F95154AB-FD43-4554-B4C2-05A517642209}" type="presParOf" srcId="{A562B768-F65B-4711-87A3-AF602F51F512}" destId="{6F9A6523-39D3-49E6-BE71-90EC653D8C75}" srcOrd="1" destOrd="0" presId="urn:microsoft.com/office/officeart/2005/8/layout/list1"/>
    <dgm:cxn modelId="{FA45E564-49F1-482B-9F86-27211B227102}" type="presParOf" srcId="{A562B768-F65B-4711-87A3-AF602F51F512}" destId="{DA6EC800-4A5E-4433-B1BD-149B73673078}" srcOrd="2" destOrd="0" presId="urn:microsoft.com/office/officeart/2005/8/layout/list1"/>
    <dgm:cxn modelId="{A3456AE4-7C2B-4F14-8C7F-05582D910226}" type="presParOf" srcId="{A562B768-F65B-4711-87A3-AF602F51F512}" destId="{F27338F8-BE83-42C1-BF94-69530EA418E8}" srcOrd="3" destOrd="0" presId="urn:microsoft.com/office/officeart/2005/8/layout/list1"/>
    <dgm:cxn modelId="{F776EBDA-EEFD-47B9-9CBA-912998D16180}" type="presParOf" srcId="{A562B768-F65B-4711-87A3-AF602F51F512}" destId="{F6E9E715-2CDF-40A5-9C59-ADF2932B97F6}" srcOrd="4" destOrd="0" presId="urn:microsoft.com/office/officeart/2005/8/layout/list1"/>
    <dgm:cxn modelId="{27BA3CA2-87AB-4EED-A363-6C29EF3AD9D9}" type="presParOf" srcId="{F6E9E715-2CDF-40A5-9C59-ADF2932B97F6}" destId="{3F464897-28F5-410E-9696-43F706A9FBE4}" srcOrd="0" destOrd="0" presId="urn:microsoft.com/office/officeart/2005/8/layout/list1"/>
    <dgm:cxn modelId="{8E135CC7-3562-4C58-BD26-B3AF9EE96E1A}" type="presParOf" srcId="{F6E9E715-2CDF-40A5-9C59-ADF2932B97F6}" destId="{F041AEE6-7F0C-429F-A5D3-905F776C7E70}" srcOrd="1" destOrd="0" presId="urn:microsoft.com/office/officeart/2005/8/layout/list1"/>
    <dgm:cxn modelId="{52497609-0C88-471C-8263-3EDE99CB28CF}" type="presParOf" srcId="{A562B768-F65B-4711-87A3-AF602F51F512}" destId="{6F217867-A03D-4A8B-964D-8572C2F7D647}" srcOrd="5" destOrd="0" presId="urn:microsoft.com/office/officeart/2005/8/layout/list1"/>
    <dgm:cxn modelId="{C6AD9710-DBFD-4132-8953-1DA2A0083EB9}" type="presParOf" srcId="{A562B768-F65B-4711-87A3-AF602F51F512}" destId="{342FEC3C-0F30-4065-BD27-3AF9C6FE50CB}" srcOrd="6" destOrd="0" presId="urn:microsoft.com/office/officeart/2005/8/layout/list1"/>
    <dgm:cxn modelId="{6A7ADC5E-78DD-4BF6-92B7-D9D5AA4542D5}" type="presParOf" srcId="{A562B768-F65B-4711-87A3-AF602F51F512}" destId="{2B4878E8-2C3F-4897-B8F4-BB3CB7835E4D}" srcOrd="7" destOrd="0" presId="urn:microsoft.com/office/officeart/2005/8/layout/list1"/>
    <dgm:cxn modelId="{F9480144-C059-4EB6-B763-0641CA80FAA4}" type="presParOf" srcId="{A562B768-F65B-4711-87A3-AF602F51F512}" destId="{9C6A4B26-B390-41EF-A36C-7CAAFD0E5091}" srcOrd="8" destOrd="0" presId="urn:microsoft.com/office/officeart/2005/8/layout/list1"/>
    <dgm:cxn modelId="{9B8658CD-108E-4DB4-928D-C53C26E77E44}" type="presParOf" srcId="{9C6A4B26-B390-41EF-A36C-7CAAFD0E5091}" destId="{D5804A11-4A8D-4788-9146-7297CD1FAA2E}" srcOrd="0" destOrd="0" presId="urn:microsoft.com/office/officeart/2005/8/layout/list1"/>
    <dgm:cxn modelId="{8602C76B-4FFA-4B00-9436-75B8B38FAA65}" type="presParOf" srcId="{9C6A4B26-B390-41EF-A36C-7CAAFD0E5091}" destId="{66971B83-694A-4C8F-8487-A227736A470C}" srcOrd="1" destOrd="0" presId="urn:microsoft.com/office/officeart/2005/8/layout/list1"/>
    <dgm:cxn modelId="{75AEA141-9FDB-46CB-9DC3-0C2C4AEEE98C}" type="presParOf" srcId="{A562B768-F65B-4711-87A3-AF602F51F512}" destId="{2FC2B3B5-F2AC-4D6E-9A83-AD2EE5B77A42}" srcOrd="9" destOrd="0" presId="urn:microsoft.com/office/officeart/2005/8/layout/list1"/>
    <dgm:cxn modelId="{AD9E573C-C65F-46FF-977D-193827B76568}" type="presParOf" srcId="{A562B768-F65B-4711-87A3-AF602F51F512}" destId="{D0307758-A1B1-4A12-8178-8AA66652901B}" srcOrd="10" destOrd="0" presId="urn:microsoft.com/office/officeart/2005/8/layout/list1"/>
    <dgm:cxn modelId="{384C191B-C4C9-4A8B-B1D7-A0F87D5BC5C0}" type="presParOf" srcId="{A562B768-F65B-4711-87A3-AF602F51F512}" destId="{8AFD03FE-7829-4AC6-A23F-7C4CB3991099}" srcOrd="11" destOrd="0" presId="urn:microsoft.com/office/officeart/2005/8/layout/list1"/>
    <dgm:cxn modelId="{554550E0-1F4C-47F1-8304-CCDB781E6390}" type="presParOf" srcId="{A562B768-F65B-4711-87A3-AF602F51F512}" destId="{B1943EFB-6552-4A67-94C8-C8E08ACCD987}" srcOrd="12" destOrd="0" presId="urn:microsoft.com/office/officeart/2005/8/layout/list1"/>
    <dgm:cxn modelId="{0333EB73-9F91-46DC-A3B2-C9718CD94566}" type="presParOf" srcId="{B1943EFB-6552-4A67-94C8-C8E08ACCD987}" destId="{15CBBC1B-6190-447B-B3A5-A1C1198B35D3}" srcOrd="0" destOrd="0" presId="urn:microsoft.com/office/officeart/2005/8/layout/list1"/>
    <dgm:cxn modelId="{124D5732-1EEA-4547-89EE-82649C27963C}" type="presParOf" srcId="{B1943EFB-6552-4A67-94C8-C8E08ACCD987}" destId="{30258404-A336-4B35-901C-933310C9ADEC}" srcOrd="1" destOrd="0" presId="urn:microsoft.com/office/officeart/2005/8/layout/list1"/>
    <dgm:cxn modelId="{1E595F0E-4638-46F4-A781-DACA6555DD2F}" type="presParOf" srcId="{A562B768-F65B-4711-87A3-AF602F51F512}" destId="{69E5F7E5-A42B-4298-8F67-E7D1F51216AA}" srcOrd="13" destOrd="0" presId="urn:microsoft.com/office/officeart/2005/8/layout/list1"/>
    <dgm:cxn modelId="{8FF02453-90B7-48FF-8724-6A0297ED6463}" type="presParOf" srcId="{A562B768-F65B-4711-87A3-AF602F51F512}" destId="{FF6676B6-1F3E-4AC9-AF00-28CE267E0285}" srcOrd="14" destOrd="0" presId="urn:microsoft.com/office/officeart/2005/8/layout/list1"/>
    <dgm:cxn modelId="{998FA054-4BA6-4C56-8919-00F9D1BC5F06}" type="presParOf" srcId="{A562B768-F65B-4711-87A3-AF602F51F512}" destId="{5E7FA398-B682-4EDB-A6E8-2CEAD48A4A1C}" srcOrd="15" destOrd="0" presId="urn:microsoft.com/office/officeart/2005/8/layout/list1"/>
    <dgm:cxn modelId="{0B0B4B9D-2D6B-4276-ABB4-5EC85C05D394}" type="presParOf" srcId="{A562B768-F65B-4711-87A3-AF602F51F512}" destId="{11BA9508-E126-4AF5-9E07-DB132291D30E}" srcOrd="16" destOrd="0" presId="urn:microsoft.com/office/officeart/2005/8/layout/list1"/>
    <dgm:cxn modelId="{16A0CBBF-2650-4627-BCBB-22A6FB4C578A}" type="presParOf" srcId="{11BA9508-E126-4AF5-9E07-DB132291D30E}" destId="{C0C55943-3F4B-4781-B93D-06FB4310FEB8}" srcOrd="0" destOrd="0" presId="urn:microsoft.com/office/officeart/2005/8/layout/list1"/>
    <dgm:cxn modelId="{D88EDB86-F771-4F2A-919C-C9E83F051AD3}" type="presParOf" srcId="{11BA9508-E126-4AF5-9E07-DB132291D30E}" destId="{1630DAF3-417B-4F94-821E-F3299DFB757D}" srcOrd="1" destOrd="0" presId="urn:microsoft.com/office/officeart/2005/8/layout/list1"/>
    <dgm:cxn modelId="{25F8014E-0706-48AC-A120-8BF7E9E30330}" type="presParOf" srcId="{A562B768-F65B-4711-87A3-AF602F51F512}" destId="{9BCC5ED0-7B77-4326-BA15-A3BA9FE5DB5B}" srcOrd="17" destOrd="0" presId="urn:microsoft.com/office/officeart/2005/8/layout/list1"/>
    <dgm:cxn modelId="{CBB7B5F1-04F4-4407-A501-C3436C6F4D48}" type="presParOf" srcId="{A562B768-F65B-4711-87A3-AF602F51F512}" destId="{FBD9EBE1-61C9-4F0D-9BF6-0BF8C45C174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EC800-4A5E-4433-B1BD-149B73673078}">
      <dsp:nvSpPr>
        <dsp:cNvPr id="0" name=""/>
        <dsp:cNvSpPr/>
      </dsp:nvSpPr>
      <dsp:spPr>
        <a:xfrm>
          <a:off x="0" y="481643"/>
          <a:ext cx="9968948" cy="730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DE394-6C4F-4C09-B119-0910362E0669}">
      <dsp:nvSpPr>
        <dsp:cNvPr id="0" name=""/>
        <dsp:cNvSpPr/>
      </dsp:nvSpPr>
      <dsp:spPr>
        <a:xfrm>
          <a:off x="2492236" y="53603"/>
          <a:ext cx="6978263" cy="8560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1- حَدَائِقُ لِهُوَاةِ الزِّرَاعَةِ في تُركيا</a:t>
          </a:r>
          <a:endParaRPr lang="en-US" sz="2900" kern="1200" dirty="0">
            <a:latin typeface="Sakkal Majalla" panose="02000000000000000000" pitchFamily="2" charset="-78"/>
            <a:cs typeface="Sakkal Majalla" panose="02000000000000000000" pitchFamily="2" charset="-78"/>
          </a:endParaRPr>
        </a:p>
      </dsp:txBody>
      <dsp:txXfrm>
        <a:off x="2534026" y="95393"/>
        <a:ext cx="6894683" cy="772500"/>
      </dsp:txXfrm>
    </dsp:sp>
    <dsp:sp modelId="{342FEC3C-0F30-4065-BD27-3AF9C6FE50CB}">
      <dsp:nvSpPr>
        <dsp:cNvPr id="0" name=""/>
        <dsp:cNvSpPr/>
      </dsp:nvSpPr>
      <dsp:spPr>
        <a:xfrm>
          <a:off x="0" y="1797083"/>
          <a:ext cx="9968948" cy="730800"/>
        </a:xfrm>
        <a:prstGeom prst="rect">
          <a:avLst/>
        </a:prstGeom>
        <a:solidFill>
          <a:schemeClr val="lt1">
            <a:alpha val="90000"/>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1AEE6-7F0C-429F-A5D3-905F776C7E70}">
      <dsp:nvSpPr>
        <dsp:cNvPr id="0" name=""/>
        <dsp:cNvSpPr/>
      </dsp:nvSpPr>
      <dsp:spPr>
        <a:xfrm>
          <a:off x="2492236" y="1369043"/>
          <a:ext cx="6978263" cy="856080"/>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2- النَّشاطُ يُجَدِّدُ شَبابَ الدِّماغِ</a:t>
          </a:r>
          <a:endParaRPr lang="en-US" sz="2900" kern="1200" dirty="0">
            <a:latin typeface="Sakkal Majalla" panose="02000000000000000000" pitchFamily="2" charset="-78"/>
            <a:cs typeface="Sakkal Majalla" panose="02000000000000000000" pitchFamily="2" charset="-78"/>
          </a:endParaRPr>
        </a:p>
      </dsp:txBody>
      <dsp:txXfrm>
        <a:off x="2534026" y="1410833"/>
        <a:ext cx="6894683" cy="772500"/>
      </dsp:txXfrm>
    </dsp:sp>
    <dsp:sp modelId="{D0307758-A1B1-4A12-8178-8AA66652901B}">
      <dsp:nvSpPr>
        <dsp:cNvPr id="0" name=""/>
        <dsp:cNvSpPr/>
      </dsp:nvSpPr>
      <dsp:spPr>
        <a:xfrm>
          <a:off x="0" y="3112523"/>
          <a:ext cx="9968948" cy="730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71B83-694A-4C8F-8487-A227736A470C}">
      <dsp:nvSpPr>
        <dsp:cNvPr id="0" name=""/>
        <dsp:cNvSpPr/>
      </dsp:nvSpPr>
      <dsp:spPr>
        <a:xfrm>
          <a:off x="2492236" y="2684483"/>
          <a:ext cx="6978263" cy="8560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3- شَخْصِيّاتٌ أَنْدَلُسِيَّةٌ</a:t>
          </a:r>
          <a:endParaRPr lang="en-US" sz="2900" kern="1200" dirty="0">
            <a:latin typeface="Sakkal Majalla" panose="02000000000000000000" pitchFamily="2" charset="-78"/>
            <a:cs typeface="Sakkal Majalla" panose="02000000000000000000" pitchFamily="2" charset="-78"/>
          </a:endParaRPr>
        </a:p>
      </dsp:txBody>
      <dsp:txXfrm>
        <a:off x="2534026" y="2726273"/>
        <a:ext cx="6894683" cy="772500"/>
      </dsp:txXfrm>
    </dsp:sp>
    <dsp:sp modelId="{FF6676B6-1F3E-4AC9-AF00-28CE267E0285}">
      <dsp:nvSpPr>
        <dsp:cNvPr id="0" name=""/>
        <dsp:cNvSpPr/>
      </dsp:nvSpPr>
      <dsp:spPr>
        <a:xfrm>
          <a:off x="0" y="4427963"/>
          <a:ext cx="9968948" cy="730800"/>
        </a:xfrm>
        <a:prstGeom prst="rect">
          <a:avLst/>
        </a:prstGeom>
        <a:solidFill>
          <a:schemeClr val="lt1">
            <a:alpha val="90000"/>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258404-A336-4B35-901C-933310C9ADEC}">
      <dsp:nvSpPr>
        <dsp:cNvPr id="0" name=""/>
        <dsp:cNvSpPr/>
      </dsp:nvSpPr>
      <dsp:spPr>
        <a:xfrm>
          <a:off x="2492236" y="3999923"/>
          <a:ext cx="6978263" cy="856080"/>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4- جِسْرٌ على نَهْرِ درينا!</a:t>
          </a:r>
          <a:endParaRPr lang="en-US" sz="2900" kern="1200" dirty="0">
            <a:latin typeface="Sakkal Majalla" panose="02000000000000000000" pitchFamily="2" charset="-78"/>
            <a:cs typeface="Sakkal Majalla" panose="02000000000000000000" pitchFamily="2" charset="-78"/>
          </a:endParaRPr>
        </a:p>
      </dsp:txBody>
      <dsp:txXfrm>
        <a:off x="2534026" y="4041713"/>
        <a:ext cx="6894683" cy="772500"/>
      </dsp:txXfrm>
    </dsp:sp>
    <dsp:sp modelId="{FBD9EBE1-61C9-4F0D-9BF6-0BF8C45C1748}">
      <dsp:nvSpPr>
        <dsp:cNvPr id="0" name=""/>
        <dsp:cNvSpPr/>
      </dsp:nvSpPr>
      <dsp:spPr>
        <a:xfrm>
          <a:off x="0" y="5743402"/>
          <a:ext cx="9968948" cy="730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30DAF3-417B-4F94-821E-F3299DFB757D}">
      <dsp:nvSpPr>
        <dsp:cNvPr id="0" name=""/>
        <dsp:cNvSpPr/>
      </dsp:nvSpPr>
      <dsp:spPr>
        <a:xfrm>
          <a:off x="2492236" y="5315362"/>
          <a:ext cx="6978263" cy="8560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5- التّبَلْدِي.. شَجَرةٌ مُثْمِرةٌ تَعِيشُ مِئاتِ السّنين</a:t>
          </a:r>
          <a:endParaRPr lang="en-US" sz="2900" kern="1200" dirty="0">
            <a:latin typeface="Sakkal Majalla" panose="02000000000000000000" pitchFamily="2" charset="-78"/>
            <a:cs typeface="Sakkal Majalla" panose="02000000000000000000" pitchFamily="2" charset="-78"/>
          </a:endParaRPr>
        </a:p>
      </dsp:txBody>
      <dsp:txXfrm>
        <a:off x="2534026" y="5357152"/>
        <a:ext cx="6894683"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361E – Arabic Curriculum – Lecture No. </a:t>
            </a:r>
            <a:r>
              <a:rPr lang="en-US" sz="1800" b="1" dirty="0"/>
              <a:t>23</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learning.aljazeera.net/ar/node/21057"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a:xfrm>
            <a:off x="1524000" y="5278668"/>
            <a:ext cx="9144000" cy="1655762"/>
          </a:xfrm>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
        <p:nvSpPr>
          <p:cNvPr id="7" name="Title 1">
            <a:extLst>
              <a:ext uri="{FF2B5EF4-FFF2-40B4-BE49-F238E27FC236}">
                <a16:creationId xmlns:a16="http://schemas.microsoft.com/office/drawing/2014/main" id="{69FF3719-83F0-4343-95A9-23B8ADCC0758}"/>
              </a:ext>
            </a:extLst>
          </p:cNvPr>
          <p:cNvSpPr>
            <a:spLocks noGrp="1"/>
          </p:cNvSpPr>
          <p:nvPr>
            <p:ph type="ctrTitle"/>
          </p:nvPr>
        </p:nvSpPr>
        <p:spPr>
          <a:xfrm>
            <a:off x="1524000" y="2222523"/>
            <a:ext cx="9144000" cy="2387600"/>
          </a:xfrm>
        </p:spPr>
        <p:txBody>
          <a:bodyPr/>
          <a:lstStyle/>
          <a:p>
            <a:pPr rtl="1"/>
            <a:r>
              <a:rPr lang="ar-EG"/>
              <a:t>شَخْصِيّاتٌ أَنْدَلُسِيَّةٌ</a:t>
            </a:r>
            <a:br>
              <a:rPr lang="ar-EG" dirty="0"/>
            </a:br>
            <a:endParaRPr lang="en-US" dirty="0"/>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graphicFrame>
        <p:nvGraphicFramePr>
          <p:cNvPr id="4" name="Diagram 3">
            <a:extLst>
              <a:ext uri="{FF2B5EF4-FFF2-40B4-BE49-F238E27FC236}">
                <a16:creationId xmlns:a16="http://schemas.microsoft.com/office/drawing/2014/main" id="{F2647E77-C3D3-407D-B938-86BEB6D9411D}"/>
              </a:ext>
            </a:extLst>
          </p:cNvPr>
          <p:cNvGraphicFramePr/>
          <p:nvPr/>
        </p:nvGraphicFramePr>
        <p:xfrm>
          <a:off x="0" y="0"/>
          <a:ext cx="9968948" cy="652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5891C9ED-C699-417A-88F5-C461B592CA13}"/>
              </a:ext>
            </a:extLst>
          </p:cNvPr>
          <p:cNvSpPr/>
          <p:nvPr/>
        </p:nvSpPr>
        <p:spPr>
          <a:xfrm>
            <a:off x="2280491" y="2661776"/>
            <a:ext cx="7389805" cy="8547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43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70DE394-6C4F-4C09-B119-0910362E0669}"/>
                                            </p:graphicEl>
                                          </p:spTgt>
                                        </p:tgtEl>
                                        <p:attrNameLst>
                                          <p:attrName>style.visibility</p:attrName>
                                        </p:attrNameLst>
                                      </p:cBhvr>
                                      <p:to>
                                        <p:strVal val="visible"/>
                                      </p:to>
                                    </p:set>
                                    <p:animEffect transition="in" filter="fade">
                                      <p:cBhvr>
                                        <p:cTn id="7" dur="500"/>
                                        <p:tgtEl>
                                          <p:spTgt spid="4">
                                            <p:graphicEl>
                                              <a:dgm id="{170DE394-6C4F-4C09-B119-0910362E066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A6EC800-4A5E-4433-B1BD-149B73673078}"/>
                                            </p:graphicEl>
                                          </p:spTgt>
                                        </p:tgtEl>
                                        <p:attrNameLst>
                                          <p:attrName>style.visibility</p:attrName>
                                        </p:attrNameLst>
                                      </p:cBhvr>
                                      <p:to>
                                        <p:strVal val="visible"/>
                                      </p:to>
                                    </p:set>
                                    <p:animEffect transition="in" filter="fade">
                                      <p:cBhvr>
                                        <p:cTn id="10" dur="500"/>
                                        <p:tgtEl>
                                          <p:spTgt spid="4">
                                            <p:graphicEl>
                                              <a:dgm id="{DA6EC800-4A5E-4433-B1BD-149B7367307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F041AEE6-7F0C-429F-A5D3-905F776C7E70}"/>
                                            </p:graphicEl>
                                          </p:spTgt>
                                        </p:tgtEl>
                                        <p:attrNameLst>
                                          <p:attrName>style.visibility</p:attrName>
                                        </p:attrNameLst>
                                      </p:cBhvr>
                                      <p:to>
                                        <p:strVal val="visible"/>
                                      </p:to>
                                    </p:set>
                                    <p:animEffect transition="in" filter="fade">
                                      <p:cBhvr>
                                        <p:cTn id="15" dur="500"/>
                                        <p:tgtEl>
                                          <p:spTgt spid="4">
                                            <p:graphicEl>
                                              <a:dgm id="{F041AEE6-7F0C-429F-A5D3-905F776C7E7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342FEC3C-0F30-4065-BD27-3AF9C6FE50CB}"/>
                                            </p:graphicEl>
                                          </p:spTgt>
                                        </p:tgtEl>
                                        <p:attrNameLst>
                                          <p:attrName>style.visibility</p:attrName>
                                        </p:attrNameLst>
                                      </p:cBhvr>
                                      <p:to>
                                        <p:strVal val="visible"/>
                                      </p:to>
                                    </p:set>
                                    <p:animEffect transition="in" filter="fade">
                                      <p:cBhvr>
                                        <p:cTn id="18" dur="500"/>
                                        <p:tgtEl>
                                          <p:spTgt spid="4">
                                            <p:graphicEl>
                                              <a:dgm id="{342FEC3C-0F30-4065-BD27-3AF9C6FE50C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66971B83-694A-4C8F-8487-A227736A470C}"/>
                                            </p:graphicEl>
                                          </p:spTgt>
                                        </p:tgtEl>
                                        <p:attrNameLst>
                                          <p:attrName>style.visibility</p:attrName>
                                        </p:attrNameLst>
                                      </p:cBhvr>
                                      <p:to>
                                        <p:strVal val="visible"/>
                                      </p:to>
                                    </p:set>
                                    <p:animEffect transition="in" filter="fade">
                                      <p:cBhvr>
                                        <p:cTn id="23" dur="500"/>
                                        <p:tgtEl>
                                          <p:spTgt spid="4">
                                            <p:graphicEl>
                                              <a:dgm id="{66971B83-694A-4C8F-8487-A227736A470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0307758-A1B1-4A12-8178-8AA66652901B}"/>
                                            </p:graphicEl>
                                          </p:spTgt>
                                        </p:tgtEl>
                                        <p:attrNameLst>
                                          <p:attrName>style.visibility</p:attrName>
                                        </p:attrNameLst>
                                      </p:cBhvr>
                                      <p:to>
                                        <p:strVal val="visible"/>
                                      </p:to>
                                    </p:set>
                                    <p:animEffect transition="in" filter="fade">
                                      <p:cBhvr>
                                        <p:cTn id="26" dur="500"/>
                                        <p:tgtEl>
                                          <p:spTgt spid="4">
                                            <p:graphicEl>
                                              <a:dgm id="{D0307758-A1B1-4A12-8178-8AA66652901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30258404-A336-4B35-901C-933310C9ADEC}"/>
                                            </p:graphicEl>
                                          </p:spTgt>
                                        </p:tgtEl>
                                        <p:attrNameLst>
                                          <p:attrName>style.visibility</p:attrName>
                                        </p:attrNameLst>
                                      </p:cBhvr>
                                      <p:to>
                                        <p:strVal val="visible"/>
                                      </p:to>
                                    </p:set>
                                    <p:animEffect transition="in" filter="fade">
                                      <p:cBhvr>
                                        <p:cTn id="31" dur="500"/>
                                        <p:tgtEl>
                                          <p:spTgt spid="4">
                                            <p:graphicEl>
                                              <a:dgm id="{30258404-A336-4B35-901C-933310C9ADE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FF6676B6-1F3E-4AC9-AF00-28CE267E0285}"/>
                                            </p:graphicEl>
                                          </p:spTgt>
                                        </p:tgtEl>
                                        <p:attrNameLst>
                                          <p:attrName>style.visibility</p:attrName>
                                        </p:attrNameLst>
                                      </p:cBhvr>
                                      <p:to>
                                        <p:strVal val="visible"/>
                                      </p:to>
                                    </p:set>
                                    <p:animEffect transition="in" filter="fade">
                                      <p:cBhvr>
                                        <p:cTn id="34" dur="500"/>
                                        <p:tgtEl>
                                          <p:spTgt spid="4">
                                            <p:graphicEl>
                                              <a:dgm id="{FF6676B6-1F3E-4AC9-AF00-28CE267E028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1630DAF3-417B-4F94-821E-F3299DFB757D}"/>
                                            </p:graphicEl>
                                          </p:spTgt>
                                        </p:tgtEl>
                                        <p:attrNameLst>
                                          <p:attrName>style.visibility</p:attrName>
                                        </p:attrNameLst>
                                      </p:cBhvr>
                                      <p:to>
                                        <p:strVal val="visible"/>
                                      </p:to>
                                    </p:set>
                                    <p:animEffect transition="in" filter="fade">
                                      <p:cBhvr>
                                        <p:cTn id="39" dur="500"/>
                                        <p:tgtEl>
                                          <p:spTgt spid="4">
                                            <p:graphicEl>
                                              <a:dgm id="{1630DAF3-417B-4F94-821E-F3299DFB757D}"/>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FBD9EBE1-61C9-4F0D-9BF6-0BF8C45C1748}"/>
                                            </p:graphicEl>
                                          </p:spTgt>
                                        </p:tgtEl>
                                        <p:attrNameLst>
                                          <p:attrName>style.visibility</p:attrName>
                                        </p:attrNameLst>
                                      </p:cBhvr>
                                      <p:to>
                                        <p:strVal val="visible"/>
                                      </p:to>
                                    </p:set>
                                    <p:animEffect transition="in" filter="fade">
                                      <p:cBhvr>
                                        <p:cTn id="42" dur="500"/>
                                        <p:tgtEl>
                                          <p:spTgt spid="4">
                                            <p:graphicEl>
                                              <a:dgm id="{FBD9EBE1-61C9-4F0D-9BF6-0BF8C45C174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heel(1)">
                                      <p:cBhvr>
                                        <p:cTn id="4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F18B1-FCE6-4A47-8633-6D216C5E39F9}"/>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E605ADB8-F8F6-4B22-802E-1AD1D51336CD}"/>
              </a:ext>
            </a:extLst>
          </p:cNvPr>
          <p:cNvPicPr>
            <a:picLocks noChangeAspect="1"/>
          </p:cNvPicPr>
          <p:nvPr/>
        </p:nvPicPr>
        <p:blipFill>
          <a:blip r:embed="rId2"/>
          <a:stretch>
            <a:fillRect/>
          </a:stretch>
        </p:blipFill>
        <p:spPr>
          <a:xfrm>
            <a:off x="5229342" y="108561"/>
            <a:ext cx="4443468" cy="6387484"/>
          </a:xfrm>
          <a:prstGeom prst="rect">
            <a:avLst/>
          </a:prstGeom>
        </p:spPr>
      </p:pic>
      <p:pic>
        <p:nvPicPr>
          <p:cNvPr id="6" name="Picture 5">
            <a:extLst>
              <a:ext uri="{FF2B5EF4-FFF2-40B4-BE49-F238E27FC236}">
                <a16:creationId xmlns:a16="http://schemas.microsoft.com/office/drawing/2014/main" id="{77B7FF00-CD04-449D-BD14-1E221180FC46}"/>
              </a:ext>
            </a:extLst>
          </p:cNvPr>
          <p:cNvPicPr>
            <a:picLocks noChangeAspect="1"/>
          </p:cNvPicPr>
          <p:nvPr/>
        </p:nvPicPr>
        <p:blipFill>
          <a:blip r:embed="rId3"/>
          <a:stretch>
            <a:fillRect/>
          </a:stretch>
        </p:blipFill>
        <p:spPr>
          <a:xfrm>
            <a:off x="418641" y="0"/>
            <a:ext cx="4281888" cy="6151828"/>
          </a:xfrm>
          <a:prstGeom prst="rect">
            <a:avLst/>
          </a:prstGeom>
        </p:spPr>
      </p:pic>
    </p:spTree>
    <p:extLst>
      <p:ext uri="{BB962C8B-B14F-4D97-AF65-F5344CB8AC3E}">
        <p14:creationId xmlns:p14="http://schemas.microsoft.com/office/powerpoint/2010/main" val="333069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F18B1-FCE6-4A47-8633-6D216C5E39F9}"/>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523E8821-7A8C-45F2-84C0-FF980995399D}"/>
              </a:ext>
            </a:extLst>
          </p:cNvPr>
          <p:cNvPicPr>
            <a:picLocks noChangeAspect="1"/>
          </p:cNvPicPr>
          <p:nvPr/>
        </p:nvPicPr>
        <p:blipFill>
          <a:blip r:embed="rId2"/>
          <a:stretch>
            <a:fillRect/>
          </a:stretch>
        </p:blipFill>
        <p:spPr>
          <a:xfrm>
            <a:off x="2952520" y="-1238"/>
            <a:ext cx="6286960" cy="6353698"/>
          </a:xfrm>
          <a:prstGeom prst="rect">
            <a:avLst/>
          </a:prstGeom>
        </p:spPr>
      </p:pic>
    </p:spTree>
    <p:extLst>
      <p:ext uri="{BB962C8B-B14F-4D97-AF65-F5344CB8AC3E}">
        <p14:creationId xmlns:p14="http://schemas.microsoft.com/office/powerpoint/2010/main" val="280593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F18B1-FCE6-4A47-8633-6D216C5E39F9}"/>
              </a:ext>
            </a:extLst>
          </p:cNvPr>
          <p:cNvSpPr>
            <a:spLocks noGrp="1"/>
          </p:cNvSpPr>
          <p:nvPr>
            <p:ph type="sldNum" sz="quarter" idx="12"/>
          </p:nvPr>
        </p:nvSpPr>
        <p:spPr/>
        <p:txBody>
          <a:bodyPr/>
          <a:lstStyle/>
          <a:p>
            <a:fld id="{C8784B88-F3D9-6A4F-9660-1A0A1E561ED7}" type="slidenum">
              <a:rPr lang="en-US" smtClean="0"/>
              <a:t>5</a:t>
            </a:fld>
            <a:endParaRPr lang="en-US"/>
          </a:p>
        </p:txBody>
      </p:sp>
      <p:pic>
        <p:nvPicPr>
          <p:cNvPr id="4" name="Picture 3">
            <a:extLst>
              <a:ext uri="{FF2B5EF4-FFF2-40B4-BE49-F238E27FC236}">
                <a16:creationId xmlns:a16="http://schemas.microsoft.com/office/drawing/2014/main" id="{9037AFF4-4549-4A72-9E22-E60AE50CF5C6}"/>
              </a:ext>
            </a:extLst>
          </p:cNvPr>
          <p:cNvPicPr>
            <a:picLocks noChangeAspect="1"/>
          </p:cNvPicPr>
          <p:nvPr/>
        </p:nvPicPr>
        <p:blipFill>
          <a:blip r:embed="rId2"/>
          <a:stretch>
            <a:fillRect/>
          </a:stretch>
        </p:blipFill>
        <p:spPr>
          <a:xfrm>
            <a:off x="1443185" y="570921"/>
            <a:ext cx="8490386" cy="4724643"/>
          </a:xfrm>
          <a:prstGeom prst="rect">
            <a:avLst/>
          </a:prstGeom>
        </p:spPr>
      </p:pic>
      <p:sp>
        <p:nvSpPr>
          <p:cNvPr id="6" name="TextBox 5">
            <a:extLst>
              <a:ext uri="{FF2B5EF4-FFF2-40B4-BE49-F238E27FC236}">
                <a16:creationId xmlns:a16="http://schemas.microsoft.com/office/drawing/2014/main" id="{358E6D21-77C2-46E2-8499-B927B99A70A4}"/>
              </a:ext>
            </a:extLst>
          </p:cNvPr>
          <p:cNvSpPr txBox="1"/>
          <p:nvPr/>
        </p:nvSpPr>
        <p:spPr>
          <a:xfrm>
            <a:off x="3054427" y="5670802"/>
            <a:ext cx="6108852" cy="369332"/>
          </a:xfrm>
          <a:prstGeom prst="rect">
            <a:avLst/>
          </a:prstGeom>
          <a:noFill/>
        </p:spPr>
        <p:txBody>
          <a:bodyPr wrap="square">
            <a:spAutoFit/>
          </a:bodyPr>
          <a:lstStyle/>
          <a:p>
            <a:pPr algn="ctr"/>
            <a:r>
              <a:rPr lang="en-US" dirty="0">
                <a:hlinkClick r:id="rId3"/>
              </a:rPr>
              <a:t>https://learning.aljazeera.net/ar/node/21057</a:t>
            </a:r>
            <a:endParaRPr lang="en-US" dirty="0"/>
          </a:p>
        </p:txBody>
      </p:sp>
    </p:spTree>
    <p:extLst>
      <p:ext uri="{BB962C8B-B14F-4D97-AF65-F5344CB8AC3E}">
        <p14:creationId xmlns:p14="http://schemas.microsoft.com/office/powerpoint/2010/main" val="2849299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F18B1-FCE6-4A47-8633-6D216C5E39F9}"/>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68BA5863-C2DF-43C2-8BEA-94C6A1E1EC6D}"/>
              </a:ext>
            </a:extLst>
          </p:cNvPr>
          <p:cNvSpPr txBox="1"/>
          <p:nvPr/>
        </p:nvSpPr>
        <p:spPr>
          <a:xfrm>
            <a:off x="374573" y="374573"/>
            <a:ext cx="9243152" cy="5262979"/>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تكادُ لا توجد مدينة إسبانية أو حتّى عربية احتفت بعلمائها ووجهائها وشخصياتها كما فعلت قرطبة.</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هنا في كل زاوية ستجد تمثالا أو حتّى مَعْلَمًا وشخصية تحكي قصّة الأندلس في قرطبة. المدينة كانت مركزًا حضاريًّا في عصرها الذهبي جمعت أبناءً مخلصين، ومنهم:</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 ابن حزم الأندلسي، يقف قرب سور قرطبة وكأنه يتأهّب لإلقاء إحدَى محاضراته. يعرَف فيلسوف الحُبّ بكتابه "طوق الحمامة" الذي تُرجم إلى لغات عدّة.</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 ومن ابن حزم العالم الأديب نذهب إلى أبي عمران أو موسى الرئيس، إنه موسى بن ميمون، من أهم الشخصيات اليهودية في العصور الوسطى. عمل طبيبًا في بلاط صلاح الدين الأيوبي لِبراعته، له مؤلفات في اليهودية والطبّ والأدوية.</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 هناك طبيب أندلسي آخر احتفت به دروب قرطبة وهو محمد الغافقي. يُعرَف أطباء العيون في الحضارة الإسلامية بالكحّالين، وهو من أهمّ كحّالِي الأندلس. كتب في تشريح العين، وله مؤلفات في الأدوية والأعشاب.</a:t>
            </a:r>
          </a:p>
        </p:txBody>
      </p:sp>
    </p:spTree>
    <p:extLst>
      <p:ext uri="{BB962C8B-B14F-4D97-AF65-F5344CB8AC3E}">
        <p14:creationId xmlns:p14="http://schemas.microsoft.com/office/powerpoint/2010/main" val="2267114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F18B1-FCE6-4A47-8633-6D216C5E39F9}"/>
              </a:ext>
            </a:extLst>
          </p:cNvPr>
          <p:cNvSpPr>
            <a:spLocks noGrp="1"/>
          </p:cNvSpPr>
          <p:nvPr>
            <p:ph type="sldNum" sz="quarter" idx="12"/>
          </p:nvPr>
        </p:nvSpPr>
        <p:spPr/>
        <p:txBody>
          <a:bodyPr/>
          <a:lstStyle/>
          <a:p>
            <a:fld id="{C8784B88-F3D9-6A4F-9660-1A0A1E561ED7}" type="slidenum">
              <a:rPr lang="en-US" smtClean="0"/>
              <a:t>7</a:t>
            </a:fld>
            <a:endParaRPr lang="en-US"/>
          </a:p>
        </p:txBody>
      </p:sp>
      <p:sp>
        <p:nvSpPr>
          <p:cNvPr id="4" name="TextBox 3">
            <a:extLst>
              <a:ext uri="{FF2B5EF4-FFF2-40B4-BE49-F238E27FC236}">
                <a16:creationId xmlns:a16="http://schemas.microsoft.com/office/drawing/2014/main" id="{EAFE2CAD-EEF3-401B-96F3-90DE95A030D1}"/>
              </a:ext>
            </a:extLst>
          </p:cNvPr>
          <p:cNvSpPr txBox="1"/>
          <p:nvPr/>
        </p:nvSpPr>
        <p:spPr>
          <a:xfrm>
            <a:off x="330505" y="1972020"/>
            <a:ext cx="11600761" cy="4401205"/>
          </a:xfrm>
          <a:prstGeom prst="rect">
            <a:avLst/>
          </a:prstGeom>
          <a:noFill/>
        </p:spPr>
        <p:txBody>
          <a:bodyPr wrap="square">
            <a:spAutoFit/>
          </a:bodyPr>
          <a:lstStyle/>
          <a:p>
            <a:pPr algn="just" rtl="1"/>
            <a:r>
              <a:rPr lang="ar-EG" sz="2800" b="0" i="0" dirty="0">
                <a:solidFill>
                  <a:srgbClr val="333333"/>
                </a:solidFill>
                <a:effectLst/>
                <a:latin typeface="Droid-Naskh-Regular"/>
              </a:rPr>
              <a:t>- ماذا عن أشهر فلاسفة الأندلس؟</a:t>
            </a:r>
          </a:p>
          <a:p>
            <a:pPr algn="just" rtl="1"/>
            <a:r>
              <a:rPr lang="ar-EG" sz="2800" b="0" i="0" dirty="0">
                <a:solidFill>
                  <a:srgbClr val="333333"/>
                </a:solidFill>
                <a:effectLst/>
                <a:latin typeface="Droid-Naskh-Regular"/>
              </a:rPr>
              <a:t>لِنذهب إلى أفَروس كما يعرف اسمه في الغرب. عند واحد من أبواب قرطبة يظهر ابن رشد وكأنه في مجلسه يمسك بعزم كتابه وهو الذي واجه محنة حرق الكتب. ولإسهامه الكبير في نقل المعارف اليونانية، وُضِع له رسمٌ بين أعظم فلاسفة العالم.</a:t>
            </a:r>
          </a:p>
          <a:p>
            <a:pPr algn="just" rtl="1"/>
            <a:r>
              <a:rPr lang="ar-EG" sz="2800" b="0" i="0" dirty="0">
                <a:solidFill>
                  <a:srgbClr val="333333"/>
                </a:solidFill>
                <a:effectLst/>
                <a:latin typeface="Droid-Naskh-Regular"/>
              </a:rPr>
              <a:t>ومن المدهش أن لخليفة أندلسي صرحًا كذلك. إنه الحَكَم المستنصر. أقام نهضة تعليمية مشهودة. نشر المكتبات العامّة، وتقرّب إليه الملوك بإهداء الكتب.</a:t>
            </a:r>
          </a:p>
          <a:p>
            <a:pPr algn="just" rtl="1"/>
            <a:r>
              <a:rPr lang="ar-EG" sz="2800" b="0" i="0" dirty="0">
                <a:solidFill>
                  <a:srgbClr val="333333"/>
                </a:solidFill>
                <a:effectLst/>
                <a:latin typeface="Droid-Naskh-Regular"/>
              </a:rPr>
              <a:t>- وفي قرطبة أيضا منحوت يخلّد أشهر عشّاق الأندلس: الأميرة الشاعرة ولّادة بنت المستكفي، والوزير الشاعر ابن زيدون. </a:t>
            </a:r>
            <a:br>
              <a:rPr lang="ar-EG" sz="2800" b="0" i="0" dirty="0">
                <a:solidFill>
                  <a:srgbClr val="333333"/>
                </a:solidFill>
                <a:effectLst/>
                <a:latin typeface="Droid-Naskh-Regular"/>
              </a:rPr>
            </a:br>
            <a:r>
              <a:rPr lang="ar-EG" sz="2800" b="0" i="0" dirty="0">
                <a:solidFill>
                  <a:srgbClr val="333333"/>
                </a:solidFill>
                <a:effectLst/>
                <a:latin typeface="Droid-Naskh-Regular"/>
              </a:rPr>
              <a:t>ولّادة أقامت مجلسا أدبيا تُنازِل فيه بفصاحتها أعتَى الشعراء والسّاسة.. هناك هامَ في حبّها ابنُ زيدون لِتأْسِره في جُلّ أشعاره بعد ذلك.</a:t>
            </a:r>
          </a:p>
        </p:txBody>
      </p:sp>
    </p:spTree>
    <p:extLst>
      <p:ext uri="{BB962C8B-B14F-4D97-AF65-F5344CB8AC3E}">
        <p14:creationId xmlns:p14="http://schemas.microsoft.com/office/powerpoint/2010/main" val="1820871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8</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336</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Droid-Naskh-Regular</vt:lpstr>
      <vt:lpstr>Sakkal Majalla</vt:lpstr>
      <vt:lpstr>Office Theme</vt:lpstr>
      <vt:lpstr>شَخْصِيّاتٌ أَنْدَلُسِيَّةٌ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69</cp:revision>
  <dcterms:created xsi:type="dcterms:W3CDTF">2020-09-13T16:40:33Z</dcterms:created>
  <dcterms:modified xsi:type="dcterms:W3CDTF">2024-12-08T14:28:53Z</dcterms:modified>
</cp:coreProperties>
</file>