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0" r:id="rId4"/>
    <p:sldId id="275" r:id="rId5"/>
    <p:sldId id="263" r:id="rId6"/>
    <p:sldId id="281" r:id="rId7"/>
    <p:sldId id="278" r:id="rId8"/>
    <p:sldId id="282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8"/>
    <p:restoredTop sz="91512"/>
  </p:normalViewPr>
  <p:slideViewPr>
    <p:cSldViewPr snapToGrid="0" snapToObjects="1">
      <p:cViewPr>
        <p:scale>
          <a:sx n="100" d="100"/>
          <a:sy n="100" d="100"/>
        </p:scale>
        <p:origin x="8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Third Normative Legal Maxim: “Hardship begets ease” </a:t>
          </a:r>
          <a:r>
            <a:rPr lang="en-US" sz="2800" b="1" dirty="0"/>
            <a:t> 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Legal Maxims that fall under : “Hardship begets ease”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algn="l" rtl="1">
            <a:lnSpc>
              <a:spcPct val="10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Fourth Normative Legal Maxim: “There is to be no harm, and no reciprocating harm”</a:t>
          </a: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Legal Maxims that fall under “There is to be no harm, and no reciprocating harm”.</a:t>
          </a: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646E30-AA86-B940-8DAB-E92BA359DF25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Fifth Normative legal Maxim: “Custom is the basis of judgment” 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FDC5A3-D53C-B242-A052-ADD1EADEEF23}" type="parTrans" cxnId="{67A1AAA7-2654-2D4E-A347-B825EB5CA9C6}">
      <dgm:prSet/>
      <dgm:spPr/>
      <dgm:t>
        <a:bodyPr/>
        <a:lstStyle/>
        <a:p>
          <a:endParaRPr lang="en-GB"/>
        </a:p>
      </dgm:t>
    </dgm:pt>
    <dgm:pt modelId="{7C541B19-93F6-2B45-9F72-78A9BB61A80D}" type="sibTrans" cxnId="{67A1AAA7-2654-2D4E-A347-B825EB5CA9C6}">
      <dgm:prSet/>
      <dgm:spPr/>
      <dgm:t>
        <a:bodyPr/>
        <a:lstStyle/>
        <a:p>
          <a:endParaRPr lang="en-GB"/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5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5"/>
      <dgm:spPr/>
    </dgm:pt>
    <dgm:pt modelId="{D4441B5E-DF82-E141-B4AA-B55FB9E40139}" type="pres">
      <dgm:prSet presAssocID="{8E7AF4C8-31E6-C243-AA6F-562253CDB351}" presName="dstNode" presStyleLbl="node1" presStyleIdx="0" presStyleCnt="5"/>
      <dgm:spPr/>
    </dgm:pt>
    <dgm:pt modelId="{0F52DB44-3970-0841-AD22-0F02985C92D3}" type="pres">
      <dgm:prSet presAssocID="{7CFDC055-E21E-8C4B-8A78-54DCC6E379CF}" presName="text_1" presStyleLbl="node1" presStyleIdx="0" presStyleCnt="5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5"/>
      <dgm:spPr/>
    </dgm:pt>
    <dgm:pt modelId="{43951164-157B-6D4E-9149-BF4D36D59D30}" type="pres">
      <dgm:prSet presAssocID="{C69338EA-DFDB-ED48-A6BB-CCCC11EAB7E1}" presName="text_2" presStyleLbl="node1" presStyleIdx="1" presStyleCnt="5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5"/>
      <dgm:spPr/>
    </dgm:pt>
    <dgm:pt modelId="{0F64C79D-4A40-EF42-976F-D1490B9DA8E0}" type="pres">
      <dgm:prSet presAssocID="{6E4355D3-507A-CD4C-9CC5-A0099CBDB314}" presName="text_3" presStyleLbl="node1" presStyleIdx="2" presStyleCnt="5" custScaleY="131707" custLinFactNeighborX="1536" custLinFactNeighborY="1677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5"/>
      <dgm:spPr/>
    </dgm:pt>
    <dgm:pt modelId="{4E481C04-0111-7440-AA06-616C9297B118}" type="pres">
      <dgm:prSet presAssocID="{D79A7435-4588-E349-9A29-1A48320A1D25}" presName="text_4" presStyleLbl="node1" presStyleIdx="3" presStyleCnt="5" custLinFactNeighborX="3497" custLinFactNeighborY="11592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5"/>
      <dgm:spPr/>
    </dgm:pt>
    <dgm:pt modelId="{704EE607-1DEA-584C-B8E4-CCFEBEA83C1B}" type="pres">
      <dgm:prSet presAssocID="{20646E30-AA86-B940-8DAB-E92BA359DF25}" presName="text_5" presStyleLbl="node1" presStyleIdx="4" presStyleCnt="5" custLinFactNeighborX="2327">
        <dgm:presLayoutVars>
          <dgm:bulletEnabled val="1"/>
        </dgm:presLayoutVars>
      </dgm:prSet>
      <dgm:spPr/>
    </dgm:pt>
    <dgm:pt modelId="{92F27889-C194-584D-A1A9-CA6AA5ED5F28}" type="pres">
      <dgm:prSet presAssocID="{20646E30-AA86-B940-8DAB-E92BA359DF25}" presName="accent_5" presStyleCnt="0"/>
      <dgm:spPr/>
    </dgm:pt>
    <dgm:pt modelId="{C590C523-C2BD-0244-96DD-8F330CEF8056}" type="pres">
      <dgm:prSet presAssocID="{20646E30-AA86-B940-8DAB-E92BA359DF25}" presName="accentRepeatNode" presStyleLbl="solidFgAcc1" presStyleIdx="4" presStyleCnt="5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67A1AAA7-2654-2D4E-A347-B825EB5CA9C6}" srcId="{8E7AF4C8-31E6-C243-AA6F-562253CDB351}" destId="{20646E30-AA86-B940-8DAB-E92BA359DF25}" srcOrd="4" destOrd="0" parTransId="{B6FDC5A3-D53C-B242-A052-ADD1EADEEF23}" sibTransId="{7C541B19-93F6-2B45-9F72-78A9BB61A80D}"/>
    <dgm:cxn modelId="{6D7784A9-E1C0-C244-9B9D-E5F6B56571A2}" type="presOf" srcId="{20646E30-AA86-B940-8DAB-E92BA359DF25}" destId="{704EE607-1DEA-584C-B8E4-CCFEBEA83C1B}" srcOrd="0" destOrd="0" presId="urn:microsoft.com/office/officeart/2008/layout/VerticalCurvedList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  <dgm:cxn modelId="{0B653D6F-29C6-7846-884A-BA7A15B75A3B}" type="presParOf" srcId="{FEBD727A-2026-8845-B5EE-9A46F45E5EA7}" destId="{704EE607-1DEA-584C-B8E4-CCFEBEA83C1B}" srcOrd="9" destOrd="0" presId="urn:microsoft.com/office/officeart/2008/layout/VerticalCurvedList"/>
    <dgm:cxn modelId="{75A546F8-4CD7-BC4D-8635-E8C7BEFB2FFA}" type="presParOf" srcId="{FEBD727A-2026-8845-B5EE-9A46F45E5EA7}" destId="{92F27889-C194-584D-A1A9-CA6AA5ED5F28}" srcOrd="10" destOrd="0" presId="urn:microsoft.com/office/officeart/2008/layout/VerticalCurvedList"/>
    <dgm:cxn modelId="{166C351C-BC16-FD43-B7F3-E1760D8A14FD}" type="presParOf" srcId="{92F27889-C194-584D-A1A9-CA6AA5ED5F28}" destId="{C590C523-C2BD-0244-96DD-8F330CEF80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19A99F-0C19-6D4A-A46E-F14C45DF9911}" type="doc">
      <dgm:prSet loTypeId="urn:microsoft.com/office/officeart/2005/8/layout/cycle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DBE507-7A39-DB4A-B458-C15E402B5831}">
      <dgm:prSet phldrT="[Text]" custT="1"/>
      <dgm:spPr/>
      <dgm:t>
        <a:bodyPr/>
        <a:lstStyle/>
        <a:p>
          <a:r>
            <a:rPr lang="en-US" sz="1800" i="1" dirty="0"/>
            <a:t> </a:t>
          </a:r>
          <a:r>
            <a:rPr lang="en-US" sz="2000" dirty="0"/>
            <a:t>When a matter tightens, it will be widen, and vice versa</a:t>
          </a:r>
          <a:endParaRPr lang="en-GB" sz="2000" dirty="0"/>
        </a:p>
      </dgm:t>
    </dgm:pt>
    <dgm:pt modelId="{2FFE1B81-BB43-0145-B0E3-58AB60FE2D67}" type="parTrans" cxnId="{766BB6CE-0554-9641-A5FF-EC53DA047C0C}">
      <dgm:prSet/>
      <dgm:spPr/>
      <dgm:t>
        <a:bodyPr/>
        <a:lstStyle/>
        <a:p>
          <a:endParaRPr lang="en-GB"/>
        </a:p>
      </dgm:t>
    </dgm:pt>
    <dgm:pt modelId="{9B8882C9-FD16-F24E-ABD9-F89067E4DBE9}" type="sibTrans" cxnId="{766BB6CE-0554-9641-A5FF-EC53DA047C0C}">
      <dgm:prSet/>
      <dgm:spPr/>
      <dgm:t>
        <a:bodyPr/>
        <a:lstStyle/>
        <a:p>
          <a:endParaRPr lang="en-GB"/>
        </a:p>
      </dgm:t>
    </dgm:pt>
    <dgm:pt modelId="{5A39DE3A-A76A-8D42-B6A1-8E7C6A66C838}">
      <dgm:prSet phldrT="[Text]" custT="1"/>
      <dgm:spPr/>
      <dgm:t>
        <a:bodyPr/>
        <a:lstStyle/>
        <a:p>
          <a:r>
            <a:rPr lang="en-US" sz="2000" dirty="0"/>
            <a:t>Necessity renders prohibited matters permissible</a:t>
          </a:r>
          <a:endParaRPr lang="en-GB" sz="2000" dirty="0"/>
        </a:p>
      </dgm:t>
    </dgm:pt>
    <dgm:pt modelId="{810516FB-E140-964C-AFDC-A1D942AA4A9E}" type="parTrans" cxnId="{1CE41930-4C46-E147-B2AF-00C20EAC372A}">
      <dgm:prSet/>
      <dgm:spPr/>
      <dgm:t>
        <a:bodyPr/>
        <a:lstStyle/>
        <a:p>
          <a:endParaRPr lang="en-GB"/>
        </a:p>
      </dgm:t>
    </dgm:pt>
    <dgm:pt modelId="{776DCB06-E2CF-1542-BF6E-85D3DA3741E1}" type="sibTrans" cxnId="{1CE41930-4C46-E147-B2AF-00C20EAC372A}">
      <dgm:prSet/>
      <dgm:spPr/>
      <dgm:t>
        <a:bodyPr/>
        <a:lstStyle/>
        <a:p>
          <a:endParaRPr lang="en-GB"/>
        </a:p>
      </dgm:t>
    </dgm:pt>
    <dgm:pt modelId="{1459A2F9-85D2-B74D-81EE-1DE31A9EC6EE}">
      <dgm:prSet phldrT="[Text]"/>
      <dgm:spPr/>
      <dgm:t>
        <a:bodyPr/>
        <a:lstStyle/>
        <a:p>
          <a:r>
            <a:rPr lang="en-US" dirty="0"/>
            <a:t>Necessities have limits that should not be exceeded</a:t>
          </a:r>
          <a:endParaRPr lang="en-GB" dirty="0"/>
        </a:p>
      </dgm:t>
    </dgm:pt>
    <dgm:pt modelId="{D9B5F7C3-CC45-314D-809D-FD76B870DA90}" type="parTrans" cxnId="{5E71A2D1-AF85-E741-A34E-9FC0B14041BE}">
      <dgm:prSet/>
      <dgm:spPr/>
      <dgm:t>
        <a:bodyPr/>
        <a:lstStyle/>
        <a:p>
          <a:endParaRPr lang="en-GB"/>
        </a:p>
      </dgm:t>
    </dgm:pt>
    <dgm:pt modelId="{8B84CB33-0540-1E47-B143-DC529000D1DA}" type="sibTrans" cxnId="{5E71A2D1-AF85-E741-A34E-9FC0B14041BE}">
      <dgm:prSet/>
      <dgm:spPr/>
      <dgm:t>
        <a:bodyPr/>
        <a:lstStyle/>
        <a:p>
          <a:endParaRPr lang="en-GB"/>
        </a:p>
      </dgm:t>
    </dgm:pt>
    <dgm:pt modelId="{B08509FA-0DD7-AD45-86DB-F7A7F64C36F1}">
      <dgm:prSet phldrT="[Text]" custT="1"/>
      <dgm:spPr/>
      <dgm:t>
        <a:bodyPr/>
        <a:lstStyle/>
        <a:p>
          <a:r>
            <a:rPr lang="en-US" sz="2200" b="1" dirty="0"/>
            <a:t>Hardship Begets Ease </a:t>
          </a:r>
          <a:endParaRPr lang="en-GB" sz="2200" dirty="0"/>
        </a:p>
      </dgm:t>
    </dgm:pt>
    <dgm:pt modelId="{8CE84009-F2AC-214D-837F-04534A909F68}" type="parTrans" cxnId="{C035316B-9E07-DD47-92ED-75EFC050A35A}">
      <dgm:prSet/>
      <dgm:spPr/>
      <dgm:t>
        <a:bodyPr/>
        <a:lstStyle/>
        <a:p>
          <a:endParaRPr lang="en-GB"/>
        </a:p>
      </dgm:t>
    </dgm:pt>
    <dgm:pt modelId="{43DE9B46-DE95-0F41-B211-54D48FB3E29B}" type="sibTrans" cxnId="{C035316B-9E07-DD47-92ED-75EFC050A35A}">
      <dgm:prSet/>
      <dgm:spPr/>
      <dgm:t>
        <a:bodyPr/>
        <a:lstStyle/>
        <a:p>
          <a:endParaRPr lang="en-GB"/>
        </a:p>
      </dgm:t>
    </dgm:pt>
    <dgm:pt modelId="{A0A2C980-9C71-DC4A-9664-FA92E5EB9A8B}" type="pres">
      <dgm:prSet presAssocID="{1619A99F-0C19-6D4A-A46E-F14C45DF9911}" presName="cycle" presStyleCnt="0">
        <dgm:presLayoutVars>
          <dgm:dir/>
          <dgm:resizeHandles val="exact"/>
        </dgm:presLayoutVars>
      </dgm:prSet>
      <dgm:spPr/>
    </dgm:pt>
    <dgm:pt modelId="{1D4E9C60-3D98-9942-B4E1-E75DCF522B5C}" type="pres">
      <dgm:prSet presAssocID="{BCDBE507-7A39-DB4A-B458-C15E402B5831}" presName="node" presStyleLbl="node1" presStyleIdx="0" presStyleCnt="4" custScaleX="172582">
        <dgm:presLayoutVars>
          <dgm:bulletEnabled val="1"/>
        </dgm:presLayoutVars>
      </dgm:prSet>
      <dgm:spPr/>
    </dgm:pt>
    <dgm:pt modelId="{C1FEBB74-9853-804B-9006-91D82FD14A26}" type="pres">
      <dgm:prSet presAssocID="{BCDBE507-7A39-DB4A-B458-C15E402B5831}" presName="spNode" presStyleCnt="0"/>
      <dgm:spPr/>
    </dgm:pt>
    <dgm:pt modelId="{BBD463FC-3A7A-8743-92C2-28B5491FAA65}" type="pres">
      <dgm:prSet presAssocID="{9B8882C9-FD16-F24E-ABD9-F89067E4DBE9}" presName="sibTrans" presStyleLbl="sibTrans1D1" presStyleIdx="0" presStyleCnt="4"/>
      <dgm:spPr/>
    </dgm:pt>
    <dgm:pt modelId="{C67483CC-A009-7249-A4BE-DDD17EE1505F}" type="pres">
      <dgm:prSet presAssocID="{5A39DE3A-A76A-8D42-B6A1-8E7C6A66C838}" presName="node" presStyleLbl="node1" presStyleIdx="1" presStyleCnt="4" custScaleX="162624" custRadScaleRad="141050" custRadScaleInc="11535">
        <dgm:presLayoutVars>
          <dgm:bulletEnabled val="1"/>
        </dgm:presLayoutVars>
      </dgm:prSet>
      <dgm:spPr/>
    </dgm:pt>
    <dgm:pt modelId="{4E6944EC-0646-7646-A75A-748FD36B5A94}" type="pres">
      <dgm:prSet presAssocID="{5A39DE3A-A76A-8D42-B6A1-8E7C6A66C838}" presName="spNode" presStyleCnt="0"/>
      <dgm:spPr/>
    </dgm:pt>
    <dgm:pt modelId="{DFD5F45A-0FCC-8643-9BB8-68D058B4DFC7}" type="pres">
      <dgm:prSet presAssocID="{776DCB06-E2CF-1542-BF6E-85D3DA3741E1}" presName="sibTrans" presStyleLbl="sibTrans1D1" presStyleIdx="1" presStyleCnt="4"/>
      <dgm:spPr/>
    </dgm:pt>
    <dgm:pt modelId="{61D36F83-87FC-4344-9CF6-6B05232DA84F}" type="pres">
      <dgm:prSet presAssocID="{1459A2F9-85D2-B74D-81EE-1DE31A9EC6EE}" presName="node" presStyleLbl="node1" presStyleIdx="2" presStyleCnt="4" custScaleX="160651" custScaleY="113524" custRadScaleRad="99705" custRadScaleInc="-18272">
        <dgm:presLayoutVars>
          <dgm:bulletEnabled val="1"/>
        </dgm:presLayoutVars>
      </dgm:prSet>
      <dgm:spPr/>
    </dgm:pt>
    <dgm:pt modelId="{8AFF6C15-6CE7-8842-9FCB-5CBA586DF5C1}" type="pres">
      <dgm:prSet presAssocID="{1459A2F9-85D2-B74D-81EE-1DE31A9EC6EE}" presName="spNode" presStyleCnt="0"/>
      <dgm:spPr/>
    </dgm:pt>
    <dgm:pt modelId="{F5D1DF22-9DC1-1243-AFCF-1E14AF47368C}" type="pres">
      <dgm:prSet presAssocID="{8B84CB33-0540-1E47-B143-DC529000D1DA}" presName="sibTrans" presStyleLbl="sibTrans1D1" presStyleIdx="2" presStyleCnt="4"/>
      <dgm:spPr/>
    </dgm:pt>
    <dgm:pt modelId="{BD71D885-FE7A-D142-9253-E15D7E2497E3}" type="pres">
      <dgm:prSet presAssocID="{B08509FA-0DD7-AD45-86DB-F7A7F64C36F1}" presName="node" presStyleLbl="node1" presStyleIdx="3" presStyleCnt="4" custScaleX="140957" custRadScaleRad="124784" custRadScaleInc="3060">
        <dgm:presLayoutVars>
          <dgm:bulletEnabled val="1"/>
        </dgm:presLayoutVars>
      </dgm:prSet>
      <dgm:spPr/>
    </dgm:pt>
    <dgm:pt modelId="{692C8D53-F149-374D-A8ED-55845C757DFF}" type="pres">
      <dgm:prSet presAssocID="{B08509FA-0DD7-AD45-86DB-F7A7F64C36F1}" presName="spNode" presStyleCnt="0"/>
      <dgm:spPr/>
    </dgm:pt>
    <dgm:pt modelId="{40C5551D-E0CC-4340-81EE-D90A60570A40}" type="pres">
      <dgm:prSet presAssocID="{43DE9B46-DE95-0F41-B211-54D48FB3E29B}" presName="sibTrans" presStyleLbl="sibTrans1D1" presStyleIdx="3" presStyleCnt="4"/>
      <dgm:spPr/>
    </dgm:pt>
  </dgm:ptLst>
  <dgm:cxnLst>
    <dgm:cxn modelId="{AEE65D1E-B243-9F4E-8B0E-BFCDD4D18EC4}" type="presOf" srcId="{1459A2F9-85D2-B74D-81EE-1DE31A9EC6EE}" destId="{61D36F83-87FC-4344-9CF6-6B05232DA84F}" srcOrd="0" destOrd="0" presId="urn:microsoft.com/office/officeart/2005/8/layout/cycle6"/>
    <dgm:cxn modelId="{2BF0E624-6E27-9A46-B85C-9F681C89E8FA}" type="presOf" srcId="{5A39DE3A-A76A-8D42-B6A1-8E7C6A66C838}" destId="{C67483CC-A009-7249-A4BE-DDD17EE1505F}" srcOrd="0" destOrd="0" presId="urn:microsoft.com/office/officeart/2005/8/layout/cycle6"/>
    <dgm:cxn modelId="{1CE41930-4C46-E147-B2AF-00C20EAC372A}" srcId="{1619A99F-0C19-6D4A-A46E-F14C45DF9911}" destId="{5A39DE3A-A76A-8D42-B6A1-8E7C6A66C838}" srcOrd="1" destOrd="0" parTransId="{810516FB-E140-964C-AFDC-A1D942AA4A9E}" sibTransId="{776DCB06-E2CF-1542-BF6E-85D3DA3741E1}"/>
    <dgm:cxn modelId="{74C1A348-7835-5B45-A501-D4ED2A78D4DE}" type="presOf" srcId="{776DCB06-E2CF-1542-BF6E-85D3DA3741E1}" destId="{DFD5F45A-0FCC-8643-9BB8-68D058B4DFC7}" srcOrd="0" destOrd="0" presId="urn:microsoft.com/office/officeart/2005/8/layout/cycle6"/>
    <dgm:cxn modelId="{683AA953-F101-D54E-AF90-0B4B460D1C02}" type="presOf" srcId="{8B84CB33-0540-1E47-B143-DC529000D1DA}" destId="{F5D1DF22-9DC1-1243-AFCF-1E14AF47368C}" srcOrd="0" destOrd="0" presId="urn:microsoft.com/office/officeart/2005/8/layout/cycle6"/>
    <dgm:cxn modelId="{C035316B-9E07-DD47-92ED-75EFC050A35A}" srcId="{1619A99F-0C19-6D4A-A46E-F14C45DF9911}" destId="{B08509FA-0DD7-AD45-86DB-F7A7F64C36F1}" srcOrd="3" destOrd="0" parTransId="{8CE84009-F2AC-214D-837F-04534A909F68}" sibTransId="{43DE9B46-DE95-0F41-B211-54D48FB3E29B}"/>
    <dgm:cxn modelId="{2153DAAA-0ABD-8747-828B-B0EB7E317ED9}" type="presOf" srcId="{43DE9B46-DE95-0F41-B211-54D48FB3E29B}" destId="{40C5551D-E0CC-4340-81EE-D90A60570A40}" srcOrd="0" destOrd="0" presId="urn:microsoft.com/office/officeart/2005/8/layout/cycle6"/>
    <dgm:cxn modelId="{766BB6CE-0554-9641-A5FF-EC53DA047C0C}" srcId="{1619A99F-0C19-6D4A-A46E-F14C45DF9911}" destId="{BCDBE507-7A39-DB4A-B458-C15E402B5831}" srcOrd="0" destOrd="0" parTransId="{2FFE1B81-BB43-0145-B0E3-58AB60FE2D67}" sibTransId="{9B8882C9-FD16-F24E-ABD9-F89067E4DBE9}"/>
    <dgm:cxn modelId="{5E71A2D1-AF85-E741-A34E-9FC0B14041BE}" srcId="{1619A99F-0C19-6D4A-A46E-F14C45DF9911}" destId="{1459A2F9-85D2-B74D-81EE-1DE31A9EC6EE}" srcOrd="2" destOrd="0" parTransId="{D9B5F7C3-CC45-314D-809D-FD76B870DA90}" sibTransId="{8B84CB33-0540-1E47-B143-DC529000D1DA}"/>
    <dgm:cxn modelId="{11FC07D9-6431-A04F-8388-6D2F08AFFF1C}" type="presOf" srcId="{BCDBE507-7A39-DB4A-B458-C15E402B5831}" destId="{1D4E9C60-3D98-9942-B4E1-E75DCF522B5C}" srcOrd="0" destOrd="0" presId="urn:microsoft.com/office/officeart/2005/8/layout/cycle6"/>
    <dgm:cxn modelId="{11B01DDB-2614-C54C-8FA3-E61D8299B28B}" type="presOf" srcId="{9B8882C9-FD16-F24E-ABD9-F89067E4DBE9}" destId="{BBD463FC-3A7A-8743-92C2-28B5491FAA65}" srcOrd="0" destOrd="0" presId="urn:microsoft.com/office/officeart/2005/8/layout/cycle6"/>
    <dgm:cxn modelId="{0A7377E6-29A4-3941-BB14-8A303D7C1725}" type="presOf" srcId="{B08509FA-0DD7-AD45-86DB-F7A7F64C36F1}" destId="{BD71D885-FE7A-D142-9253-E15D7E2497E3}" srcOrd="0" destOrd="0" presId="urn:microsoft.com/office/officeart/2005/8/layout/cycle6"/>
    <dgm:cxn modelId="{813D0CE8-4BD5-DB4E-8771-39CD9046B245}" type="presOf" srcId="{1619A99F-0C19-6D4A-A46E-F14C45DF9911}" destId="{A0A2C980-9C71-DC4A-9664-FA92E5EB9A8B}" srcOrd="0" destOrd="0" presId="urn:microsoft.com/office/officeart/2005/8/layout/cycle6"/>
    <dgm:cxn modelId="{822FA10E-2422-DF4B-8345-8B2A62E62722}" type="presParOf" srcId="{A0A2C980-9C71-DC4A-9664-FA92E5EB9A8B}" destId="{1D4E9C60-3D98-9942-B4E1-E75DCF522B5C}" srcOrd="0" destOrd="0" presId="urn:microsoft.com/office/officeart/2005/8/layout/cycle6"/>
    <dgm:cxn modelId="{8BF589AB-F4CC-A94B-8C92-DF72A3EA166F}" type="presParOf" srcId="{A0A2C980-9C71-DC4A-9664-FA92E5EB9A8B}" destId="{C1FEBB74-9853-804B-9006-91D82FD14A26}" srcOrd="1" destOrd="0" presId="urn:microsoft.com/office/officeart/2005/8/layout/cycle6"/>
    <dgm:cxn modelId="{0E962186-7FA4-6845-AE49-33B675E0B360}" type="presParOf" srcId="{A0A2C980-9C71-DC4A-9664-FA92E5EB9A8B}" destId="{BBD463FC-3A7A-8743-92C2-28B5491FAA65}" srcOrd="2" destOrd="0" presId="urn:microsoft.com/office/officeart/2005/8/layout/cycle6"/>
    <dgm:cxn modelId="{46886528-3616-8C4C-9BDA-B46161D04D07}" type="presParOf" srcId="{A0A2C980-9C71-DC4A-9664-FA92E5EB9A8B}" destId="{C67483CC-A009-7249-A4BE-DDD17EE1505F}" srcOrd="3" destOrd="0" presId="urn:microsoft.com/office/officeart/2005/8/layout/cycle6"/>
    <dgm:cxn modelId="{06A9D618-529A-CF46-AB1D-7A0AAE27469D}" type="presParOf" srcId="{A0A2C980-9C71-DC4A-9664-FA92E5EB9A8B}" destId="{4E6944EC-0646-7646-A75A-748FD36B5A94}" srcOrd="4" destOrd="0" presId="urn:microsoft.com/office/officeart/2005/8/layout/cycle6"/>
    <dgm:cxn modelId="{0476553F-A6C8-5340-A118-F854E6255EF4}" type="presParOf" srcId="{A0A2C980-9C71-DC4A-9664-FA92E5EB9A8B}" destId="{DFD5F45A-0FCC-8643-9BB8-68D058B4DFC7}" srcOrd="5" destOrd="0" presId="urn:microsoft.com/office/officeart/2005/8/layout/cycle6"/>
    <dgm:cxn modelId="{EBA8344B-A36B-5149-82DF-CC19A1212AA9}" type="presParOf" srcId="{A0A2C980-9C71-DC4A-9664-FA92E5EB9A8B}" destId="{61D36F83-87FC-4344-9CF6-6B05232DA84F}" srcOrd="6" destOrd="0" presId="urn:microsoft.com/office/officeart/2005/8/layout/cycle6"/>
    <dgm:cxn modelId="{4D49A2D4-196A-4449-BFBC-0279C9E05EF9}" type="presParOf" srcId="{A0A2C980-9C71-DC4A-9664-FA92E5EB9A8B}" destId="{8AFF6C15-6CE7-8842-9FCB-5CBA586DF5C1}" srcOrd="7" destOrd="0" presId="urn:microsoft.com/office/officeart/2005/8/layout/cycle6"/>
    <dgm:cxn modelId="{466E3BC4-7374-9245-8EC2-58DCD5166604}" type="presParOf" srcId="{A0A2C980-9C71-DC4A-9664-FA92E5EB9A8B}" destId="{F5D1DF22-9DC1-1243-AFCF-1E14AF47368C}" srcOrd="8" destOrd="0" presId="urn:microsoft.com/office/officeart/2005/8/layout/cycle6"/>
    <dgm:cxn modelId="{31ED12A1-760C-E941-8CA2-20F67606E025}" type="presParOf" srcId="{A0A2C980-9C71-DC4A-9664-FA92E5EB9A8B}" destId="{BD71D885-FE7A-D142-9253-E15D7E2497E3}" srcOrd="9" destOrd="0" presId="urn:microsoft.com/office/officeart/2005/8/layout/cycle6"/>
    <dgm:cxn modelId="{61EC34D2-6C92-374C-97C7-2E7D21FF2269}" type="presParOf" srcId="{A0A2C980-9C71-DC4A-9664-FA92E5EB9A8B}" destId="{692C8D53-F149-374D-A8ED-55845C757DFF}" srcOrd="10" destOrd="0" presId="urn:microsoft.com/office/officeart/2005/8/layout/cycle6"/>
    <dgm:cxn modelId="{73928DF0-0E8E-9D40-AC2C-78116F4B1625}" type="presParOf" srcId="{A0A2C980-9C71-DC4A-9664-FA92E5EB9A8B}" destId="{40C5551D-E0CC-4340-81EE-D90A60570A40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1&amp;2: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When a matter tightens, it will be widen, and vice versa</a:t>
          </a: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When you travel through the land, it is permissible for you to shorten the prayer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}</a:t>
          </a: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3: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Necessity renders prohibited matters permissible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He has already explained to you what He has forbidden to you except when compelled by necessity?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} 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4: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Necessities have limits that should not be exceeded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Those who are in difficult circumstances should not take advantage of the exceptional rules.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CF169F-1E6B-5F4A-9226-BDFABDBF3F46}">
      <dgm:prSet phldrT="[Text]" custT="1"/>
      <dgm:spPr/>
      <dgm:t>
        <a:bodyPr/>
        <a:lstStyle/>
        <a:p>
          <a:pPr algn="just"/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But when you are secure, establish regular prayers. Indeed, performing prayers is a duty on the believers at the appointed times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} </a:t>
          </a:r>
        </a:p>
      </dgm:t>
    </dgm:pt>
    <dgm:pt modelId="{12A59AC1-86F2-9E40-A1A4-0FC102193E21}" type="parTrans" cxnId="{15E55B4C-8988-AE48-95AD-FD850CB891E6}">
      <dgm:prSet/>
      <dgm:spPr/>
      <dgm:t>
        <a:bodyPr/>
        <a:lstStyle/>
        <a:p>
          <a:endParaRPr lang="en-GB"/>
        </a:p>
      </dgm:t>
    </dgm:pt>
    <dgm:pt modelId="{500B2AC7-FAE0-D148-94BA-9E8F16DDA122}" type="sibTrans" cxnId="{15E55B4C-8988-AE48-95AD-FD850CB891E6}">
      <dgm:prSet/>
      <dgm:spPr/>
      <dgm:t>
        <a:bodyPr/>
        <a:lstStyle/>
        <a:p>
          <a:endParaRPr lang="en-GB"/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ED27923C-8362-9744-AE98-446371EAF26B}" type="presOf" srcId="{46CF169F-1E6B-5F4A-9226-BDFABDBF3F46}" destId="{188A4C99-B527-7C48-866D-9CD3C2666ECD}" srcOrd="0" destOrd="1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15E55B4C-8988-AE48-95AD-FD850CB891E6}" srcId="{FAC6072D-2ADE-C043-B16F-B5CC2435F6E4}" destId="{46CF169F-1E6B-5F4A-9226-BDFABDBF3F46}" srcOrd="1" destOrd="0" parTransId="{12A59AC1-86F2-9E40-A1A4-0FC102193E21}" sibTransId="{500B2AC7-FAE0-D148-94BA-9E8F16DDA122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4EB7C9-48E9-8D4D-9D02-CB6F970F6D03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713D27-B205-6548-9FF7-8BA750A1B2B4}">
      <dgm:prSet phldrT="[Text]" custT="1"/>
      <dgm:spPr/>
      <dgm:t>
        <a:bodyPr/>
        <a:lstStyle/>
        <a:p>
          <a:pPr rtl="0"/>
          <a:r>
            <a:rPr lang="en-US" sz="2400" dirty="0"/>
            <a:t>Harm should avoided as much as possible</a:t>
          </a:r>
          <a:endParaRPr lang="en-GB" sz="2400" dirty="0"/>
        </a:p>
      </dgm:t>
    </dgm:pt>
    <dgm:pt modelId="{FBB23237-10D9-6B49-BD72-A4466438BBCB}" type="parTrans" cxnId="{8C270E7B-792F-164E-BAB7-BAC4DC9581F0}">
      <dgm:prSet/>
      <dgm:spPr/>
      <dgm:t>
        <a:bodyPr/>
        <a:lstStyle/>
        <a:p>
          <a:endParaRPr lang="en-GB"/>
        </a:p>
      </dgm:t>
    </dgm:pt>
    <dgm:pt modelId="{6E7CE2B9-42A6-2546-875D-F831721053A9}" type="sibTrans" cxnId="{8C270E7B-792F-164E-BAB7-BAC4DC9581F0}">
      <dgm:prSet/>
      <dgm:spPr/>
      <dgm:t>
        <a:bodyPr/>
        <a:lstStyle/>
        <a:p>
          <a:endParaRPr lang="en-GB"/>
        </a:p>
      </dgm:t>
    </dgm:pt>
    <dgm:pt modelId="{4B18A0FA-2112-4C40-B683-22691B4EAB49}">
      <dgm:prSet phldrT="[Text]"/>
      <dgm:spPr/>
      <dgm:t>
        <a:bodyPr/>
        <a:lstStyle/>
        <a:p>
          <a:r>
            <a:rPr lang="en-US" dirty="0"/>
            <a:t>Harm should be eliminated</a:t>
          </a:r>
          <a:endParaRPr lang="en-GB" dirty="0"/>
        </a:p>
      </dgm:t>
    </dgm:pt>
    <dgm:pt modelId="{8CE840AF-127D-3145-8BE7-A248AE18815A}" type="parTrans" cxnId="{A8ED0BB1-5E07-BA45-AD65-81224AF9978B}">
      <dgm:prSet/>
      <dgm:spPr/>
      <dgm:t>
        <a:bodyPr/>
        <a:lstStyle/>
        <a:p>
          <a:endParaRPr lang="en-GB"/>
        </a:p>
      </dgm:t>
    </dgm:pt>
    <dgm:pt modelId="{DD5281B7-3B73-2F4C-A22C-B7EA19F33447}" type="sibTrans" cxnId="{A8ED0BB1-5E07-BA45-AD65-81224AF9978B}">
      <dgm:prSet/>
      <dgm:spPr/>
      <dgm:t>
        <a:bodyPr/>
        <a:lstStyle/>
        <a:p>
          <a:endParaRPr lang="en-GB"/>
        </a:p>
      </dgm:t>
    </dgm:pt>
    <dgm:pt modelId="{6DBF0B1B-B820-2F44-A03B-9F71DF7F6140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Harm should not eliminated by another harm, or by the same harm.</a:t>
          </a:r>
          <a:endParaRPr lang="en-GB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7B23D0-F27C-644E-B743-8F708D83F498}" type="parTrans" cxnId="{59CA8714-0332-B14F-9C1A-3009E6AA39BC}">
      <dgm:prSet/>
      <dgm:spPr/>
      <dgm:t>
        <a:bodyPr/>
        <a:lstStyle/>
        <a:p>
          <a:endParaRPr lang="en-GB"/>
        </a:p>
      </dgm:t>
    </dgm:pt>
    <dgm:pt modelId="{F96EF176-583B-C340-951A-C8B0A23ACF63}" type="sibTrans" cxnId="{59CA8714-0332-B14F-9C1A-3009E6AA39BC}">
      <dgm:prSet/>
      <dgm:spPr/>
      <dgm:t>
        <a:bodyPr/>
        <a:lstStyle/>
        <a:p>
          <a:endParaRPr lang="en-GB"/>
        </a:p>
      </dgm:t>
    </dgm:pt>
    <dgm:pt modelId="{71EB8ECC-8155-1D4A-BD0C-BE138568D3F7}">
      <dgm:prSet phldrT="[Text]"/>
      <dgm:spPr/>
      <dgm:t>
        <a:bodyPr/>
        <a:lstStyle/>
        <a:p>
          <a:r>
            <a:rPr lang="en-US" dirty="0"/>
            <a:t>Severe harm is removed by lesser harm</a:t>
          </a:r>
          <a:endParaRPr lang="en-GB" dirty="0"/>
        </a:p>
      </dgm:t>
    </dgm:pt>
    <dgm:pt modelId="{5250972A-68EA-FC40-B23E-07D8B162C707}" type="parTrans" cxnId="{9D86E4AD-1A7C-6342-A8C1-19916608AC75}">
      <dgm:prSet/>
      <dgm:spPr/>
      <dgm:t>
        <a:bodyPr/>
        <a:lstStyle/>
        <a:p>
          <a:endParaRPr lang="en-GB"/>
        </a:p>
      </dgm:t>
    </dgm:pt>
    <dgm:pt modelId="{117D279A-2BDC-944B-B867-319837534C9C}" type="sibTrans" cxnId="{9D86E4AD-1A7C-6342-A8C1-19916608AC75}">
      <dgm:prSet/>
      <dgm:spPr/>
      <dgm:t>
        <a:bodyPr/>
        <a:lstStyle/>
        <a:p>
          <a:endParaRPr lang="en-GB"/>
        </a:p>
      </dgm:t>
    </dgm:pt>
    <dgm:pt modelId="{036F3072-3AC2-BA4B-913F-E9BEE6AB7AB9}">
      <dgm:prSet phldrT="[Text]" custT="1"/>
      <dgm:spPr/>
      <dgm:t>
        <a:bodyPr/>
        <a:lstStyle/>
        <a:p>
          <a:r>
            <a:rPr lang="en-US" sz="2000" dirty="0"/>
            <a:t>Avoiding detriments takes precedence over bringing about benefits</a:t>
          </a:r>
          <a:endParaRPr lang="en-GB" sz="2000" dirty="0"/>
        </a:p>
      </dgm:t>
    </dgm:pt>
    <dgm:pt modelId="{6616A343-C32D-884E-B574-EE2836C83FFF}" type="parTrans" cxnId="{A47DDFC1-C4B5-6C41-9053-A8F9D9B6DDB0}">
      <dgm:prSet/>
      <dgm:spPr/>
      <dgm:t>
        <a:bodyPr/>
        <a:lstStyle/>
        <a:p>
          <a:endParaRPr lang="en-GB"/>
        </a:p>
      </dgm:t>
    </dgm:pt>
    <dgm:pt modelId="{B29DA929-BE7A-9749-BED6-3FB08D4249BF}" type="sibTrans" cxnId="{A47DDFC1-C4B5-6C41-9053-A8F9D9B6DDB0}">
      <dgm:prSet/>
      <dgm:spPr/>
      <dgm:t>
        <a:bodyPr/>
        <a:lstStyle/>
        <a:p>
          <a:endParaRPr lang="en-GB"/>
        </a:p>
      </dgm:t>
    </dgm:pt>
    <dgm:pt modelId="{88401018-D1BB-764D-81C9-8FC923304191}" type="pres">
      <dgm:prSet presAssocID="{BE4EB7C9-48E9-8D4D-9D02-CB6F970F6D03}" presName="cycle" presStyleCnt="0">
        <dgm:presLayoutVars>
          <dgm:dir/>
          <dgm:resizeHandles val="exact"/>
        </dgm:presLayoutVars>
      </dgm:prSet>
      <dgm:spPr/>
    </dgm:pt>
    <dgm:pt modelId="{109E917F-4182-AC42-A829-FE5D9AA32C4D}" type="pres">
      <dgm:prSet presAssocID="{CA713D27-B205-6548-9FF7-8BA750A1B2B4}" presName="node" presStyleLbl="node1" presStyleIdx="0" presStyleCnt="5" custScaleX="233155">
        <dgm:presLayoutVars>
          <dgm:bulletEnabled val="1"/>
        </dgm:presLayoutVars>
      </dgm:prSet>
      <dgm:spPr/>
    </dgm:pt>
    <dgm:pt modelId="{C249E6F8-8148-C143-B220-CBFC37BC83D5}" type="pres">
      <dgm:prSet presAssocID="{6E7CE2B9-42A6-2546-875D-F831721053A9}" presName="sibTrans" presStyleLbl="sibTrans2D1" presStyleIdx="0" presStyleCnt="5"/>
      <dgm:spPr/>
    </dgm:pt>
    <dgm:pt modelId="{90E7F99D-27CD-9D44-B10C-3C559B20CE4D}" type="pres">
      <dgm:prSet presAssocID="{6E7CE2B9-42A6-2546-875D-F831721053A9}" presName="connectorText" presStyleLbl="sibTrans2D1" presStyleIdx="0" presStyleCnt="5"/>
      <dgm:spPr/>
    </dgm:pt>
    <dgm:pt modelId="{29047226-9BC9-6B4F-BF3F-78573F03DFA7}" type="pres">
      <dgm:prSet presAssocID="{4B18A0FA-2112-4C40-B683-22691B4EAB49}" presName="node" presStyleLbl="node1" presStyleIdx="1" presStyleCnt="5" custScaleX="184079" custRadScaleRad="167620" custRadScaleInc="29816">
        <dgm:presLayoutVars>
          <dgm:bulletEnabled val="1"/>
        </dgm:presLayoutVars>
      </dgm:prSet>
      <dgm:spPr/>
    </dgm:pt>
    <dgm:pt modelId="{5B8CDE93-1589-BF43-BF2C-D5BFBA33E6EC}" type="pres">
      <dgm:prSet presAssocID="{DD5281B7-3B73-2F4C-A22C-B7EA19F33447}" presName="sibTrans" presStyleLbl="sibTrans2D1" presStyleIdx="1" presStyleCnt="5"/>
      <dgm:spPr/>
    </dgm:pt>
    <dgm:pt modelId="{5A4DBB22-EF51-8D4B-A320-D6652744DF6A}" type="pres">
      <dgm:prSet presAssocID="{DD5281B7-3B73-2F4C-A22C-B7EA19F33447}" presName="connectorText" presStyleLbl="sibTrans2D1" presStyleIdx="1" presStyleCnt="5"/>
      <dgm:spPr/>
    </dgm:pt>
    <dgm:pt modelId="{82BE279B-A21E-834C-884A-D5896CF76238}" type="pres">
      <dgm:prSet presAssocID="{6DBF0B1B-B820-2F44-A03B-9F71DF7F6140}" presName="node" presStyleLbl="node1" presStyleIdx="2" presStyleCnt="5" custScaleX="209566" custRadScaleRad="126078" custRadScaleInc="-42747">
        <dgm:presLayoutVars>
          <dgm:bulletEnabled val="1"/>
        </dgm:presLayoutVars>
      </dgm:prSet>
      <dgm:spPr/>
    </dgm:pt>
    <dgm:pt modelId="{B59E6886-21DA-5642-B5AC-7E73C8480C88}" type="pres">
      <dgm:prSet presAssocID="{F96EF176-583B-C340-951A-C8B0A23ACF63}" presName="sibTrans" presStyleLbl="sibTrans2D1" presStyleIdx="2" presStyleCnt="5"/>
      <dgm:spPr/>
    </dgm:pt>
    <dgm:pt modelId="{98BC6B04-CC04-4943-AD28-B8B78107F58E}" type="pres">
      <dgm:prSet presAssocID="{F96EF176-583B-C340-951A-C8B0A23ACF63}" presName="connectorText" presStyleLbl="sibTrans2D1" presStyleIdx="2" presStyleCnt="5"/>
      <dgm:spPr/>
    </dgm:pt>
    <dgm:pt modelId="{7B39C458-781F-5A4A-A2C9-148944665E2F}" type="pres">
      <dgm:prSet presAssocID="{71EB8ECC-8155-1D4A-BD0C-BE138568D3F7}" presName="node" presStyleLbl="node1" presStyleIdx="3" presStyleCnt="5" custScaleX="161707" custRadScaleRad="114080" custRadScaleInc="23053">
        <dgm:presLayoutVars>
          <dgm:bulletEnabled val="1"/>
        </dgm:presLayoutVars>
      </dgm:prSet>
      <dgm:spPr/>
    </dgm:pt>
    <dgm:pt modelId="{609640C4-8E93-E24B-9586-65331C30A2BD}" type="pres">
      <dgm:prSet presAssocID="{117D279A-2BDC-944B-B867-319837534C9C}" presName="sibTrans" presStyleLbl="sibTrans2D1" presStyleIdx="3" presStyleCnt="5"/>
      <dgm:spPr/>
    </dgm:pt>
    <dgm:pt modelId="{8CB15C07-BBCD-B548-88EE-1A649CD021F1}" type="pres">
      <dgm:prSet presAssocID="{117D279A-2BDC-944B-B867-319837534C9C}" presName="connectorText" presStyleLbl="sibTrans2D1" presStyleIdx="3" presStyleCnt="5"/>
      <dgm:spPr/>
    </dgm:pt>
    <dgm:pt modelId="{8F7566F9-B71B-4444-8C1F-AADF85D07314}" type="pres">
      <dgm:prSet presAssocID="{036F3072-3AC2-BA4B-913F-E9BEE6AB7AB9}" presName="node" presStyleLbl="node1" presStyleIdx="4" presStyleCnt="5" custScaleX="266911" custRadScaleRad="134533" custRadScaleInc="-23025">
        <dgm:presLayoutVars>
          <dgm:bulletEnabled val="1"/>
        </dgm:presLayoutVars>
      </dgm:prSet>
      <dgm:spPr/>
    </dgm:pt>
    <dgm:pt modelId="{C776F573-BF80-624F-96F4-48B69CFDABA9}" type="pres">
      <dgm:prSet presAssocID="{B29DA929-BE7A-9749-BED6-3FB08D4249BF}" presName="sibTrans" presStyleLbl="sibTrans2D1" presStyleIdx="4" presStyleCnt="5"/>
      <dgm:spPr/>
    </dgm:pt>
    <dgm:pt modelId="{1188C9E0-CEFA-2344-9F91-B1B70E7DE59D}" type="pres">
      <dgm:prSet presAssocID="{B29DA929-BE7A-9749-BED6-3FB08D4249BF}" presName="connectorText" presStyleLbl="sibTrans2D1" presStyleIdx="4" presStyleCnt="5"/>
      <dgm:spPr/>
    </dgm:pt>
  </dgm:ptLst>
  <dgm:cxnLst>
    <dgm:cxn modelId="{1CDC7B0D-1C46-2C41-AD22-F953F96710BF}" type="presOf" srcId="{71EB8ECC-8155-1D4A-BD0C-BE138568D3F7}" destId="{7B39C458-781F-5A4A-A2C9-148944665E2F}" srcOrd="0" destOrd="0" presId="urn:microsoft.com/office/officeart/2005/8/layout/cycle2"/>
    <dgm:cxn modelId="{59CA8714-0332-B14F-9C1A-3009E6AA39BC}" srcId="{BE4EB7C9-48E9-8D4D-9D02-CB6F970F6D03}" destId="{6DBF0B1B-B820-2F44-A03B-9F71DF7F6140}" srcOrd="2" destOrd="0" parTransId="{8D7B23D0-F27C-644E-B743-8F708D83F498}" sibTransId="{F96EF176-583B-C340-951A-C8B0A23ACF63}"/>
    <dgm:cxn modelId="{2F07E21B-D097-F440-99A3-637B053185D5}" type="presOf" srcId="{6DBF0B1B-B820-2F44-A03B-9F71DF7F6140}" destId="{82BE279B-A21E-834C-884A-D5896CF76238}" srcOrd="0" destOrd="0" presId="urn:microsoft.com/office/officeart/2005/8/layout/cycle2"/>
    <dgm:cxn modelId="{0534A51C-805B-2941-A6BA-795320213720}" type="presOf" srcId="{4B18A0FA-2112-4C40-B683-22691B4EAB49}" destId="{29047226-9BC9-6B4F-BF3F-78573F03DFA7}" srcOrd="0" destOrd="0" presId="urn:microsoft.com/office/officeart/2005/8/layout/cycle2"/>
    <dgm:cxn modelId="{A06A0F3C-349F-B44F-8CAE-84105668B484}" type="presOf" srcId="{B29DA929-BE7A-9749-BED6-3FB08D4249BF}" destId="{C776F573-BF80-624F-96F4-48B69CFDABA9}" srcOrd="0" destOrd="0" presId="urn:microsoft.com/office/officeart/2005/8/layout/cycle2"/>
    <dgm:cxn modelId="{259CE359-56F9-9748-9EB8-B23A0BBE7FFB}" type="presOf" srcId="{F96EF176-583B-C340-951A-C8B0A23ACF63}" destId="{B59E6886-21DA-5642-B5AC-7E73C8480C88}" srcOrd="0" destOrd="0" presId="urn:microsoft.com/office/officeart/2005/8/layout/cycle2"/>
    <dgm:cxn modelId="{6FF7696A-B1B2-4646-A50E-2E9569A4355E}" type="presOf" srcId="{6E7CE2B9-42A6-2546-875D-F831721053A9}" destId="{C249E6F8-8148-C143-B220-CBFC37BC83D5}" srcOrd="0" destOrd="0" presId="urn:microsoft.com/office/officeart/2005/8/layout/cycle2"/>
    <dgm:cxn modelId="{8C270E7B-792F-164E-BAB7-BAC4DC9581F0}" srcId="{BE4EB7C9-48E9-8D4D-9D02-CB6F970F6D03}" destId="{CA713D27-B205-6548-9FF7-8BA750A1B2B4}" srcOrd="0" destOrd="0" parTransId="{FBB23237-10D9-6B49-BD72-A4466438BBCB}" sibTransId="{6E7CE2B9-42A6-2546-875D-F831721053A9}"/>
    <dgm:cxn modelId="{47C71B7D-AE62-A740-B0A0-5EBD7A9B5AC9}" type="presOf" srcId="{CA713D27-B205-6548-9FF7-8BA750A1B2B4}" destId="{109E917F-4182-AC42-A829-FE5D9AA32C4D}" srcOrd="0" destOrd="0" presId="urn:microsoft.com/office/officeart/2005/8/layout/cycle2"/>
    <dgm:cxn modelId="{FE368A88-F5F6-2841-A8F5-0D51A932BE61}" type="presOf" srcId="{6E7CE2B9-42A6-2546-875D-F831721053A9}" destId="{90E7F99D-27CD-9D44-B10C-3C559B20CE4D}" srcOrd="1" destOrd="0" presId="urn:microsoft.com/office/officeart/2005/8/layout/cycle2"/>
    <dgm:cxn modelId="{D23A0390-D3E4-744E-9198-862CDF829305}" type="presOf" srcId="{B29DA929-BE7A-9749-BED6-3FB08D4249BF}" destId="{1188C9E0-CEFA-2344-9F91-B1B70E7DE59D}" srcOrd="1" destOrd="0" presId="urn:microsoft.com/office/officeart/2005/8/layout/cycle2"/>
    <dgm:cxn modelId="{4099C1A2-652F-1D42-A543-5CCA5F952B27}" type="presOf" srcId="{DD5281B7-3B73-2F4C-A22C-B7EA19F33447}" destId="{5B8CDE93-1589-BF43-BF2C-D5BFBA33E6EC}" srcOrd="0" destOrd="0" presId="urn:microsoft.com/office/officeart/2005/8/layout/cycle2"/>
    <dgm:cxn modelId="{9D86E4AD-1A7C-6342-A8C1-19916608AC75}" srcId="{BE4EB7C9-48E9-8D4D-9D02-CB6F970F6D03}" destId="{71EB8ECC-8155-1D4A-BD0C-BE138568D3F7}" srcOrd="3" destOrd="0" parTransId="{5250972A-68EA-FC40-B23E-07D8B162C707}" sibTransId="{117D279A-2BDC-944B-B867-319837534C9C}"/>
    <dgm:cxn modelId="{E9FEACAE-DD8C-3348-A69F-F03661FA2B3B}" type="presOf" srcId="{117D279A-2BDC-944B-B867-319837534C9C}" destId="{8CB15C07-BBCD-B548-88EE-1A649CD021F1}" srcOrd="1" destOrd="0" presId="urn:microsoft.com/office/officeart/2005/8/layout/cycle2"/>
    <dgm:cxn modelId="{A8ED0BB1-5E07-BA45-AD65-81224AF9978B}" srcId="{BE4EB7C9-48E9-8D4D-9D02-CB6F970F6D03}" destId="{4B18A0FA-2112-4C40-B683-22691B4EAB49}" srcOrd="1" destOrd="0" parTransId="{8CE840AF-127D-3145-8BE7-A248AE18815A}" sibTransId="{DD5281B7-3B73-2F4C-A22C-B7EA19F33447}"/>
    <dgm:cxn modelId="{6356A8BC-FA07-6140-B4C4-22BA5ABE900A}" type="presOf" srcId="{F96EF176-583B-C340-951A-C8B0A23ACF63}" destId="{98BC6B04-CC04-4943-AD28-B8B78107F58E}" srcOrd="1" destOrd="0" presId="urn:microsoft.com/office/officeart/2005/8/layout/cycle2"/>
    <dgm:cxn modelId="{A47DDFC1-C4B5-6C41-9053-A8F9D9B6DDB0}" srcId="{BE4EB7C9-48E9-8D4D-9D02-CB6F970F6D03}" destId="{036F3072-3AC2-BA4B-913F-E9BEE6AB7AB9}" srcOrd="4" destOrd="0" parTransId="{6616A343-C32D-884E-B574-EE2836C83FFF}" sibTransId="{B29DA929-BE7A-9749-BED6-3FB08D4249BF}"/>
    <dgm:cxn modelId="{C2312DCC-0A25-164A-B263-29C6AE8E171E}" type="presOf" srcId="{DD5281B7-3B73-2F4C-A22C-B7EA19F33447}" destId="{5A4DBB22-EF51-8D4B-A320-D6652744DF6A}" srcOrd="1" destOrd="0" presId="urn:microsoft.com/office/officeart/2005/8/layout/cycle2"/>
    <dgm:cxn modelId="{5F4DCFE4-7700-2F4F-ADF8-E85FDB3EE859}" type="presOf" srcId="{117D279A-2BDC-944B-B867-319837534C9C}" destId="{609640C4-8E93-E24B-9586-65331C30A2BD}" srcOrd="0" destOrd="0" presId="urn:microsoft.com/office/officeart/2005/8/layout/cycle2"/>
    <dgm:cxn modelId="{EC0AF0E6-4FBD-C94F-8FCC-5ED2F8E7006E}" type="presOf" srcId="{036F3072-3AC2-BA4B-913F-E9BEE6AB7AB9}" destId="{8F7566F9-B71B-4444-8C1F-AADF85D07314}" srcOrd="0" destOrd="0" presId="urn:microsoft.com/office/officeart/2005/8/layout/cycle2"/>
    <dgm:cxn modelId="{2AFCFBEA-4CF2-4443-BB0B-ECB9ECB42A94}" type="presOf" srcId="{BE4EB7C9-48E9-8D4D-9D02-CB6F970F6D03}" destId="{88401018-D1BB-764D-81C9-8FC923304191}" srcOrd="0" destOrd="0" presId="urn:microsoft.com/office/officeart/2005/8/layout/cycle2"/>
    <dgm:cxn modelId="{6A15EB27-478C-DE47-916E-8EB7EF8124AA}" type="presParOf" srcId="{88401018-D1BB-764D-81C9-8FC923304191}" destId="{109E917F-4182-AC42-A829-FE5D9AA32C4D}" srcOrd="0" destOrd="0" presId="urn:microsoft.com/office/officeart/2005/8/layout/cycle2"/>
    <dgm:cxn modelId="{30D1263A-DE71-9F4E-90BF-BBF9A3BD0E8D}" type="presParOf" srcId="{88401018-D1BB-764D-81C9-8FC923304191}" destId="{C249E6F8-8148-C143-B220-CBFC37BC83D5}" srcOrd="1" destOrd="0" presId="urn:microsoft.com/office/officeart/2005/8/layout/cycle2"/>
    <dgm:cxn modelId="{38E42643-77D2-7E49-A40F-61D4294A34F1}" type="presParOf" srcId="{C249E6F8-8148-C143-B220-CBFC37BC83D5}" destId="{90E7F99D-27CD-9D44-B10C-3C559B20CE4D}" srcOrd="0" destOrd="0" presId="urn:microsoft.com/office/officeart/2005/8/layout/cycle2"/>
    <dgm:cxn modelId="{76150FFF-3A00-BB41-A215-CEFA5FBAFB28}" type="presParOf" srcId="{88401018-D1BB-764D-81C9-8FC923304191}" destId="{29047226-9BC9-6B4F-BF3F-78573F03DFA7}" srcOrd="2" destOrd="0" presId="urn:microsoft.com/office/officeart/2005/8/layout/cycle2"/>
    <dgm:cxn modelId="{FBBC6154-81B4-0B4D-B4CA-C6957689C402}" type="presParOf" srcId="{88401018-D1BB-764D-81C9-8FC923304191}" destId="{5B8CDE93-1589-BF43-BF2C-D5BFBA33E6EC}" srcOrd="3" destOrd="0" presId="urn:microsoft.com/office/officeart/2005/8/layout/cycle2"/>
    <dgm:cxn modelId="{9F676C07-1258-DD4D-B99F-590561AE2A46}" type="presParOf" srcId="{5B8CDE93-1589-BF43-BF2C-D5BFBA33E6EC}" destId="{5A4DBB22-EF51-8D4B-A320-D6652744DF6A}" srcOrd="0" destOrd="0" presId="urn:microsoft.com/office/officeart/2005/8/layout/cycle2"/>
    <dgm:cxn modelId="{C4850748-7778-0A44-BB1E-46BAEC868FC0}" type="presParOf" srcId="{88401018-D1BB-764D-81C9-8FC923304191}" destId="{82BE279B-A21E-834C-884A-D5896CF76238}" srcOrd="4" destOrd="0" presId="urn:microsoft.com/office/officeart/2005/8/layout/cycle2"/>
    <dgm:cxn modelId="{902184BB-C437-2E47-B61A-56AC4742CA05}" type="presParOf" srcId="{88401018-D1BB-764D-81C9-8FC923304191}" destId="{B59E6886-21DA-5642-B5AC-7E73C8480C88}" srcOrd="5" destOrd="0" presId="urn:microsoft.com/office/officeart/2005/8/layout/cycle2"/>
    <dgm:cxn modelId="{A345121F-1EC5-D042-B859-EA84B8B86346}" type="presParOf" srcId="{B59E6886-21DA-5642-B5AC-7E73C8480C88}" destId="{98BC6B04-CC04-4943-AD28-B8B78107F58E}" srcOrd="0" destOrd="0" presId="urn:microsoft.com/office/officeart/2005/8/layout/cycle2"/>
    <dgm:cxn modelId="{30B47817-429B-1645-B285-3AB8370A1D3E}" type="presParOf" srcId="{88401018-D1BB-764D-81C9-8FC923304191}" destId="{7B39C458-781F-5A4A-A2C9-148944665E2F}" srcOrd="6" destOrd="0" presId="urn:microsoft.com/office/officeart/2005/8/layout/cycle2"/>
    <dgm:cxn modelId="{473E8A9B-3CF2-884C-82E4-0C907F6FBAFE}" type="presParOf" srcId="{88401018-D1BB-764D-81C9-8FC923304191}" destId="{609640C4-8E93-E24B-9586-65331C30A2BD}" srcOrd="7" destOrd="0" presId="urn:microsoft.com/office/officeart/2005/8/layout/cycle2"/>
    <dgm:cxn modelId="{60C69FC3-915E-5346-AD4C-8694E1592E06}" type="presParOf" srcId="{609640C4-8E93-E24B-9586-65331C30A2BD}" destId="{8CB15C07-BBCD-B548-88EE-1A649CD021F1}" srcOrd="0" destOrd="0" presId="urn:microsoft.com/office/officeart/2005/8/layout/cycle2"/>
    <dgm:cxn modelId="{BBFEFB56-45A9-4B49-9D87-CE37633693E7}" type="presParOf" srcId="{88401018-D1BB-764D-81C9-8FC923304191}" destId="{8F7566F9-B71B-4444-8C1F-AADF85D07314}" srcOrd="8" destOrd="0" presId="urn:microsoft.com/office/officeart/2005/8/layout/cycle2"/>
    <dgm:cxn modelId="{E4FC3BA5-2ADB-BD47-B50E-2294B509BAB9}" type="presParOf" srcId="{88401018-D1BB-764D-81C9-8FC923304191}" destId="{C776F573-BF80-624F-96F4-48B69CFDABA9}" srcOrd="9" destOrd="0" presId="urn:microsoft.com/office/officeart/2005/8/layout/cycle2"/>
    <dgm:cxn modelId="{C39F4B93-FA94-1740-AFF0-D64C28DAF17A}" type="presParOf" srcId="{C776F573-BF80-624F-96F4-48B69CFDABA9}" destId="{1188C9E0-CEFA-2344-9F91-B1B70E7DE59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1: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Harm should avoided as much as possible</a:t>
          </a: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US" sz="2400" dirty="0"/>
            <a:t>{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Prepare against them what you ˹believers˺ can of ˹military˺ power and cavalry to deter Allah’s enemies and your enemies as well as other enemies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} </a:t>
          </a: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2: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Harm should be eliminated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3: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Harm should not eliminated by another harm, or by the same harm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4: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Severe harm is removed by lesser harm.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5: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Avoiding detriments takes precedence over bringing about benefits: 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{Do not insult what they invoke besides Allah or they will insult Allah spitefully out of ignorance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}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549125" y="-849561"/>
          <a:ext cx="6607037" cy="6607037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462521" y="306646"/>
          <a:ext cx="11118167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Third Normative Legal Maxim: “Hardship begets ease” </a:t>
          </a:r>
          <a:r>
            <a:rPr lang="en-US" sz="2800" b="1" kern="1200" dirty="0"/>
            <a:t> 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521" y="306646"/>
        <a:ext cx="11118167" cy="613685"/>
      </dsp:txXfrm>
    </dsp:sp>
    <dsp:sp modelId="{482F544F-0A23-3C49-BA35-D45C67099227}">
      <dsp:nvSpPr>
        <dsp:cNvPr id="0" name=""/>
        <dsp:cNvSpPr/>
      </dsp:nvSpPr>
      <dsp:spPr>
        <a:xfrm>
          <a:off x="78967" y="229935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902270" y="1226880"/>
          <a:ext cx="10678418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Legal Maxims that fall under : “Hardship begets ease”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2270" y="1226880"/>
        <a:ext cx="10678418" cy="613685"/>
      </dsp:txXfrm>
    </dsp:sp>
    <dsp:sp modelId="{11B4DF23-6349-ED47-883F-8A9EC3F5DE6F}">
      <dsp:nvSpPr>
        <dsp:cNvPr id="0" name=""/>
        <dsp:cNvSpPr/>
      </dsp:nvSpPr>
      <dsp:spPr>
        <a:xfrm>
          <a:off x="518716" y="1150169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1105753" y="2060115"/>
          <a:ext cx="10543450" cy="808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Fourth Normative Legal Maxim: “There is to be no harm, and no reciprocating harm”</a:t>
          </a:r>
        </a:p>
      </dsp:txBody>
      <dsp:txXfrm>
        <a:off x="1105753" y="2060115"/>
        <a:ext cx="10543450" cy="808267"/>
      </dsp:txXfrm>
    </dsp:sp>
    <dsp:sp modelId="{B9DF7B38-8F14-F543-8635-C8D514CD0C63}">
      <dsp:nvSpPr>
        <dsp:cNvPr id="0" name=""/>
        <dsp:cNvSpPr/>
      </dsp:nvSpPr>
      <dsp:spPr>
        <a:xfrm>
          <a:off x="653684" y="2070403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970785" y="3138487"/>
          <a:ext cx="10678418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Legal Maxims that fall under “There is to be no harm, and no reciprocating harm”.</a:t>
          </a:r>
        </a:p>
      </dsp:txBody>
      <dsp:txXfrm>
        <a:off x="970785" y="3138487"/>
        <a:ext cx="10678418" cy="613685"/>
      </dsp:txXfrm>
    </dsp:sp>
    <dsp:sp modelId="{482205CF-FB89-E84A-B716-937A25F65075}">
      <dsp:nvSpPr>
        <dsp:cNvPr id="0" name=""/>
        <dsp:cNvSpPr/>
      </dsp:nvSpPr>
      <dsp:spPr>
        <a:xfrm>
          <a:off x="518716" y="2990638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4EE607-1DEA-584C-B8E4-CCFEBEA83C1B}">
      <dsp:nvSpPr>
        <dsp:cNvPr id="0" name=""/>
        <dsp:cNvSpPr/>
      </dsp:nvSpPr>
      <dsp:spPr>
        <a:xfrm>
          <a:off x="531036" y="3987582"/>
          <a:ext cx="11118167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Fifth Normative legal Maxim: “Custom is the basis of judgment” 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036" y="3987582"/>
        <a:ext cx="11118167" cy="613685"/>
      </dsp:txXfrm>
    </dsp:sp>
    <dsp:sp modelId="{C590C523-C2BD-0244-96DD-8F330CEF8056}">
      <dsp:nvSpPr>
        <dsp:cNvPr id="0" name=""/>
        <dsp:cNvSpPr/>
      </dsp:nvSpPr>
      <dsp:spPr>
        <a:xfrm>
          <a:off x="78967" y="3910872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E9C60-3D98-9942-B4E1-E75DCF522B5C}">
      <dsp:nvSpPr>
        <dsp:cNvPr id="0" name=""/>
        <dsp:cNvSpPr/>
      </dsp:nvSpPr>
      <dsp:spPr>
        <a:xfrm>
          <a:off x="3833388" y="-32173"/>
          <a:ext cx="2680556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/>
            <a:t> </a:t>
          </a:r>
          <a:r>
            <a:rPr lang="en-US" sz="2000" kern="1200" dirty="0"/>
            <a:t>When a matter tightens, it will be widen, and vice versa</a:t>
          </a:r>
          <a:endParaRPr lang="en-GB" sz="2000" kern="1200" dirty="0"/>
        </a:p>
      </dsp:txBody>
      <dsp:txXfrm>
        <a:off x="3882672" y="17111"/>
        <a:ext cx="2581988" cy="911016"/>
      </dsp:txXfrm>
    </dsp:sp>
    <dsp:sp modelId="{BBD463FC-3A7A-8743-92C2-28B5491FAA65}">
      <dsp:nvSpPr>
        <dsp:cNvPr id="0" name=""/>
        <dsp:cNvSpPr/>
      </dsp:nvSpPr>
      <dsp:spPr>
        <a:xfrm>
          <a:off x="3742914" y="924530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098401" y="56209"/>
              </a:moveTo>
              <a:arcTo wR="1668916" hR="1668916" stAng="17094750" swAng="272522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483CC-A009-7249-A4BE-DDD17EE1505F}">
      <dsp:nvSpPr>
        <dsp:cNvPr id="0" name=""/>
        <dsp:cNvSpPr/>
      </dsp:nvSpPr>
      <dsp:spPr>
        <a:xfrm>
          <a:off x="6260436" y="1778831"/>
          <a:ext cx="2525888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Necessity renders prohibited matters permissible</a:t>
          </a:r>
          <a:endParaRPr lang="en-GB" sz="2000" kern="1200" dirty="0"/>
        </a:p>
      </dsp:txBody>
      <dsp:txXfrm>
        <a:off x="6309720" y="1828115"/>
        <a:ext cx="2427320" cy="911016"/>
      </dsp:txXfrm>
    </dsp:sp>
    <dsp:sp modelId="{DFD5F45A-0FCC-8643-9BB8-68D058B4DFC7}">
      <dsp:nvSpPr>
        <dsp:cNvPr id="0" name=""/>
        <dsp:cNvSpPr/>
      </dsp:nvSpPr>
      <dsp:spPr>
        <a:xfrm>
          <a:off x="4637261" y="-10786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791734" y="2903647"/>
              </a:moveTo>
              <a:arcTo wR="1668916" hR="1668916" stAng="2863067" swAng="22452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36F83-87FC-4344-9CF6-6B05232DA84F}">
      <dsp:nvSpPr>
        <dsp:cNvPr id="0" name=""/>
        <dsp:cNvSpPr/>
      </dsp:nvSpPr>
      <dsp:spPr>
        <a:xfrm>
          <a:off x="4084999" y="3224857"/>
          <a:ext cx="2495243" cy="1146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Necessities have limits that should not be exceeded</a:t>
          </a:r>
          <a:endParaRPr lang="en-GB" sz="2000" kern="1200" dirty="0"/>
        </a:p>
      </dsp:txBody>
      <dsp:txXfrm>
        <a:off x="4140948" y="3280806"/>
        <a:ext cx="2383345" cy="1034223"/>
      </dsp:txXfrm>
    </dsp:sp>
    <dsp:sp modelId="{F5D1DF22-9DC1-1243-AFCF-1E14AF47368C}">
      <dsp:nvSpPr>
        <dsp:cNvPr id="0" name=""/>
        <dsp:cNvSpPr/>
      </dsp:nvSpPr>
      <dsp:spPr>
        <a:xfrm>
          <a:off x="2942797" y="147440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1130585" y="3248625"/>
              </a:moveTo>
              <a:arcTo wR="1668916" hR="1668916" stAng="6529081" swAng="253504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1D885-FE7A-D142-9253-E15D7E2497E3}">
      <dsp:nvSpPr>
        <dsp:cNvPr id="0" name=""/>
        <dsp:cNvSpPr/>
      </dsp:nvSpPr>
      <dsp:spPr>
        <a:xfrm>
          <a:off x="1996716" y="1603377"/>
          <a:ext cx="2189354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Hardship Begets Ease </a:t>
          </a:r>
          <a:endParaRPr lang="en-GB" sz="2200" kern="1200" dirty="0"/>
        </a:p>
      </dsp:txBody>
      <dsp:txXfrm>
        <a:off x="2046000" y="1652661"/>
        <a:ext cx="2090786" cy="911016"/>
      </dsp:txXfrm>
    </dsp:sp>
    <dsp:sp modelId="{40C5551D-E0CC-4340-81EE-D90A60570A40}">
      <dsp:nvSpPr>
        <dsp:cNvPr id="0" name=""/>
        <dsp:cNvSpPr/>
      </dsp:nvSpPr>
      <dsp:spPr>
        <a:xfrm>
          <a:off x="3445843" y="871986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93936" y="723024"/>
              </a:moveTo>
              <a:arcTo wR="1668916" hR="1668916" stAng="12871517" swAng="20791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26462"/>
          <a:ext cx="11299371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1&amp;2: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When a matter tightens, it will be widen, and vice versa</a:t>
          </a:r>
        </a:p>
      </dsp:txBody>
      <dsp:txXfrm>
        <a:off x="36553" y="63015"/>
        <a:ext cx="11226265" cy="675694"/>
      </dsp:txXfrm>
    </dsp:sp>
    <dsp:sp modelId="{188A4C99-B527-7C48-866D-9CD3C2666ECD}">
      <dsp:nvSpPr>
        <dsp:cNvPr id="0" name=""/>
        <dsp:cNvSpPr/>
      </dsp:nvSpPr>
      <dsp:spPr>
        <a:xfrm>
          <a:off x="0" y="775262"/>
          <a:ext cx="11299371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When you travel through the land, it is permissible for you to shorten the prayer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</a:t>
          </a: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But when you are secure, establish regular prayers. Indeed, performing prayers is a duty on the believers at the appointed times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</a:t>
          </a:r>
        </a:p>
      </dsp:txBody>
      <dsp:txXfrm>
        <a:off x="0" y="775262"/>
        <a:ext cx="11299371" cy="1055700"/>
      </dsp:txXfrm>
    </dsp:sp>
    <dsp:sp modelId="{31AD0196-50A8-2144-853B-15DCFB06E731}">
      <dsp:nvSpPr>
        <dsp:cNvPr id="0" name=""/>
        <dsp:cNvSpPr/>
      </dsp:nvSpPr>
      <dsp:spPr>
        <a:xfrm>
          <a:off x="0" y="1830962"/>
          <a:ext cx="11299371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3: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Necessity renders prohibited matters permissible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53" y="1867515"/>
        <a:ext cx="11226265" cy="675694"/>
      </dsp:txXfrm>
    </dsp:sp>
    <dsp:sp modelId="{45868A10-6EB7-7E40-934C-DF3BB0E25EE1}">
      <dsp:nvSpPr>
        <dsp:cNvPr id="0" name=""/>
        <dsp:cNvSpPr/>
      </dsp:nvSpPr>
      <dsp:spPr>
        <a:xfrm>
          <a:off x="0" y="2579762"/>
          <a:ext cx="11299371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 has already explained to you what He has forbidden to you except when compelled by necessity?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</a:t>
          </a:r>
        </a:p>
      </dsp:txBody>
      <dsp:txXfrm>
        <a:off x="0" y="2579762"/>
        <a:ext cx="11299371" cy="683100"/>
      </dsp:txXfrm>
    </dsp:sp>
    <dsp:sp modelId="{86479CA5-101C-664D-A513-61C81AD42B27}">
      <dsp:nvSpPr>
        <dsp:cNvPr id="0" name=""/>
        <dsp:cNvSpPr/>
      </dsp:nvSpPr>
      <dsp:spPr>
        <a:xfrm>
          <a:off x="0" y="3262862"/>
          <a:ext cx="11299371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4: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Necessities have limits that should not be exceeded</a:t>
          </a:r>
        </a:p>
      </dsp:txBody>
      <dsp:txXfrm>
        <a:off x="36553" y="3299415"/>
        <a:ext cx="11226265" cy="675694"/>
      </dsp:txXfrm>
    </dsp:sp>
    <dsp:sp modelId="{1BCF464A-E93E-404F-A174-CB1219D3BFB5}">
      <dsp:nvSpPr>
        <dsp:cNvPr id="0" name=""/>
        <dsp:cNvSpPr/>
      </dsp:nvSpPr>
      <dsp:spPr>
        <a:xfrm>
          <a:off x="0" y="4011662"/>
          <a:ext cx="11299371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Those who are in difficult circumstances should not take advantage of the exceptional rules.</a:t>
          </a:r>
        </a:p>
      </dsp:txBody>
      <dsp:txXfrm>
        <a:off x="0" y="4011662"/>
        <a:ext cx="11299371" cy="6831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E917F-4182-AC42-A829-FE5D9AA32C4D}">
      <dsp:nvSpPr>
        <dsp:cNvPr id="0" name=""/>
        <dsp:cNvSpPr/>
      </dsp:nvSpPr>
      <dsp:spPr>
        <a:xfrm>
          <a:off x="3997643" y="231"/>
          <a:ext cx="3064705" cy="131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Harm should avoided as much as possible</a:t>
          </a:r>
          <a:endParaRPr lang="en-GB" sz="2400" kern="1200" dirty="0"/>
        </a:p>
      </dsp:txBody>
      <dsp:txXfrm>
        <a:off x="4446459" y="192728"/>
        <a:ext cx="2167073" cy="929455"/>
      </dsp:txXfrm>
    </dsp:sp>
    <dsp:sp modelId="{C249E6F8-8148-C143-B220-CBFC37BC83D5}">
      <dsp:nvSpPr>
        <dsp:cNvPr id="0" name=""/>
        <dsp:cNvSpPr/>
      </dsp:nvSpPr>
      <dsp:spPr>
        <a:xfrm rot="1521414">
          <a:off x="6721408" y="1118537"/>
          <a:ext cx="499116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6727819" y="1178764"/>
        <a:ext cx="366028" cy="266176"/>
      </dsp:txXfrm>
    </dsp:sp>
    <dsp:sp modelId="{29047226-9BC9-6B4F-BF3F-78573F03DFA7}">
      <dsp:nvSpPr>
        <dsp:cNvPr id="0" name=""/>
        <dsp:cNvSpPr/>
      </dsp:nvSpPr>
      <dsp:spPr>
        <a:xfrm>
          <a:off x="7111081" y="1322875"/>
          <a:ext cx="2419626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Harm should be eliminated</a:t>
          </a:r>
          <a:endParaRPr lang="en-GB" sz="2000" kern="1200" dirty="0"/>
        </a:p>
      </dsp:txBody>
      <dsp:txXfrm>
        <a:off x="7465427" y="1515372"/>
        <a:ext cx="1710934" cy="929456"/>
      </dsp:txXfrm>
    </dsp:sp>
    <dsp:sp modelId="{5B8CDE93-1589-BF43-BF2C-D5BFBA33E6EC}">
      <dsp:nvSpPr>
        <dsp:cNvPr id="0" name=""/>
        <dsp:cNvSpPr/>
      </dsp:nvSpPr>
      <dsp:spPr>
        <a:xfrm rot="7449175">
          <a:off x="7620457" y="2585685"/>
          <a:ext cx="278259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 rot="10800000">
        <a:off x="7685628" y="2639869"/>
        <a:ext cx="194781" cy="266176"/>
      </dsp:txXfrm>
    </dsp:sp>
    <dsp:sp modelId="{82BE279B-A21E-834C-884A-D5896CF76238}">
      <dsp:nvSpPr>
        <dsp:cNvPr id="0" name=""/>
        <dsp:cNvSpPr/>
      </dsp:nvSpPr>
      <dsp:spPr>
        <a:xfrm>
          <a:off x="5806284" y="2999307"/>
          <a:ext cx="2754640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Harm should not eliminated by another harm, or by the same harm.</a:t>
          </a:r>
          <a:endParaRPr lang="en-GB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09692" y="3191804"/>
        <a:ext cx="1947824" cy="929456"/>
      </dsp:txXfrm>
    </dsp:sp>
    <dsp:sp modelId="{B59E6886-21DA-5642-B5AC-7E73C8480C88}">
      <dsp:nvSpPr>
        <dsp:cNvPr id="0" name=""/>
        <dsp:cNvSpPr/>
      </dsp:nvSpPr>
      <dsp:spPr>
        <a:xfrm rot="10756808">
          <a:off x="5393104" y="3455379"/>
          <a:ext cx="292332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 rot="10800000">
        <a:off x="5480801" y="3543553"/>
        <a:ext cx="204632" cy="266176"/>
      </dsp:txXfrm>
    </dsp:sp>
    <dsp:sp modelId="{7B39C458-781F-5A4A-A2C9-148944665E2F}">
      <dsp:nvSpPr>
        <dsp:cNvPr id="0" name=""/>
        <dsp:cNvSpPr/>
      </dsp:nvSpPr>
      <dsp:spPr>
        <a:xfrm>
          <a:off x="3129895" y="3036888"/>
          <a:ext cx="2125557" cy="131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Severe harm is removed by lesser harm</a:t>
          </a:r>
          <a:endParaRPr lang="en-GB" sz="2000" kern="1200" dirty="0"/>
        </a:p>
      </dsp:txBody>
      <dsp:txXfrm>
        <a:off x="3441176" y="3229385"/>
        <a:ext cx="1502995" cy="929455"/>
      </dsp:txXfrm>
    </dsp:sp>
    <dsp:sp modelId="{609640C4-8E93-E24B-9586-65331C30A2BD}">
      <dsp:nvSpPr>
        <dsp:cNvPr id="0" name=""/>
        <dsp:cNvSpPr/>
      </dsp:nvSpPr>
      <dsp:spPr>
        <a:xfrm rot="14576306">
          <a:off x="3617904" y="2619179"/>
          <a:ext cx="277855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 rot="10800000">
        <a:off x="3678543" y="2745019"/>
        <a:ext cx="194499" cy="266176"/>
      </dsp:txXfrm>
    </dsp:sp>
    <dsp:sp modelId="{8F7566F9-B71B-4444-8C1F-AADF85D07314}">
      <dsp:nvSpPr>
        <dsp:cNvPr id="0" name=""/>
        <dsp:cNvSpPr/>
      </dsp:nvSpPr>
      <dsp:spPr>
        <a:xfrm>
          <a:off x="1550017" y="1297827"/>
          <a:ext cx="3508411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Avoiding detriments takes precedence over bringing about benefits</a:t>
          </a:r>
          <a:endParaRPr lang="en-GB" sz="2000" kern="1200" dirty="0"/>
        </a:p>
      </dsp:txBody>
      <dsp:txXfrm>
        <a:off x="2063812" y="1490324"/>
        <a:ext cx="2480821" cy="929456"/>
      </dsp:txXfrm>
    </dsp:sp>
    <dsp:sp modelId="{C776F573-BF80-624F-96F4-48B69CFDABA9}">
      <dsp:nvSpPr>
        <dsp:cNvPr id="0" name=""/>
        <dsp:cNvSpPr/>
      </dsp:nvSpPr>
      <dsp:spPr>
        <a:xfrm rot="19785502">
          <a:off x="4318440" y="1075919"/>
          <a:ext cx="226573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4323065" y="1181761"/>
        <a:ext cx="158601" cy="2661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31761"/>
          <a:ext cx="11299371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1: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Harm should avoided as much as possible</a:t>
          </a:r>
        </a:p>
      </dsp:txBody>
      <dsp:txXfrm>
        <a:off x="37467" y="69228"/>
        <a:ext cx="11224437" cy="692586"/>
      </dsp:txXfrm>
    </dsp:sp>
    <dsp:sp modelId="{188A4C99-B527-7C48-866D-9CD3C2666ECD}">
      <dsp:nvSpPr>
        <dsp:cNvPr id="0" name=""/>
        <dsp:cNvSpPr/>
      </dsp:nvSpPr>
      <dsp:spPr>
        <a:xfrm>
          <a:off x="0" y="799281"/>
          <a:ext cx="11299371" cy="700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{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Prepare against them what you ˹believers˺ can of ˹military˺ power and cavalry to deter Allah’s enemies and your enemies as well as other enemies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</a:t>
          </a:r>
        </a:p>
      </dsp:txBody>
      <dsp:txXfrm>
        <a:off x="0" y="799281"/>
        <a:ext cx="11299371" cy="700177"/>
      </dsp:txXfrm>
    </dsp:sp>
    <dsp:sp modelId="{31AD0196-50A8-2144-853B-15DCFB06E731}">
      <dsp:nvSpPr>
        <dsp:cNvPr id="0" name=""/>
        <dsp:cNvSpPr/>
      </dsp:nvSpPr>
      <dsp:spPr>
        <a:xfrm>
          <a:off x="0" y="1499458"/>
          <a:ext cx="11299371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2: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Harm should be eliminated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67" y="1536925"/>
        <a:ext cx="11224437" cy="692586"/>
      </dsp:txXfrm>
    </dsp:sp>
    <dsp:sp modelId="{45868A10-6EB7-7E40-934C-DF3BB0E25EE1}">
      <dsp:nvSpPr>
        <dsp:cNvPr id="0" name=""/>
        <dsp:cNvSpPr/>
      </dsp:nvSpPr>
      <dsp:spPr>
        <a:xfrm>
          <a:off x="0" y="2266978"/>
          <a:ext cx="11299371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3: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Harm should not eliminated by another harm, or by the same harm</a:t>
          </a:r>
        </a:p>
      </dsp:txBody>
      <dsp:txXfrm>
        <a:off x="0" y="2266978"/>
        <a:ext cx="11299371" cy="678960"/>
      </dsp:txXfrm>
    </dsp:sp>
    <dsp:sp modelId="{86479CA5-101C-664D-A513-61C81AD42B27}">
      <dsp:nvSpPr>
        <dsp:cNvPr id="0" name=""/>
        <dsp:cNvSpPr/>
      </dsp:nvSpPr>
      <dsp:spPr>
        <a:xfrm>
          <a:off x="0" y="2945938"/>
          <a:ext cx="11299371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4: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Severe harm is removed by lesser harm.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67" y="2983405"/>
        <a:ext cx="11224437" cy="692586"/>
      </dsp:txXfrm>
    </dsp:sp>
    <dsp:sp modelId="{1BCF464A-E93E-404F-A174-CB1219D3BFB5}">
      <dsp:nvSpPr>
        <dsp:cNvPr id="0" name=""/>
        <dsp:cNvSpPr/>
      </dsp:nvSpPr>
      <dsp:spPr>
        <a:xfrm>
          <a:off x="0" y="3713458"/>
          <a:ext cx="11299371" cy="976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5: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Avoiding detriments takes precedence over bringing about benefits: 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{Do not insult what they invoke besides Allah or they will insult Allah spitefully out of ignorance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</a:t>
          </a:r>
        </a:p>
      </dsp:txBody>
      <dsp:txXfrm>
        <a:off x="0" y="3713458"/>
        <a:ext cx="11299371" cy="976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8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26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90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26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0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2023-08-14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2023-08-14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2023-08-14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2023-08-14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2023-08-14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2023-08-14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2023-08-14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2023-08-14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2023-08-14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2023-08-14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2023-08-14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8677"/>
            <a:ext cx="9144000" cy="2368572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Legal Maxims of Islamic Jurisprudence</a:t>
            </a:r>
            <a:br>
              <a:rPr lang="en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530807"/>
              </p:ext>
            </p:extLst>
          </p:nvPr>
        </p:nvGraphicFramePr>
        <p:xfrm>
          <a:off x="237996" y="1584960"/>
          <a:ext cx="11649204" cy="490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Third Normative Legal Maxim</a:t>
            </a:r>
            <a:b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Hardship Begets Ease”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B92E1-D29D-1CE5-D055-78D4D2E9FA12}"/>
              </a:ext>
            </a:extLst>
          </p:cNvPr>
          <p:cNvSpPr txBox="1">
            <a:spLocks/>
          </p:cNvSpPr>
          <p:nvPr/>
        </p:nvSpPr>
        <p:spPr>
          <a:xfrm>
            <a:off x="598715" y="1690688"/>
            <a:ext cx="11114314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evidences: 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Quran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Sunnah.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59991F-3E88-DCA0-F92A-BD74283BA297}"/>
              </a:ext>
            </a:extLst>
          </p:cNvPr>
          <p:cNvSpPr txBox="1"/>
          <p:nvPr/>
        </p:nvSpPr>
        <p:spPr>
          <a:xfrm>
            <a:off x="2354038" y="4690391"/>
            <a:ext cx="762816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6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algn="just" rtl="0"/>
            <a:r>
              <a:rPr lang="en-US" sz="2400" kern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DE" sz="2400" kern="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Facilitate things to people and do not make it hard for them and give them good tidings and do not make them run away</a:t>
            </a:r>
            <a:r>
              <a:rPr lang="en-US" sz="2400" kern="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DE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733284-4CED-9F61-B31F-C1D82FE44020}"/>
              </a:ext>
            </a:extLst>
          </p:cNvPr>
          <p:cNvSpPr txBox="1"/>
          <p:nvPr/>
        </p:nvSpPr>
        <p:spPr>
          <a:xfrm>
            <a:off x="2281918" y="3566590"/>
            <a:ext cx="7628163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marL="457200" algn="l"/>
            <a:r>
              <a:rPr lang="en-DE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r>
              <a:rPr lang="en-DE" sz="2400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Allah intends ease for you, not hardship</a:t>
            </a:r>
            <a:r>
              <a:rPr lang="en-US" sz="2400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(Q: 2-185).</a:t>
            </a:r>
            <a:endParaRPr lang="en-DE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l"/>
            <a:r>
              <a:rPr lang="en-US" sz="2400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r>
              <a:rPr lang="en-DE" sz="2400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Allah’s Will to burden you</a:t>
            </a:r>
            <a:r>
              <a:rPr lang="en-US" sz="2400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(Q: 5-6).</a:t>
            </a:r>
            <a:r>
              <a:rPr lang="en-DE" sz="2400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DE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68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C2A0-2D26-1934-4691-3D47B526F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528" y="365125"/>
            <a:ext cx="9174271" cy="1325563"/>
          </a:xfrm>
        </p:spPr>
        <p:txBody>
          <a:bodyPr>
            <a:normAutofit/>
          </a:bodyPr>
          <a:lstStyle/>
          <a:p>
            <a:pPr algn="l" rtl="0">
              <a:lnSpc>
                <a:spcPct val="100000"/>
              </a:lnSpc>
            </a:pP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Third Normative Legal Maxim</a:t>
            </a:r>
            <a:b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Hardship Begets Ease” </a:t>
            </a:r>
            <a:endParaRPr lang="en-DE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002C404-37AE-2751-F409-34A5A8E2A1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3243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28E60-D659-09C9-1132-7C628270E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09EE5-6303-AD69-03D1-D2C4BDEB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0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137786"/>
            <a:ext cx="9941379" cy="1475109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Third Normative Legal Maxim</a:t>
            </a:r>
            <a:b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Hardship Begets Ease” </a:t>
            </a: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77851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Autofit/>
          </a:bodyPr>
          <a:lstStyle/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Fourth Normative legal </a:t>
            </a:r>
            <a:b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“There Is to Be No Harm, And No Reciprocating Harm, Or Harm Must Be Eliminated”</a:t>
            </a:r>
            <a:br>
              <a:rPr lang="en-DE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B92E1-D29D-1CE5-D055-78D4D2E9FA12}"/>
              </a:ext>
            </a:extLst>
          </p:cNvPr>
          <p:cNvSpPr txBox="1">
            <a:spLocks/>
          </p:cNvSpPr>
          <p:nvPr/>
        </p:nvSpPr>
        <p:spPr>
          <a:xfrm>
            <a:off x="598715" y="1690688"/>
            <a:ext cx="11114314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evidences: 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Quran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Sunnah.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59991F-3E88-DCA0-F92A-BD74283BA297}"/>
              </a:ext>
            </a:extLst>
          </p:cNvPr>
          <p:cNvSpPr txBox="1"/>
          <p:nvPr/>
        </p:nvSpPr>
        <p:spPr>
          <a:xfrm>
            <a:off x="2281919" y="5167312"/>
            <a:ext cx="762816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6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injury nor return of injury)</a:t>
            </a:r>
            <a:r>
              <a:rPr lang="en-DE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733284-4CED-9F61-B31F-C1D82FE44020}"/>
              </a:ext>
            </a:extLst>
          </p:cNvPr>
          <p:cNvSpPr txBox="1"/>
          <p:nvPr/>
        </p:nvSpPr>
        <p:spPr>
          <a:xfrm>
            <a:off x="2281918" y="3566590"/>
            <a:ext cx="7628163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lvl="0" algn="just" rtl="0"/>
            <a:r>
              <a:rPr lang="en-DE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mother or father should be made to suffer for their child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(Q: 2-233)</a:t>
            </a:r>
            <a:r>
              <a:rPr lang="en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do not retain them ˹only˺ to harm them ˹or˺ to take advantage ˹of them˺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(Q: 2-231).</a:t>
            </a:r>
            <a:r>
              <a:rPr lang="en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2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9EF3-1D09-AE6A-B9E2-C4CEBE2E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846" y="365125"/>
            <a:ext cx="9261953" cy="13255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Legal Maxims that fall under: </a:t>
            </a:r>
            <a:b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“There Is To Be No Harm, And No Reciprocating Harm”.</a:t>
            </a:r>
            <a:br>
              <a:rPr lang="en-DE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68C8B9E-4A97-599B-49E0-816BB36E22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6607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FD7C0-EA42-2451-96BD-C86D44D8A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496BAA-8B79-B621-8F29-5044BEC0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6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621" y="596900"/>
            <a:ext cx="9941379" cy="1015995"/>
          </a:xfrm>
        </p:spPr>
        <p:txBody>
          <a:bodyPr>
            <a:noAutofit/>
          </a:bodyPr>
          <a:lstStyle/>
          <a:p>
            <a:pPr algn="l" rtl="0"/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Fourth Normative legal </a:t>
            </a:r>
            <a:b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“There Is to Be No Harm, And No Reciprocating Harm, Or Harm Must Be Eliminated”</a:t>
            </a:r>
            <a:br>
              <a:rPr lang="en-DE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615766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Fifth Normative legal Maxim </a:t>
            </a:r>
            <a:b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“Custom Is The Basis Of Judgment”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B92E1-D29D-1CE5-D055-78D4D2E9FA12}"/>
              </a:ext>
            </a:extLst>
          </p:cNvPr>
          <p:cNvSpPr txBox="1">
            <a:spLocks/>
          </p:cNvSpPr>
          <p:nvPr/>
        </p:nvSpPr>
        <p:spPr>
          <a:xfrm>
            <a:off x="598715" y="1690688"/>
            <a:ext cx="11114314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evidences: 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Quran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Sunnah.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59991F-3E88-DCA0-F92A-BD74283BA297}"/>
              </a:ext>
            </a:extLst>
          </p:cNvPr>
          <p:cNvSpPr txBox="1"/>
          <p:nvPr/>
        </p:nvSpPr>
        <p:spPr>
          <a:xfrm>
            <a:off x="2281919" y="5167312"/>
            <a:ext cx="775569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6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algn="just" rtl="0"/>
            <a:r>
              <a:rPr lang="en-DE" sz="2400" kern="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The Prophet (</a:t>
            </a:r>
            <a:r>
              <a:rPr lang="ar-SA" sz="2400" kern="0" dirty="0" err="1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ﷺ</a:t>
            </a:r>
            <a:r>
              <a:rPr lang="en-DE" sz="2400" kern="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) said, </a:t>
            </a:r>
            <a:r>
              <a:rPr lang="en-US" sz="2400" kern="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(</a:t>
            </a:r>
            <a:r>
              <a:rPr lang="en-DE" sz="2400" kern="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Take reasonably what is sufficient for you and your children</a:t>
            </a:r>
            <a:r>
              <a:rPr lang="en-US" sz="2400" kern="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).</a:t>
            </a:r>
            <a:r>
              <a:rPr lang="en-DE" sz="2400" dirty="0">
                <a:effectLst/>
                <a:cs typeface="+mj-cs"/>
              </a:rPr>
              <a:t> </a:t>
            </a:r>
            <a:r>
              <a:rPr lang="en-DE" sz="2400" dirty="0">
                <a:effectLst/>
                <a:latin typeface="Times New Roman" panose="02020603050405020304" pitchFamily="18" charset="0"/>
                <a:cs typeface="+mj-cs"/>
              </a:rPr>
              <a:t> </a:t>
            </a:r>
            <a:endParaRPr lang="en-US" sz="2400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733284-4CED-9F61-B31F-C1D82FE44020}"/>
              </a:ext>
            </a:extLst>
          </p:cNvPr>
          <p:cNvSpPr txBox="1"/>
          <p:nvPr/>
        </p:nvSpPr>
        <p:spPr>
          <a:xfrm>
            <a:off x="2354038" y="3127664"/>
            <a:ext cx="7556043" cy="20005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algn="just" rtl="0"/>
            <a:r>
              <a:rPr lang="en-DE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en-DE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 gracious, enjoin what is right, and turn away from those who act ignorantly.</a:t>
            </a:r>
            <a:r>
              <a:rPr lang="en-US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} (Q: 7-199).</a:t>
            </a:r>
          </a:p>
          <a:p>
            <a:pPr algn="just" rtl="0"/>
            <a:r>
              <a:rPr lang="en-US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en-DE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if the offender is pardoned by the victim’s guardian,</a:t>
            </a:r>
            <a:r>
              <a:rPr lang="en-DE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DE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then blood-money should be decided fairly</a:t>
            </a:r>
            <a:r>
              <a:rPr lang="en-DE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DE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and payment should be made courteously.</a:t>
            </a:r>
            <a:r>
              <a:rPr lang="en-US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(Q: 2-178).</a:t>
            </a:r>
            <a:endParaRPr lang="en-DE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rtl="0"/>
            <a:endParaRPr lang="en-DE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284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17306</TotalTime>
  <Words>769</Words>
  <Application>Microsoft Macintosh PowerPoint</Application>
  <PresentationFormat>Widescreen</PresentationFormat>
  <Paragraphs>78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 Neue Light</vt:lpstr>
      <vt:lpstr>Times New Roman</vt:lpstr>
      <vt:lpstr>Wingdings</vt:lpstr>
      <vt:lpstr>Office Theme</vt:lpstr>
      <vt:lpstr>      Legal Maxims of Islamic Jurisprudence </vt:lpstr>
      <vt:lpstr>Main Topics</vt:lpstr>
      <vt:lpstr>The Third Normative Legal Maxim “Hardship Begets Ease”  </vt:lpstr>
      <vt:lpstr>The Third Normative Legal Maxim “Hardship Begets Ease” </vt:lpstr>
      <vt:lpstr> The Third Normative Legal Maxim “Hardship Begets Ease” </vt:lpstr>
      <vt:lpstr>The Fourth Normative legal  “There Is to Be No Harm, And No Reciprocating Harm, Or Harm Must Be Eliminated” </vt:lpstr>
      <vt:lpstr>Legal Maxims that fall under:  “There Is To Be No Harm, And No Reciprocating Harm”. </vt:lpstr>
      <vt:lpstr> The Fourth Normative legal  “There Is to Be No Harm, And No Reciprocating Harm, Or Harm Must Be Eliminated”  </vt:lpstr>
      <vt:lpstr>The Fifth Normative legal Maxim  “Custom Is The Basis Of Judgment”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169</cp:revision>
  <dcterms:created xsi:type="dcterms:W3CDTF">2020-09-13T17:12:40Z</dcterms:created>
  <dcterms:modified xsi:type="dcterms:W3CDTF">2023-08-14T14:30:40Z</dcterms:modified>
</cp:coreProperties>
</file>