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5"/>
  </p:notesMasterIdLst>
  <p:sldIdLst>
    <p:sldId id="256" r:id="rId2"/>
    <p:sldId id="272" r:id="rId3"/>
    <p:sldId id="282" r:id="rId4"/>
    <p:sldId id="273" r:id="rId5"/>
    <p:sldId id="274" r:id="rId6"/>
    <p:sldId id="275" r:id="rId7"/>
    <p:sldId id="276" r:id="rId8"/>
    <p:sldId id="277" r:id="rId9"/>
    <p:sldId id="278" r:id="rId10"/>
    <p:sldId id="279" r:id="rId11"/>
    <p:sldId id="280" r:id="rId12"/>
    <p:sldId id="281" r:id="rId13"/>
    <p:sldId id="271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5854"/>
    <p:restoredTop sz="92683"/>
  </p:normalViewPr>
  <p:slideViewPr>
    <p:cSldViewPr snapToGrid="0" snapToObjects="1">
      <p:cViewPr varScale="1">
        <p:scale>
          <a:sx n="58" d="100"/>
          <a:sy n="58" d="100"/>
        </p:scale>
        <p:origin x="1268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C97DA2-CF9B-0548-89BC-41DD59467B85}" type="datetimeFigureOut">
              <a:rPr lang="en-US" smtClean="0"/>
              <a:t>11/12/2023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BDEBF2-CC02-1548-9470-B528E3625D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4983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A9530D08-FCBC-2442-8AF0-6F57396B26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70219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FB2A54-FC40-FE44-B3CA-E2D3E1BD244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/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F84A88-7E80-B240-B1D0-E6162EFB86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DBDC0EF-082B-474B-8CA4-98454AF4AEBA}"/>
              </a:ext>
            </a:extLst>
          </p:cNvPr>
          <p:cNvSpPr/>
          <p:nvPr userDrawn="1"/>
        </p:nvSpPr>
        <p:spPr>
          <a:xfrm>
            <a:off x="9982200" y="242888"/>
            <a:ext cx="2062163" cy="17145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375D6A4-DD0F-A54E-8615-5D0133DAE6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2252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03BDEBF7-FA97-0741-A594-97BCE55D766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183274" y="242888"/>
            <a:ext cx="1825452" cy="1333141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FC41CAC8-26EE-AD4F-92B7-481D2D348569}"/>
              </a:ext>
            </a:extLst>
          </p:cNvPr>
          <p:cNvSpPr/>
          <p:nvPr userDrawn="1"/>
        </p:nvSpPr>
        <p:spPr>
          <a:xfrm>
            <a:off x="4857750" y="1417708"/>
            <a:ext cx="24765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1600" b="1" dirty="0">
                <a:solidFill>
                  <a:schemeClr val="accent1">
                    <a:lumMod val="75000"/>
                  </a:schemeClr>
                </a:solidFill>
              </a:rPr>
              <a:t>أكاديمية آيات للعلوم الإسلامية </a:t>
            </a:r>
            <a:endParaRPr lang="en-US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1122BF2-C2B8-FA49-843E-12C8E5D64BD1}"/>
              </a:ext>
            </a:extLst>
          </p:cNvPr>
          <p:cNvSpPr txBox="1"/>
          <p:nvPr userDrawn="1"/>
        </p:nvSpPr>
        <p:spPr>
          <a:xfrm>
            <a:off x="0" y="1791401"/>
            <a:ext cx="12192000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0"/>
            <a:r>
              <a:rPr lang="en-CA" sz="1800" b="1" dirty="0"/>
              <a:t>LNG </a:t>
            </a:r>
            <a:r>
              <a:rPr lang="en-US" sz="1800" b="1" dirty="0"/>
              <a:t>261</a:t>
            </a:r>
            <a:r>
              <a:rPr lang="en-CA" sz="1800" b="1" dirty="0"/>
              <a:t>E – Arabic Curriculum – Lecture No. </a:t>
            </a:r>
            <a:r>
              <a:rPr lang="en-US" sz="1800" b="1" dirty="0"/>
              <a:t>2</a:t>
            </a:r>
            <a:r>
              <a:rPr lang="en-CA" sz="1800" b="1" dirty="0"/>
              <a:t> 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4266752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0DF3F3-9817-DF45-9720-EC62753AD3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639DE9E-49B4-5245-8859-91B7E5EA2D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2670A9-CBAB-2C49-950E-5B31284F2D9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E9C57E-F3D0-124E-BE46-E8D0BC6F51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900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E7EF1F6-BFC8-E54B-BD75-AD0467B4D7A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CEC5120-FFD1-DF48-80C8-000736276E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E515DF-717B-B242-AE59-FBFEC115EAF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ACAEFF-B8AB-074B-AAD7-B40D9E5BE1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1875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7432FA-8667-4446-A71D-C97A83700C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910346-13AE-AC46-BB14-BD42A0147E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600"/>
            </a:lvl1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F3B3C2-584D-B04F-9C08-AEBABB5984D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48785F-521D-0C44-8EE3-2CFF92EC9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6942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D92CDF-C717-7044-AA4A-5150F84989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10F1A3-EE6B-B643-8A96-7EB5355F43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2EA2A2-1905-F64F-A921-98677409C73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B12FB8-D1DA-5C42-865C-4E2AF1F548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1875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93EAE3-61A7-F749-875E-C4F204A1FF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690A70-3233-6345-B755-997D04AE388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F07842-B9FF-AE49-814C-4AD1A5B0F3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BCD8A8-3C59-E545-B02E-2C1655DF821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882D9E-F43F-D44C-82D8-8DC2B412D0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031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8C3363-FA41-1940-8E68-047776A851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131B48-0769-F746-A5E4-D04C2A776A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73771C5-36C7-4348-94E9-B488F912ED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54492BF-37AF-F14B-92DB-45CF3B7B0B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C2C5698-46FB-3D46-A19E-E67525E4FEA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117F8ED-C600-CB41-A494-4CC0D8ACAEF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5487123-0779-FB4A-827B-51AC31926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4849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3DA3E6-AEA3-B54D-9374-6AE6FBDBA2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04D16E0-8AC1-FB48-892C-65E7457A162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936B769-975D-F442-93E9-0CEA334537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887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5A3B0DD-3463-5344-B094-815387B4293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EC7B5A-ACA7-1149-B4B9-6FC902D09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2041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E692AF-27A0-C249-800F-C129E9BB1A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F05945-3F90-1F41-8D50-86FDDCDDFA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75FF419-5B04-CA4D-B134-92D8E45F29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027EFE-F754-E54E-92CC-853C3A3E384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C53744-71D3-DE4B-85B7-2122B010BB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3603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78B656-7A5A-F843-9502-BFA3B1FFB8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D43EA3C-67FA-964E-9DB0-ED8DEA2F977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A2A11A-2029-3640-9DD4-B7D24EDA76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94D85BC-44AD-2443-953B-FAF3B3FEC79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BBF23B-F646-BF47-AE26-9F9D9402CD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1495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5AA4472B-77C3-C84F-B148-9A6105B11873}"/>
              </a:ext>
            </a:extLst>
          </p:cNvPr>
          <p:cNvSpPr txBox="1"/>
          <p:nvPr userDrawn="1"/>
        </p:nvSpPr>
        <p:spPr>
          <a:xfrm>
            <a:off x="1" y="6519446"/>
            <a:ext cx="12192000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ar-KW" sz="1800" b="1" dirty="0"/>
              <a:t>أكاديمية آيات للعلوم الإسلامية      </a:t>
            </a:r>
            <a:r>
              <a:rPr lang="en-US" sz="1600" dirty="0"/>
              <a:t>www.ayaatacademy.ca     </a:t>
            </a: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7DDCA45-CB87-4846-A6A1-55A1929CB6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0F31F4-BF77-CA4D-AD13-C0EF018F7E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CBF62B-EBD9-1342-8CB5-9BCC68E882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52780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8784B88-F3D9-6A4F-9660-1A0A1E561ED7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7A79718-0341-3243-9AE1-3D0C2DA74180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0069186" y="230188"/>
            <a:ext cx="1825452" cy="1333141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3D8A766A-995A-9C41-BF6C-E3EBFD67ED69}"/>
              </a:ext>
            </a:extLst>
          </p:cNvPr>
          <p:cNvSpPr/>
          <p:nvPr userDrawn="1"/>
        </p:nvSpPr>
        <p:spPr>
          <a:xfrm>
            <a:off x="9743662" y="1405008"/>
            <a:ext cx="24765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1600" b="1" dirty="0">
                <a:solidFill>
                  <a:schemeClr val="accent1">
                    <a:lumMod val="75000"/>
                  </a:schemeClr>
                </a:solidFill>
              </a:rPr>
              <a:t>أكاديمية آيات للعلوم الإسلامية </a:t>
            </a:r>
            <a:endParaRPr lang="en-US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95824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50000"/>
        </a:lnSpc>
        <a:spcBef>
          <a:spcPts val="1000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7.xml"/><Relationship Id="rId1" Type="http://schemas.openxmlformats.org/officeDocument/2006/relationships/video" Target="https://www.youtube.com/embed/WCC5YD60vOY?feature=oembed" TargetMode="External"/><Relationship Id="rId4" Type="http://schemas.openxmlformats.org/officeDocument/2006/relationships/hyperlink" Target="https://forms.gle/ajHXBUkf5mRbxGh8A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D2CE41B7-91BB-2643-B51E-9483CCFAA46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/>
              <a:t>Dr. </a:t>
            </a:r>
            <a:r>
              <a:rPr lang="en-US" dirty="0"/>
              <a:t>Ehab Atta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C1C79E2-969B-654E-9C3F-A0C291F542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1</a:t>
            </a:fld>
            <a:endParaRPr lang="en-US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BEE2C60D-BD7F-48E9-BD86-2BEB0965DA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22523"/>
            <a:ext cx="9144000" cy="2387600"/>
          </a:xfrm>
        </p:spPr>
        <p:txBody>
          <a:bodyPr/>
          <a:lstStyle/>
          <a:p>
            <a:pPr rtl="1"/>
            <a:r>
              <a:rPr lang="ar-EG" dirty="0"/>
              <a:t>عَادَ بِخُفَّيْ حُنَيْن</a:t>
            </a:r>
            <a:br>
              <a:rPr lang="ar-EG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40972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10</a:t>
            </a:fld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66451F8-BC20-47A6-83F7-F00B7EEF1D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71533" y="2320868"/>
            <a:ext cx="7448933" cy="2216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43919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11</a:t>
            </a:fld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67785C8-540E-49A5-9A87-A95FF611BF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96935" y="2317693"/>
            <a:ext cx="7398130" cy="2222614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CAE73C1B-A349-45C3-9175-5EAB9EF3D4A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96935" y="2314517"/>
            <a:ext cx="7398130" cy="22289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14016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12</a:t>
            </a:fld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C7E869E-5386-4294-B868-22F7828A79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90584" y="2324043"/>
            <a:ext cx="7410831" cy="22099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09764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023CB45-434C-144E-9030-33EA9BC12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13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C603F22-8B5C-494F-88CF-E204883308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3495" y="920663"/>
            <a:ext cx="7525011" cy="50166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98603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2</a:t>
            </a:fld>
            <a:endParaRPr lang="en-US"/>
          </a:p>
        </p:txBody>
      </p:sp>
      <p:pic>
        <p:nvPicPr>
          <p:cNvPr id="2" name="Online Media 1" title="عاد بخفي حنين">
            <a:hlinkClick r:id="" action="ppaction://media"/>
            <a:extLst>
              <a:ext uri="{FF2B5EF4-FFF2-40B4-BE49-F238E27FC236}">
                <a16:creationId xmlns:a16="http://schemas.microsoft.com/office/drawing/2014/main" id="{8923A4DC-42BB-4D79-8C56-52D253489AAC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320887" y="1296061"/>
            <a:ext cx="7550226" cy="426587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7E2074BF-D5A3-4D21-BDC9-A9896AEA9879}"/>
              </a:ext>
            </a:extLst>
          </p:cNvPr>
          <p:cNvSpPr txBox="1"/>
          <p:nvPr/>
        </p:nvSpPr>
        <p:spPr>
          <a:xfrm>
            <a:off x="3054427" y="5814021"/>
            <a:ext cx="610885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dirty="0">
                <a:hlinkClick r:id="rId4"/>
              </a:rPr>
              <a:t>https://forms.gle/ajHXBUkf5mRbxGh8A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6856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FA969AD-33FD-4A35-AC88-439FE3383D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3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FC15DC7-C481-413D-9710-FC542412C6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2504" y="2302525"/>
            <a:ext cx="11226992" cy="2252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11763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4</a:t>
            </a:fld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D965C21-9721-475A-8F6D-28B4202BCD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65183" y="2524078"/>
            <a:ext cx="7461633" cy="18098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5580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5</a:t>
            </a:fld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257E376-4508-4A77-809E-740698F34C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93759" y="2524078"/>
            <a:ext cx="7404481" cy="18098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5256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6</a:t>
            </a:fld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2C7DA3C-53ED-4437-AC73-AE398C73EA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5511" y="2530429"/>
            <a:ext cx="7340977" cy="17971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40458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7</a:t>
            </a:fld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F3AC05B-1879-4FD3-9F77-80A4435F44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90584" y="2549480"/>
            <a:ext cx="7410831" cy="1759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7781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8</a:t>
            </a:fld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0EED3C3-A538-4E59-A96A-82C247C9F2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90584" y="2546304"/>
            <a:ext cx="7410831" cy="1765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05855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9</a:t>
            </a:fld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919DF8C-9E74-46D7-931D-F8C92962EE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87409" y="2371670"/>
            <a:ext cx="7417181" cy="21146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96475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267</TotalTime>
  <Words>28</Words>
  <Application>Microsoft Office PowerPoint</Application>
  <PresentationFormat>Widescreen</PresentationFormat>
  <Paragraphs>16</Paragraphs>
  <Slides>13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Calibri</vt:lpstr>
      <vt:lpstr>Office Theme</vt:lpstr>
      <vt:lpstr>عَادَ بِخُفَّيْ حُنَيْن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Amro Ibrahim</dc:creator>
  <cp:lastModifiedBy>EHB</cp:lastModifiedBy>
  <cp:revision>46</cp:revision>
  <dcterms:created xsi:type="dcterms:W3CDTF">2020-09-13T16:40:33Z</dcterms:created>
  <dcterms:modified xsi:type="dcterms:W3CDTF">2023-11-12T08:38:54Z</dcterms:modified>
</cp:coreProperties>
</file>