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72" r:id="rId3"/>
    <p:sldId id="28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</a:t>
            </a:r>
            <a:r>
              <a:rPr lang="en-US" sz="1800" b="1" dirty="0"/>
              <a:t>261</a:t>
            </a:r>
            <a:r>
              <a:rPr lang="en-CA" sz="1800" b="1" dirty="0"/>
              <a:t>E – Arabic Curriculum – Lecture No. </a:t>
            </a:r>
            <a:r>
              <a:rPr lang="en-US" sz="1800" b="1" dirty="0"/>
              <a:t>2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WCC5YD60vOY?feature=oembed" TargetMode="External"/><Relationship Id="rId4" Type="http://schemas.openxmlformats.org/officeDocument/2006/relationships/hyperlink" Target="https://forms.gle/ajHXBUkf5mRbxGh8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EE2C60D-BD7F-48E9-BD86-2BEB0965D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/>
          <a:lstStyle/>
          <a:p>
            <a:pPr rtl="1"/>
            <a:r>
              <a:rPr lang="ar-EG" dirty="0"/>
              <a:t>عَادَ بِخُفَّيْ حُنَيْن</a:t>
            </a:r>
            <a:br>
              <a:rPr lang="ar-EG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6451F8-BC20-47A6-83F7-F00B7EEF1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533" y="2320868"/>
            <a:ext cx="7448933" cy="221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391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7785C8-540E-49A5-9A87-A95FF611B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935" y="2317693"/>
            <a:ext cx="7398130" cy="22226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E73C1B-A349-45C3-9175-5EAB9EF3D4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935" y="2314517"/>
            <a:ext cx="7398130" cy="222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401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7E869E-5386-4294-B868-22F7828A7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584" y="2324043"/>
            <a:ext cx="7410831" cy="220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976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2" name="Online Media 1" title="عاد بخفي حنين">
            <a:hlinkClick r:id="" action="ppaction://media"/>
            <a:extLst>
              <a:ext uri="{FF2B5EF4-FFF2-40B4-BE49-F238E27FC236}">
                <a16:creationId xmlns:a16="http://schemas.microsoft.com/office/drawing/2014/main" id="{8923A4DC-42BB-4D79-8C56-52D253489AA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20887" y="1296061"/>
            <a:ext cx="7550226" cy="426587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E2074BF-D5A3-4D21-BDC9-A9896AEA9879}"/>
              </a:ext>
            </a:extLst>
          </p:cNvPr>
          <p:cNvSpPr txBox="1"/>
          <p:nvPr/>
        </p:nvSpPr>
        <p:spPr>
          <a:xfrm>
            <a:off x="3054427" y="5814021"/>
            <a:ext cx="61088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4"/>
              </a:rPr>
              <a:t>https://forms.gle/ajHXBUkf5mRbxGh8A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A969AD-33FD-4A35-AC88-439FE3383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C15DC7-C481-413D-9710-FC542412C6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504" y="2302525"/>
            <a:ext cx="11226992" cy="22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17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965C21-9721-475A-8F6D-28B4202BCD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5183" y="2524078"/>
            <a:ext cx="7461633" cy="1809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8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57E376-4508-4A77-809E-740698F34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759" y="2524078"/>
            <a:ext cx="7404481" cy="1809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5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C7DA3C-53ED-4437-AC73-AE398C73E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511" y="2530429"/>
            <a:ext cx="7340977" cy="179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045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3AC05B-1879-4FD3-9F77-80A4435F4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584" y="2549480"/>
            <a:ext cx="7410831" cy="175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78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EED3C3-A538-4E59-A96A-82C247C9F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584" y="2546304"/>
            <a:ext cx="7410831" cy="176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585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19DF8C-9E74-46D7-931D-F8C92962EE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7409" y="2371670"/>
            <a:ext cx="7417181" cy="211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47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28</Words>
  <Application>Microsoft Office PowerPoint</Application>
  <PresentationFormat>Widescreen</PresentationFormat>
  <Paragraphs>16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عَادَ بِخُفَّيْ حُنَيْن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46</cp:revision>
  <dcterms:created xsi:type="dcterms:W3CDTF">2020-09-13T16:40:33Z</dcterms:created>
  <dcterms:modified xsi:type="dcterms:W3CDTF">2023-11-12T08:38:54Z</dcterms:modified>
</cp:coreProperties>
</file>