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2" r:id="rId11"/>
    <p:sldId id="283" r:id="rId12"/>
    <p:sldId id="284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en-US" sz="1800" b="1" dirty="0"/>
              <a:t>6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محادثة عن: يَوْم العِيد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62452C-CF96-46D3-83D1-6D4F5CFA2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829" y="1968462"/>
            <a:ext cx="7190342" cy="292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33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BDC5BA-D5C6-4582-9700-2617E3EEC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571" y="1591362"/>
            <a:ext cx="6220858" cy="3675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239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837043-E14C-45E4-A8B1-5114E75C5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140" y="1773717"/>
            <a:ext cx="7117720" cy="331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231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F514B5-8A9E-4220-875E-87A9B2A7C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394" y="2269476"/>
            <a:ext cx="10049212" cy="23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62F5F1-D711-45F8-B9C3-D3B9E92DE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755" y="1996552"/>
            <a:ext cx="10850489" cy="365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17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AAEDF6-E6E0-4743-95B7-24E748025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665" y="2886419"/>
            <a:ext cx="10452670" cy="108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D2F1CF-CA2C-433A-9DB7-DAAE74440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28" y="2897436"/>
            <a:ext cx="10084944" cy="1063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455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8A2408-6F13-42A1-A424-326CDA1F4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950" y="2919470"/>
            <a:ext cx="9860100" cy="101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660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24409-F41E-4CCA-BDA8-40CE909EC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248" y="2941504"/>
            <a:ext cx="9633504" cy="97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64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ED999F-87AD-4528-A27B-091F6CD3B2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231" y="2721166"/>
            <a:ext cx="9233538" cy="141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94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F8F07C-F7A9-4055-BEB3-D28E822AF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567" y="3007606"/>
            <a:ext cx="10346866" cy="84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15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23</Words>
  <Application>Microsoft Office PowerPoint</Application>
  <PresentationFormat>Widescreen</PresentationFormat>
  <Paragraphs>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محادثة عن: يَوْم العِيد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53</cp:revision>
  <dcterms:created xsi:type="dcterms:W3CDTF">2020-09-13T16:40:33Z</dcterms:created>
  <dcterms:modified xsi:type="dcterms:W3CDTF">2024-03-16T08:28:55Z</dcterms:modified>
</cp:coreProperties>
</file>