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notesSlides/notesSlide2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notesSlides/notesSlide3.xml" ContentType="application/vnd.openxmlformats-officedocument.presentationml.notesSlide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notesSlides/notesSlide4.xml" ContentType="application/vnd.openxmlformats-officedocument.presentationml.notesSlide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notesSlides/notesSlide5.xml" ContentType="application/vnd.openxmlformats-officedocument.presentationml.notesSlide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notesSlides/notesSlide6.xml" ContentType="application/vnd.openxmlformats-officedocument.presentationml.notesSlide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notesSlides/notesSlide7.xml" ContentType="application/vnd.openxmlformats-officedocument.presentationml.notesSlide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notesSlides/notesSlide9.xml" ContentType="application/vnd.openxmlformats-officedocument.presentationml.notesSlide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notesSlides/notesSlide10.xml" ContentType="application/vnd.openxmlformats-officedocument.presentationml.notesSlide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1" r:id="rId3"/>
    <p:sldId id="298" r:id="rId4"/>
    <p:sldId id="331" r:id="rId5"/>
    <p:sldId id="332" r:id="rId6"/>
    <p:sldId id="333" r:id="rId7"/>
    <p:sldId id="362" r:id="rId8"/>
    <p:sldId id="336" r:id="rId9"/>
    <p:sldId id="339" r:id="rId10"/>
    <p:sldId id="367" r:id="rId11"/>
    <p:sldId id="342" r:id="rId12"/>
    <p:sldId id="345" r:id="rId13"/>
    <p:sldId id="363" r:id="rId14"/>
    <p:sldId id="368" r:id="rId15"/>
    <p:sldId id="365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9"/>
    <a:srgbClr val="0066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4778"/>
  </p:normalViewPr>
  <p:slideViewPr>
    <p:cSldViewPr snapToGrid="0" snapToObjects="1">
      <p:cViewPr varScale="1">
        <p:scale>
          <a:sx n="61" d="100"/>
          <a:sy n="61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C774CA-7016-40B5-8B30-412110C871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1B1BA8-1B0B-49F1-A583-6DBE72AF881B}">
      <dgm:prSet phldrT="[Text]"/>
      <dgm:spPr/>
      <dgm:t>
        <a:bodyPr/>
        <a:lstStyle/>
        <a:p>
          <a:r>
            <a:rPr lang="ar-SA" dirty="0" smtClean="0"/>
            <a:t>المد اللازم</a:t>
          </a:r>
          <a:endParaRPr lang="en-US" dirty="0"/>
        </a:p>
      </dgm:t>
    </dgm:pt>
    <dgm:pt modelId="{5DD7FC4C-8024-4B54-9288-F5C2B22485B0}" type="parTrans" cxnId="{8FBDC3F7-EE92-47FC-9DE8-A6A55FA79EAC}">
      <dgm:prSet/>
      <dgm:spPr/>
      <dgm:t>
        <a:bodyPr/>
        <a:lstStyle/>
        <a:p>
          <a:endParaRPr lang="en-US"/>
        </a:p>
      </dgm:t>
    </dgm:pt>
    <dgm:pt modelId="{9768566B-1B61-4C5B-B815-032E5E567FD2}" type="sibTrans" cxnId="{8FBDC3F7-EE92-47FC-9DE8-A6A55FA79EAC}">
      <dgm:prSet/>
      <dgm:spPr/>
      <dgm:t>
        <a:bodyPr/>
        <a:lstStyle/>
        <a:p>
          <a:endParaRPr lang="en-US"/>
        </a:p>
      </dgm:t>
    </dgm:pt>
    <dgm:pt modelId="{4702D989-6107-45A7-9D43-726F1BF96627}">
      <dgm:prSet phldrT="[Text]"/>
      <dgm:spPr/>
      <dgm:t>
        <a:bodyPr/>
        <a:lstStyle/>
        <a:p>
          <a:r>
            <a:rPr lang="ar-SA" dirty="0" smtClean="0"/>
            <a:t>حرفي</a:t>
          </a:r>
          <a:endParaRPr lang="en-US" dirty="0"/>
        </a:p>
      </dgm:t>
    </dgm:pt>
    <dgm:pt modelId="{9DA7AEB0-233D-4B6E-97FB-ABDEFB83374B}" type="parTrans" cxnId="{3418A94D-1DA6-4F03-877A-D7834284870F}">
      <dgm:prSet/>
      <dgm:spPr/>
      <dgm:t>
        <a:bodyPr/>
        <a:lstStyle/>
        <a:p>
          <a:endParaRPr lang="en-US"/>
        </a:p>
      </dgm:t>
    </dgm:pt>
    <dgm:pt modelId="{E7B98062-AEB4-463F-8A82-05F2D02F9A45}" type="sibTrans" cxnId="{3418A94D-1DA6-4F03-877A-D7834284870F}">
      <dgm:prSet/>
      <dgm:spPr/>
      <dgm:t>
        <a:bodyPr/>
        <a:lstStyle/>
        <a:p>
          <a:endParaRPr lang="en-US"/>
        </a:p>
      </dgm:t>
    </dgm:pt>
    <dgm:pt modelId="{52605D03-E87A-4531-B809-06C40E06ACA0}">
      <dgm:prSet phldrT="[Text]"/>
      <dgm:spPr/>
      <dgm:t>
        <a:bodyPr/>
        <a:lstStyle/>
        <a:p>
          <a:r>
            <a:rPr lang="ar-SA" dirty="0" smtClean="0"/>
            <a:t>مخفف</a:t>
          </a:r>
          <a:endParaRPr lang="en-US" dirty="0"/>
        </a:p>
      </dgm:t>
    </dgm:pt>
    <dgm:pt modelId="{CD6FF305-02B2-479A-8E82-E621B300903E}" type="parTrans" cxnId="{BF3E2BFC-C981-433D-BC48-8CAF76F763F5}">
      <dgm:prSet/>
      <dgm:spPr/>
      <dgm:t>
        <a:bodyPr/>
        <a:lstStyle/>
        <a:p>
          <a:endParaRPr lang="en-US"/>
        </a:p>
      </dgm:t>
    </dgm:pt>
    <dgm:pt modelId="{2C749E69-0DAB-4ADE-ACD8-FD5BAB2F3178}" type="sibTrans" cxnId="{BF3E2BFC-C981-433D-BC48-8CAF76F763F5}">
      <dgm:prSet/>
      <dgm:spPr/>
      <dgm:t>
        <a:bodyPr/>
        <a:lstStyle/>
        <a:p>
          <a:endParaRPr lang="en-US"/>
        </a:p>
      </dgm:t>
    </dgm:pt>
    <dgm:pt modelId="{EA3A77E6-2318-41FC-91EB-282480115928}">
      <dgm:prSet phldrT="[Text]"/>
      <dgm:spPr/>
      <dgm:t>
        <a:bodyPr/>
        <a:lstStyle/>
        <a:p>
          <a:r>
            <a:rPr lang="ar-SA" dirty="0" smtClean="0"/>
            <a:t>مثقل</a:t>
          </a:r>
          <a:endParaRPr lang="en-US" dirty="0"/>
        </a:p>
      </dgm:t>
    </dgm:pt>
    <dgm:pt modelId="{F13BDB52-5BDC-4E5F-9359-B72864AF6AC2}" type="parTrans" cxnId="{DED7095A-8070-4A68-9942-BABAF5FEC71E}">
      <dgm:prSet/>
      <dgm:spPr/>
      <dgm:t>
        <a:bodyPr/>
        <a:lstStyle/>
        <a:p>
          <a:endParaRPr lang="en-US"/>
        </a:p>
      </dgm:t>
    </dgm:pt>
    <dgm:pt modelId="{D593998D-1767-4ECF-BA3B-B83DBB16E953}" type="sibTrans" cxnId="{DED7095A-8070-4A68-9942-BABAF5FEC71E}">
      <dgm:prSet/>
      <dgm:spPr/>
      <dgm:t>
        <a:bodyPr/>
        <a:lstStyle/>
        <a:p>
          <a:endParaRPr lang="en-US"/>
        </a:p>
      </dgm:t>
    </dgm:pt>
    <dgm:pt modelId="{9DA6B598-5E2C-46FF-9D17-FB0FEA00EDD1}">
      <dgm:prSet phldrT="[Text]"/>
      <dgm:spPr/>
      <dgm:t>
        <a:bodyPr/>
        <a:lstStyle/>
        <a:p>
          <a:r>
            <a:rPr lang="ar-SA" dirty="0" smtClean="0"/>
            <a:t>كلمي</a:t>
          </a:r>
          <a:endParaRPr lang="en-US" dirty="0"/>
        </a:p>
      </dgm:t>
    </dgm:pt>
    <dgm:pt modelId="{ECDDAC79-7F55-403E-A007-39DCB5FEC66C}" type="parTrans" cxnId="{46F336A0-9F79-4D8D-8121-AA3B8B23FF2F}">
      <dgm:prSet/>
      <dgm:spPr/>
      <dgm:t>
        <a:bodyPr/>
        <a:lstStyle/>
        <a:p>
          <a:endParaRPr lang="en-US"/>
        </a:p>
      </dgm:t>
    </dgm:pt>
    <dgm:pt modelId="{4DB8AB3B-DCAD-41A7-AF3E-71787D9539DD}" type="sibTrans" cxnId="{46F336A0-9F79-4D8D-8121-AA3B8B23FF2F}">
      <dgm:prSet/>
      <dgm:spPr/>
      <dgm:t>
        <a:bodyPr/>
        <a:lstStyle/>
        <a:p>
          <a:endParaRPr lang="en-US"/>
        </a:p>
      </dgm:t>
    </dgm:pt>
    <dgm:pt modelId="{822E533B-620F-4598-B0D8-B4AA81622BD8}">
      <dgm:prSet phldrT="[Text]"/>
      <dgm:spPr/>
      <dgm:t>
        <a:bodyPr/>
        <a:lstStyle/>
        <a:p>
          <a:r>
            <a:rPr lang="ar-SA" dirty="0" smtClean="0"/>
            <a:t>مخفف</a:t>
          </a:r>
          <a:endParaRPr lang="en-US" dirty="0"/>
        </a:p>
      </dgm:t>
    </dgm:pt>
    <dgm:pt modelId="{36921927-7C48-47C2-951D-F1B950F39CBD}" type="parTrans" cxnId="{C596AF90-ECBE-4F05-A59E-F3905143E7F9}">
      <dgm:prSet/>
      <dgm:spPr/>
      <dgm:t>
        <a:bodyPr/>
        <a:lstStyle/>
        <a:p>
          <a:endParaRPr lang="en-US"/>
        </a:p>
      </dgm:t>
    </dgm:pt>
    <dgm:pt modelId="{C8D5396C-867F-4FF0-B723-023CAC9033EC}" type="sibTrans" cxnId="{C596AF90-ECBE-4F05-A59E-F3905143E7F9}">
      <dgm:prSet/>
      <dgm:spPr/>
      <dgm:t>
        <a:bodyPr/>
        <a:lstStyle/>
        <a:p>
          <a:endParaRPr lang="en-US"/>
        </a:p>
      </dgm:t>
    </dgm:pt>
    <dgm:pt modelId="{C65F33CA-369F-4819-B9D5-32D4CC637AD1}">
      <dgm:prSet phldrT="[Text]"/>
      <dgm:spPr/>
      <dgm:t>
        <a:bodyPr/>
        <a:lstStyle/>
        <a:p>
          <a:r>
            <a:rPr lang="ar-SA" dirty="0" smtClean="0"/>
            <a:t>مثقل</a:t>
          </a:r>
          <a:endParaRPr lang="en-US" dirty="0"/>
        </a:p>
      </dgm:t>
    </dgm:pt>
    <dgm:pt modelId="{7C02A67F-2FA3-4E1A-BD1D-A2114084777C}" type="parTrans" cxnId="{959F291E-FFF9-47D7-929B-45EBE4AD8179}">
      <dgm:prSet/>
      <dgm:spPr/>
      <dgm:t>
        <a:bodyPr/>
        <a:lstStyle/>
        <a:p>
          <a:endParaRPr lang="en-US"/>
        </a:p>
      </dgm:t>
    </dgm:pt>
    <dgm:pt modelId="{438C5E99-ECD9-4743-AD69-2A8B5CBE1DAB}" type="sibTrans" cxnId="{959F291E-FFF9-47D7-929B-45EBE4AD8179}">
      <dgm:prSet/>
      <dgm:spPr/>
      <dgm:t>
        <a:bodyPr/>
        <a:lstStyle/>
        <a:p>
          <a:endParaRPr lang="en-US"/>
        </a:p>
      </dgm:t>
    </dgm:pt>
    <dgm:pt modelId="{2AD3FB39-FE0B-4705-966B-EEEA64757C8A}" type="pres">
      <dgm:prSet presAssocID="{14C774CA-7016-40B5-8B30-412110C871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0C4E9A-2B2C-46C3-A290-DD036B9413E4}" type="pres">
      <dgm:prSet presAssocID="{D41B1BA8-1B0B-49F1-A583-6DBE72AF881B}" presName="hierRoot1" presStyleCnt="0"/>
      <dgm:spPr/>
    </dgm:pt>
    <dgm:pt modelId="{CACDDA39-83DC-4E69-9A8E-251292D568CD}" type="pres">
      <dgm:prSet presAssocID="{D41B1BA8-1B0B-49F1-A583-6DBE72AF881B}" presName="composite" presStyleCnt="0"/>
      <dgm:spPr/>
    </dgm:pt>
    <dgm:pt modelId="{1977E2C1-4C5E-41CC-855A-EB87C799FA9D}" type="pres">
      <dgm:prSet presAssocID="{D41B1BA8-1B0B-49F1-A583-6DBE72AF881B}" presName="background" presStyleLbl="node0" presStyleIdx="0" presStyleCnt="1"/>
      <dgm:spPr/>
    </dgm:pt>
    <dgm:pt modelId="{533528A7-3526-42DE-AACF-7C16974AC0B3}" type="pres">
      <dgm:prSet presAssocID="{D41B1BA8-1B0B-49F1-A583-6DBE72AF881B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6411C-B482-46C6-BED6-5D657D6CAB71}" type="pres">
      <dgm:prSet presAssocID="{D41B1BA8-1B0B-49F1-A583-6DBE72AF881B}" presName="hierChild2" presStyleCnt="0"/>
      <dgm:spPr/>
    </dgm:pt>
    <dgm:pt modelId="{30863869-D2FB-4218-849A-98749DEDBE41}" type="pres">
      <dgm:prSet presAssocID="{9DA7AEB0-233D-4B6E-97FB-ABDEFB83374B}" presName="Name10" presStyleLbl="parChTrans1D2" presStyleIdx="0" presStyleCnt="2"/>
      <dgm:spPr/>
      <dgm:t>
        <a:bodyPr/>
        <a:lstStyle/>
        <a:p>
          <a:endParaRPr lang="en-US"/>
        </a:p>
      </dgm:t>
    </dgm:pt>
    <dgm:pt modelId="{D2C8A96A-870B-446D-B093-D56D9AA09E69}" type="pres">
      <dgm:prSet presAssocID="{4702D989-6107-45A7-9D43-726F1BF96627}" presName="hierRoot2" presStyleCnt="0"/>
      <dgm:spPr/>
    </dgm:pt>
    <dgm:pt modelId="{197927D6-D804-4C29-A3C8-9E84D7BEEADC}" type="pres">
      <dgm:prSet presAssocID="{4702D989-6107-45A7-9D43-726F1BF96627}" presName="composite2" presStyleCnt="0"/>
      <dgm:spPr/>
    </dgm:pt>
    <dgm:pt modelId="{31466225-00AC-415D-9CEC-640876FAD4D3}" type="pres">
      <dgm:prSet presAssocID="{4702D989-6107-45A7-9D43-726F1BF96627}" presName="background2" presStyleLbl="node2" presStyleIdx="0" presStyleCnt="2"/>
      <dgm:spPr/>
    </dgm:pt>
    <dgm:pt modelId="{D1B3B82C-932E-46E9-A3A1-5B892046BD45}" type="pres">
      <dgm:prSet presAssocID="{4702D989-6107-45A7-9D43-726F1BF96627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62D14-7CC1-48DD-A3F9-EC86725C26B3}" type="pres">
      <dgm:prSet presAssocID="{4702D989-6107-45A7-9D43-726F1BF96627}" presName="hierChild3" presStyleCnt="0"/>
      <dgm:spPr/>
    </dgm:pt>
    <dgm:pt modelId="{464C8C31-7486-4D16-BDDC-0C4709F68958}" type="pres">
      <dgm:prSet presAssocID="{CD6FF305-02B2-479A-8E82-E621B300903E}" presName="Name17" presStyleLbl="parChTrans1D3" presStyleIdx="0" presStyleCnt="4"/>
      <dgm:spPr/>
      <dgm:t>
        <a:bodyPr/>
        <a:lstStyle/>
        <a:p>
          <a:endParaRPr lang="en-US"/>
        </a:p>
      </dgm:t>
    </dgm:pt>
    <dgm:pt modelId="{50EAF549-6130-4744-9D59-AB239D86F3AD}" type="pres">
      <dgm:prSet presAssocID="{52605D03-E87A-4531-B809-06C40E06ACA0}" presName="hierRoot3" presStyleCnt="0"/>
      <dgm:spPr/>
    </dgm:pt>
    <dgm:pt modelId="{AF2BC0BF-6E4B-4CDF-B041-836ADC1214AC}" type="pres">
      <dgm:prSet presAssocID="{52605D03-E87A-4531-B809-06C40E06ACA0}" presName="composite3" presStyleCnt="0"/>
      <dgm:spPr/>
    </dgm:pt>
    <dgm:pt modelId="{DC506483-F4A4-4597-8375-494C3211E322}" type="pres">
      <dgm:prSet presAssocID="{52605D03-E87A-4531-B809-06C40E06ACA0}" presName="background3" presStyleLbl="node3" presStyleIdx="0" presStyleCnt="4"/>
      <dgm:spPr/>
    </dgm:pt>
    <dgm:pt modelId="{0D33081C-B96A-4AE0-B988-3500A0A1F684}" type="pres">
      <dgm:prSet presAssocID="{52605D03-E87A-4531-B809-06C40E06ACA0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9D480-B539-4585-A8E0-28B5C2448C88}" type="pres">
      <dgm:prSet presAssocID="{52605D03-E87A-4531-B809-06C40E06ACA0}" presName="hierChild4" presStyleCnt="0"/>
      <dgm:spPr/>
    </dgm:pt>
    <dgm:pt modelId="{30735707-8E5B-447C-8CBD-3492AFDCA705}" type="pres">
      <dgm:prSet presAssocID="{F13BDB52-5BDC-4E5F-9359-B72864AF6AC2}" presName="Name17" presStyleLbl="parChTrans1D3" presStyleIdx="1" presStyleCnt="4"/>
      <dgm:spPr/>
      <dgm:t>
        <a:bodyPr/>
        <a:lstStyle/>
        <a:p>
          <a:endParaRPr lang="en-US"/>
        </a:p>
      </dgm:t>
    </dgm:pt>
    <dgm:pt modelId="{BF34FDC4-F574-453C-BC01-63702AEA5D42}" type="pres">
      <dgm:prSet presAssocID="{EA3A77E6-2318-41FC-91EB-282480115928}" presName="hierRoot3" presStyleCnt="0"/>
      <dgm:spPr/>
    </dgm:pt>
    <dgm:pt modelId="{858863C8-16D0-4DD8-9E13-CEACEB9A9A7F}" type="pres">
      <dgm:prSet presAssocID="{EA3A77E6-2318-41FC-91EB-282480115928}" presName="composite3" presStyleCnt="0"/>
      <dgm:spPr/>
    </dgm:pt>
    <dgm:pt modelId="{0D8A0B91-DCE2-4934-8692-6ACB90EDBD32}" type="pres">
      <dgm:prSet presAssocID="{EA3A77E6-2318-41FC-91EB-282480115928}" presName="background3" presStyleLbl="node3" presStyleIdx="1" presStyleCnt="4"/>
      <dgm:spPr/>
    </dgm:pt>
    <dgm:pt modelId="{FF2ABE53-BFC8-44AC-ADB7-DB56E551C0B2}" type="pres">
      <dgm:prSet presAssocID="{EA3A77E6-2318-41FC-91EB-282480115928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42714-7140-4EEF-A7E8-CE368259EBC9}" type="pres">
      <dgm:prSet presAssocID="{EA3A77E6-2318-41FC-91EB-282480115928}" presName="hierChild4" presStyleCnt="0"/>
      <dgm:spPr/>
    </dgm:pt>
    <dgm:pt modelId="{7F361C1E-C0F9-4B54-8ED5-C8D3609E69F3}" type="pres">
      <dgm:prSet presAssocID="{ECDDAC79-7F55-403E-A007-39DCB5FEC66C}" presName="Name10" presStyleLbl="parChTrans1D2" presStyleIdx="1" presStyleCnt="2"/>
      <dgm:spPr/>
      <dgm:t>
        <a:bodyPr/>
        <a:lstStyle/>
        <a:p>
          <a:endParaRPr lang="en-US"/>
        </a:p>
      </dgm:t>
    </dgm:pt>
    <dgm:pt modelId="{B1EF1C4E-C64A-45BB-869E-54FDFCEC59A5}" type="pres">
      <dgm:prSet presAssocID="{9DA6B598-5E2C-46FF-9D17-FB0FEA00EDD1}" presName="hierRoot2" presStyleCnt="0"/>
      <dgm:spPr/>
    </dgm:pt>
    <dgm:pt modelId="{97E8107E-DE82-44A2-8BB0-6DDB77F6DADE}" type="pres">
      <dgm:prSet presAssocID="{9DA6B598-5E2C-46FF-9D17-FB0FEA00EDD1}" presName="composite2" presStyleCnt="0"/>
      <dgm:spPr/>
    </dgm:pt>
    <dgm:pt modelId="{DA896A28-F5EC-4A29-AA71-DB77B91E401D}" type="pres">
      <dgm:prSet presAssocID="{9DA6B598-5E2C-46FF-9D17-FB0FEA00EDD1}" presName="background2" presStyleLbl="node2" presStyleIdx="1" presStyleCnt="2"/>
      <dgm:spPr/>
    </dgm:pt>
    <dgm:pt modelId="{13C20276-F46A-454E-9075-8F1F8073A962}" type="pres">
      <dgm:prSet presAssocID="{9DA6B598-5E2C-46FF-9D17-FB0FEA00EDD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3B194-F59C-420C-81A3-937B84222382}" type="pres">
      <dgm:prSet presAssocID="{9DA6B598-5E2C-46FF-9D17-FB0FEA00EDD1}" presName="hierChild3" presStyleCnt="0"/>
      <dgm:spPr/>
    </dgm:pt>
    <dgm:pt modelId="{152E1BA8-5DE0-48FC-9BD9-CF721010586E}" type="pres">
      <dgm:prSet presAssocID="{36921927-7C48-47C2-951D-F1B950F39CBD}" presName="Name17" presStyleLbl="parChTrans1D3" presStyleIdx="2" presStyleCnt="4"/>
      <dgm:spPr/>
      <dgm:t>
        <a:bodyPr/>
        <a:lstStyle/>
        <a:p>
          <a:endParaRPr lang="en-US"/>
        </a:p>
      </dgm:t>
    </dgm:pt>
    <dgm:pt modelId="{EF44781A-7D96-4284-8A40-752D5821EB51}" type="pres">
      <dgm:prSet presAssocID="{822E533B-620F-4598-B0D8-B4AA81622BD8}" presName="hierRoot3" presStyleCnt="0"/>
      <dgm:spPr/>
    </dgm:pt>
    <dgm:pt modelId="{426B8EFC-FBFE-4D1B-A45C-5F16AC2F523C}" type="pres">
      <dgm:prSet presAssocID="{822E533B-620F-4598-B0D8-B4AA81622BD8}" presName="composite3" presStyleCnt="0"/>
      <dgm:spPr/>
    </dgm:pt>
    <dgm:pt modelId="{C001AD59-932E-435C-8231-70368FB892AB}" type="pres">
      <dgm:prSet presAssocID="{822E533B-620F-4598-B0D8-B4AA81622BD8}" presName="background3" presStyleLbl="node3" presStyleIdx="2" presStyleCnt="4"/>
      <dgm:spPr/>
    </dgm:pt>
    <dgm:pt modelId="{BAA75E9C-B796-45D9-A12A-95D5A69C6F3B}" type="pres">
      <dgm:prSet presAssocID="{822E533B-620F-4598-B0D8-B4AA81622BD8}" presName="text3" presStyleLbl="fgAcc3" presStyleIdx="2" presStyleCnt="4" custLinFactNeighborX="-19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959B6B-EBDE-403F-B86D-CD47C1B80FE6}" type="pres">
      <dgm:prSet presAssocID="{822E533B-620F-4598-B0D8-B4AA81622BD8}" presName="hierChild4" presStyleCnt="0"/>
      <dgm:spPr/>
    </dgm:pt>
    <dgm:pt modelId="{C7804DAF-46C5-40CB-9BD2-A3F4C6DFB085}" type="pres">
      <dgm:prSet presAssocID="{7C02A67F-2FA3-4E1A-BD1D-A2114084777C}" presName="Name17" presStyleLbl="parChTrans1D3" presStyleIdx="3" presStyleCnt="4"/>
      <dgm:spPr/>
      <dgm:t>
        <a:bodyPr/>
        <a:lstStyle/>
        <a:p>
          <a:endParaRPr lang="en-US"/>
        </a:p>
      </dgm:t>
    </dgm:pt>
    <dgm:pt modelId="{853B73A6-70D6-427D-BD1F-2704972B5D0C}" type="pres">
      <dgm:prSet presAssocID="{C65F33CA-369F-4819-B9D5-32D4CC637AD1}" presName="hierRoot3" presStyleCnt="0"/>
      <dgm:spPr/>
    </dgm:pt>
    <dgm:pt modelId="{7257826F-AE26-454A-8D5F-E7DD3AAE9048}" type="pres">
      <dgm:prSet presAssocID="{C65F33CA-369F-4819-B9D5-32D4CC637AD1}" presName="composite3" presStyleCnt="0"/>
      <dgm:spPr/>
    </dgm:pt>
    <dgm:pt modelId="{3DD1ED86-1158-440A-8ECC-1B7BEA2793DE}" type="pres">
      <dgm:prSet presAssocID="{C65F33CA-369F-4819-B9D5-32D4CC637AD1}" presName="background3" presStyleLbl="node3" presStyleIdx="3" presStyleCnt="4"/>
      <dgm:spPr/>
    </dgm:pt>
    <dgm:pt modelId="{27D42CEE-ACBA-49F6-8852-6EADBA5F3A8E}" type="pres">
      <dgm:prSet presAssocID="{C65F33CA-369F-4819-B9D5-32D4CC637AD1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00A7EAE-81FE-4086-9801-43255BBCE992}" type="pres">
      <dgm:prSet presAssocID="{C65F33CA-369F-4819-B9D5-32D4CC637AD1}" presName="hierChild4" presStyleCnt="0"/>
      <dgm:spPr/>
    </dgm:pt>
  </dgm:ptLst>
  <dgm:cxnLst>
    <dgm:cxn modelId="{BF3E2BFC-C981-433D-BC48-8CAF76F763F5}" srcId="{4702D989-6107-45A7-9D43-726F1BF96627}" destId="{52605D03-E87A-4531-B809-06C40E06ACA0}" srcOrd="0" destOrd="0" parTransId="{CD6FF305-02B2-479A-8E82-E621B300903E}" sibTransId="{2C749E69-0DAB-4ADE-ACD8-FD5BAB2F3178}"/>
    <dgm:cxn modelId="{46F336A0-9F79-4D8D-8121-AA3B8B23FF2F}" srcId="{D41B1BA8-1B0B-49F1-A583-6DBE72AF881B}" destId="{9DA6B598-5E2C-46FF-9D17-FB0FEA00EDD1}" srcOrd="1" destOrd="0" parTransId="{ECDDAC79-7F55-403E-A007-39DCB5FEC66C}" sibTransId="{4DB8AB3B-DCAD-41A7-AF3E-71787D9539DD}"/>
    <dgm:cxn modelId="{3418A94D-1DA6-4F03-877A-D7834284870F}" srcId="{D41B1BA8-1B0B-49F1-A583-6DBE72AF881B}" destId="{4702D989-6107-45A7-9D43-726F1BF96627}" srcOrd="0" destOrd="0" parTransId="{9DA7AEB0-233D-4B6E-97FB-ABDEFB83374B}" sibTransId="{E7B98062-AEB4-463F-8A82-05F2D02F9A45}"/>
    <dgm:cxn modelId="{ECCB0072-0F9D-4AB2-A92D-EFFC9A2F909D}" type="presOf" srcId="{ECDDAC79-7F55-403E-A007-39DCB5FEC66C}" destId="{7F361C1E-C0F9-4B54-8ED5-C8D3609E69F3}" srcOrd="0" destOrd="0" presId="urn:microsoft.com/office/officeart/2005/8/layout/hierarchy1"/>
    <dgm:cxn modelId="{A392CABD-DEEF-4DFF-892E-0060C646D58C}" type="presOf" srcId="{EA3A77E6-2318-41FC-91EB-282480115928}" destId="{FF2ABE53-BFC8-44AC-ADB7-DB56E551C0B2}" srcOrd="0" destOrd="0" presId="urn:microsoft.com/office/officeart/2005/8/layout/hierarchy1"/>
    <dgm:cxn modelId="{8FBDC3F7-EE92-47FC-9DE8-A6A55FA79EAC}" srcId="{14C774CA-7016-40B5-8B30-412110C8710C}" destId="{D41B1BA8-1B0B-49F1-A583-6DBE72AF881B}" srcOrd="0" destOrd="0" parTransId="{5DD7FC4C-8024-4B54-9288-F5C2B22485B0}" sibTransId="{9768566B-1B61-4C5B-B815-032E5E567FD2}"/>
    <dgm:cxn modelId="{36F4AD1B-703D-4A11-854C-4B5EBA77557F}" type="presOf" srcId="{36921927-7C48-47C2-951D-F1B950F39CBD}" destId="{152E1BA8-5DE0-48FC-9BD9-CF721010586E}" srcOrd="0" destOrd="0" presId="urn:microsoft.com/office/officeart/2005/8/layout/hierarchy1"/>
    <dgm:cxn modelId="{959F291E-FFF9-47D7-929B-45EBE4AD8179}" srcId="{9DA6B598-5E2C-46FF-9D17-FB0FEA00EDD1}" destId="{C65F33CA-369F-4819-B9D5-32D4CC637AD1}" srcOrd="1" destOrd="0" parTransId="{7C02A67F-2FA3-4E1A-BD1D-A2114084777C}" sibTransId="{438C5E99-ECD9-4743-AD69-2A8B5CBE1DAB}"/>
    <dgm:cxn modelId="{DED7095A-8070-4A68-9942-BABAF5FEC71E}" srcId="{4702D989-6107-45A7-9D43-726F1BF96627}" destId="{EA3A77E6-2318-41FC-91EB-282480115928}" srcOrd="1" destOrd="0" parTransId="{F13BDB52-5BDC-4E5F-9359-B72864AF6AC2}" sibTransId="{D593998D-1767-4ECF-BA3B-B83DBB16E953}"/>
    <dgm:cxn modelId="{C596AF90-ECBE-4F05-A59E-F3905143E7F9}" srcId="{9DA6B598-5E2C-46FF-9D17-FB0FEA00EDD1}" destId="{822E533B-620F-4598-B0D8-B4AA81622BD8}" srcOrd="0" destOrd="0" parTransId="{36921927-7C48-47C2-951D-F1B950F39CBD}" sibTransId="{C8D5396C-867F-4FF0-B723-023CAC9033EC}"/>
    <dgm:cxn modelId="{B2C82DB2-6685-4C05-8B4E-C5806FB80466}" type="presOf" srcId="{52605D03-E87A-4531-B809-06C40E06ACA0}" destId="{0D33081C-B96A-4AE0-B988-3500A0A1F684}" srcOrd="0" destOrd="0" presId="urn:microsoft.com/office/officeart/2005/8/layout/hierarchy1"/>
    <dgm:cxn modelId="{29DB34C7-6442-4FE2-9951-7E6066C81BBE}" type="presOf" srcId="{9DA6B598-5E2C-46FF-9D17-FB0FEA00EDD1}" destId="{13C20276-F46A-454E-9075-8F1F8073A962}" srcOrd="0" destOrd="0" presId="urn:microsoft.com/office/officeart/2005/8/layout/hierarchy1"/>
    <dgm:cxn modelId="{FCEFB622-852B-412E-99E2-04B09CC7D1E6}" type="presOf" srcId="{7C02A67F-2FA3-4E1A-BD1D-A2114084777C}" destId="{C7804DAF-46C5-40CB-9BD2-A3F4C6DFB085}" srcOrd="0" destOrd="0" presId="urn:microsoft.com/office/officeart/2005/8/layout/hierarchy1"/>
    <dgm:cxn modelId="{63691256-229D-4D9D-8839-3BF2157B0E47}" type="presOf" srcId="{F13BDB52-5BDC-4E5F-9359-B72864AF6AC2}" destId="{30735707-8E5B-447C-8CBD-3492AFDCA705}" srcOrd="0" destOrd="0" presId="urn:microsoft.com/office/officeart/2005/8/layout/hierarchy1"/>
    <dgm:cxn modelId="{DA7CA414-A3BA-4FCA-90CA-2B3D1A83D0EB}" type="presOf" srcId="{14C774CA-7016-40B5-8B30-412110C8710C}" destId="{2AD3FB39-FE0B-4705-966B-EEEA64757C8A}" srcOrd="0" destOrd="0" presId="urn:microsoft.com/office/officeart/2005/8/layout/hierarchy1"/>
    <dgm:cxn modelId="{35602EC1-CA1F-4E0C-A491-1FF506EA96E5}" type="presOf" srcId="{D41B1BA8-1B0B-49F1-A583-6DBE72AF881B}" destId="{533528A7-3526-42DE-AACF-7C16974AC0B3}" srcOrd="0" destOrd="0" presId="urn:microsoft.com/office/officeart/2005/8/layout/hierarchy1"/>
    <dgm:cxn modelId="{7CC11003-0E3D-4DEA-965D-04C5DE7CCD8E}" type="presOf" srcId="{9DA7AEB0-233D-4B6E-97FB-ABDEFB83374B}" destId="{30863869-D2FB-4218-849A-98749DEDBE41}" srcOrd="0" destOrd="0" presId="urn:microsoft.com/office/officeart/2005/8/layout/hierarchy1"/>
    <dgm:cxn modelId="{10711567-164C-416B-8549-DC9E69EE847E}" type="presOf" srcId="{822E533B-620F-4598-B0D8-B4AA81622BD8}" destId="{BAA75E9C-B796-45D9-A12A-95D5A69C6F3B}" srcOrd="0" destOrd="0" presId="urn:microsoft.com/office/officeart/2005/8/layout/hierarchy1"/>
    <dgm:cxn modelId="{4469504A-3D47-4CC5-BD9A-9CFFBE17BABA}" type="presOf" srcId="{C65F33CA-369F-4819-B9D5-32D4CC637AD1}" destId="{27D42CEE-ACBA-49F6-8852-6EADBA5F3A8E}" srcOrd="0" destOrd="0" presId="urn:microsoft.com/office/officeart/2005/8/layout/hierarchy1"/>
    <dgm:cxn modelId="{E05751D0-0B26-4310-8649-9A00030B60A2}" type="presOf" srcId="{CD6FF305-02B2-479A-8E82-E621B300903E}" destId="{464C8C31-7486-4D16-BDDC-0C4709F68958}" srcOrd="0" destOrd="0" presId="urn:microsoft.com/office/officeart/2005/8/layout/hierarchy1"/>
    <dgm:cxn modelId="{64608DF6-123F-4BDC-81C7-0DCF4B8B4A21}" type="presOf" srcId="{4702D989-6107-45A7-9D43-726F1BF96627}" destId="{D1B3B82C-932E-46E9-A3A1-5B892046BD45}" srcOrd="0" destOrd="0" presId="urn:microsoft.com/office/officeart/2005/8/layout/hierarchy1"/>
    <dgm:cxn modelId="{090B4AEA-376D-4889-AEF3-254F1F1D41EF}" type="presParOf" srcId="{2AD3FB39-FE0B-4705-966B-EEEA64757C8A}" destId="{E50C4E9A-2B2C-46C3-A290-DD036B9413E4}" srcOrd="0" destOrd="0" presId="urn:microsoft.com/office/officeart/2005/8/layout/hierarchy1"/>
    <dgm:cxn modelId="{249E9926-E85B-4497-B1D6-5232DF9B05DD}" type="presParOf" srcId="{E50C4E9A-2B2C-46C3-A290-DD036B9413E4}" destId="{CACDDA39-83DC-4E69-9A8E-251292D568CD}" srcOrd="0" destOrd="0" presId="urn:microsoft.com/office/officeart/2005/8/layout/hierarchy1"/>
    <dgm:cxn modelId="{E7B58708-B5C5-4206-A97D-EC2EB99267CE}" type="presParOf" srcId="{CACDDA39-83DC-4E69-9A8E-251292D568CD}" destId="{1977E2C1-4C5E-41CC-855A-EB87C799FA9D}" srcOrd="0" destOrd="0" presId="urn:microsoft.com/office/officeart/2005/8/layout/hierarchy1"/>
    <dgm:cxn modelId="{29063CA6-E1F0-4736-A4D6-803E83745C73}" type="presParOf" srcId="{CACDDA39-83DC-4E69-9A8E-251292D568CD}" destId="{533528A7-3526-42DE-AACF-7C16974AC0B3}" srcOrd="1" destOrd="0" presId="urn:microsoft.com/office/officeart/2005/8/layout/hierarchy1"/>
    <dgm:cxn modelId="{7BC923A4-821D-4236-A38D-6891DEDF0E46}" type="presParOf" srcId="{E50C4E9A-2B2C-46C3-A290-DD036B9413E4}" destId="{6886411C-B482-46C6-BED6-5D657D6CAB71}" srcOrd="1" destOrd="0" presId="urn:microsoft.com/office/officeart/2005/8/layout/hierarchy1"/>
    <dgm:cxn modelId="{A2AD26A8-E505-422F-8274-5B9A1A9BB010}" type="presParOf" srcId="{6886411C-B482-46C6-BED6-5D657D6CAB71}" destId="{30863869-D2FB-4218-849A-98749DEDBE41}" srcOrd="0" destOrd="0" presId="urn:microsoft.com/office/officeart/2005/8/layout/hierarchy1"/>
    <dgm:cxn modelId="{D961C473-5337-4800-8845-99B949A17C31}" type="presParOf" srcId="{6886411C-B482-46C6-BED6-5D657D6CAB71}" destId="{D2C8A96A-870B-446D-B093-D56D9AA09E69}" srcOrd="1" destOrd="0" presId="urn:microsoft.com/office/officeart/2005/8/layout/hierarchy1"/>
    <dgm:cxn modelId="{C2C45E7E-3FAD-424A-8147-0CB249AAE6C8}" type="presParOf" srcId="{D2C8A96A-870B-446D-B093-D56D9AA09E69}" destId="{197927D6-D804-4C29-A3C8-9E84D7BEEADC}" srcOrd="0" destOrd="0" presId="urn:microsoft.com/office/officeart/2005/8/layout/hierarchy1"/>
    <dgm:cxn modelId="{AD684307-14E1-4394-812A-3C1297526998}" type="presParOf" srcId="{197927D6-D804-4C29-A3C8-9E84D7BEEADC}" destId="{31466225-00AC-415D-9CEC-640876FAD4D3}" srcOrd="0" destOrd="0" presId="urn:microsoft.com/office/officeart/2005/8/layout/hierarchy1"/>
    <dgm:cxn modelId="{6CE6731B-8FB2-404E-BB43-77BE74A0D98C}" type="presParOf" srcId="{197927D6-D804-4C29-A3C8-9E84D7BEEADC}" destId="{D1B3B82C-932E-46E9-A3A1-5B892046BD45}" srcOrd="1" destOrd="0" presId="urn:microsoft.com/office/officeart/2005/8/layout/hierarchy1"/>
    <dgm:cxn modelId="{254F3019-D5B4-4BB4-9E3B-986F41BB37C8}" type="presParOf" srcId="{D2C8A96A-870B-446D-B093-D56D9AA09E69}" destId="{F1062D14-7CC1-48DD-A3F9-EC86725C26B3}" srcOrd="1" destOrd="0" presId="urn:microsoft.com/office/officeart/2005/8/layout/hierarchy1"/>
    <dgm:cxn modelId="{B14859F4-3925-4413-A4D2-1CD78497BE77}" type="presParOf" srcId="{F1062D14-7CC1-48DD-A3F9-EC86725C26B3}" destId="{464C8C31-7486-4D16-BDDC-0C4709F68958}" srcOrd="0" destOrd="0" presId="urn:microsoft.com/office/officeart/2005/8/layout/hierarchy1"/>
    <dgm:cxn modelId="{608ABEA8-1FE6-45BE-92E0-1B1584B6D6D3}" type="presParOf" srcId="{F1062D14-7CC1-48DD-A3F9-EC86725C26B3}" destId="{50EAF549-6130-4744-9D59-AB239D86F3AD}" srcOrd="1" destOrd="0" presId="urn:microsoft.com/office/officeart/2005/8/layout/hierarchy1"/>
    <dgm:cxn modelId="{D4F029CF-98CB-4D63-A8C9-F68AD4FBFBE1}" type="presParOf" srcId="{50EAF549-6130-4744-9D59-AB239D86F3AD}" destId="{AF2BC0BF-6E4B-4CDF-B041-836ADC1214AC}" srcOrd="0" destOrd="0" presId="urn:microsoft.com/office/officeart/2005/8/layout/hierarchy1"/>
    <dgm:cxn modelId="{27F8C835-E6FB-4465-9391-DE67F702E781}" type="presParOf" srcId="{AF2BC0BF-6E4B-4CDF-B041-836ADC1214AC}" destId="{DC506483-F4A4-4597-8375-494C3211E322}" srcOrd="0" destOrd="0" presId="urn:microsoft.com/office/officeart/2005/8/layout/hierarchy1"/>
    <dgm:cxn modelId="{CEB99819-14DA-4C94-B691-D46BFBDCFEC2}" type="presParOf" srcId="{AF2BC0BF-6E4B-4CDF-B041-836ADC1214AC}" destId="{0D33081C-B96A-4AE0-B988-3500A0A1F684}" srcOrd="1" destOrd="0" presId="urn:microsoft.com/office/officeart/2005/8/layout/hierarchy1"/>
    <dgm:cxn modelId="{0FD75331-109B-4920-9263-7D09D3918B70}" type="presParOf" srcId="{50EAF549-6130-4744-9D59-AB239D86F3AD}" destId="{2369D480-B539-4585-A8E0-28B5C2448C88}" srcOrd="1" destOrd="0" presId="urn:microsoft.com/office/officeart/2005/8/layout/hierarchy1"/>
    <dgm:cxn modelId="{D5DAF485-A8D2-42DA-BF37-42B8E8C4120E}" type="presParOf" srcId="{F1062D14-7CC1-48DD-A3F9-EC86725C26B3}" destId="{30735707-8E5B-447C-8CBD-3492AFDCA705}" srcOrd="2" destOrd="0" presId="urn:microsoft.com/office/officeart/2005/8/layout/hierarchy1"/>
    <dgm:cxn modelId="{6C52886D-415F-4EA7-BCC0-0039FB615E85}" type="presParOf" srcId="{F1062D14-7CC1-48DD-A3F9-EC86725C26B3}" destId="{BF34FDC4-F574-453C-BC01-63702AEA5D42}" srcOrd="3" destOrd="0" presId="urn:microsoft.com/office/officeart/2005/8/layout/hierarchy1"/>
    <dgm:cxn modelId="{F49741B3-D295-4577-9A9B-92B42CF1D4FE}" type="presParOf" srcId="{BF34FDC4-F574-453C-BC01-63702AEA5D42}" destId="{858863C8-16D0-4DD8-9E13-CEACEB9A9A7F}" srcOrd="0" destOrd="0" presId="urn:microsoft.com/office/officeart/2005/8/layout/hierarchy1"/>
    <dgm:cxn modelId="{06B0258B-4D56-4CA0-9BF0-699AAA6D1C70}" type="presParOf" srcId="{858863C8-16D0-4DD8-9E13-CEACEB9A9A7F}" destId="{0D8A0B91-DCE2-4934-8692-6ACB90EDBD32}" srcOrd="0" destOrd="0" presId="urn:microsoft.com/office/officeart/2005/8/layout/hierarchy1"/>
    <dgm:cxn modelId="{C74EB418-627E-42A9-9531-3902D3E312DF}" type="presParOf" srcId="{858863C8-16D0-4DD8-9E13-CEACEB9A9A7F}" destId="{FF2ABE53-BFC8-44AC-ADB7-DB56E551C0B2}" srcOrd="1" destOrd="0" presId="urn:microsoft.com/office/officeart/2005/8/layout/hierarchy1"/>
    <dgm:cxn modelId="{4423B75F-E8E1-4BC9-A077-C1CBC9A5AF39}" type="presParOf" srcId="{BF34FDC4-F574-453C-BC01-63702AEA5D42}" destId="{4A042714-7140-4EEF-A7E8-CE368259EBC9}" srcOrd="1" destOrd="0" presId="urn:microsoft.com/office/officeart/2005/8/layout/hierarchy1"/>
    <dgm:cxn modelId="{91EB9E43-3CAE-4DD4-82B2-0DD7C40213FB}" type="presParOf" srcId="{6886411C-B482-46C6-BED6-5D657D6CAB71}" destId="{7F361C1E-C0F9-4B54-8ED5-C8D3609E69F3}" srcOrd="2" destOrd="0" presId="urn:microsoft.com/office/officeart/2005/8/layout/hierarchy1"/>
    <dgm:cxn modelId="{743884A3-3FB8-4BA3-AB8E-7F349FD9002B}" type="presParOf" srcId="{6886411C-B482-46C6-BED6-5D657D6CAB71}" destId="{B1EF1C4E-C64A-45BB-869E-54FDFCEC59A5}" srcOrd="3" destOrd="0" presId="urn:microsoft.com/office/officeart/2005/8/layout/hierarchy1"/>
    <dgm:cxn modelId="{4F737928-4F8F-40C1-83EA-B86654568CA8}" type="presParOf" srcId="{B1EF1C4E-C64A-45BB-869E-54FDFCEC59A5}" destId="{97E8107E-DE82-44A2-8BB0-6DDB77F6DADE}" srcOrd="0" destOrd="0" presId="urn:microsoft.com/office/officeart/2005/8/layout/hierarchy1"/>
    <dgm:cxn modelId="{7C9D06F1-88A5-4457-B2A4-EFDE16FE1DEC}" type="presParOf" srcId="{97E8107E-DE82-44A2-8BB0-6DDB77F6DADE}" destId="{DA896A28-F5EC-4A29-AA71-DB77B91E401D}" srcOrd="0" destOrd="0" presId="urn:microsoft.com/office/officeart/2005/8/layout/hierarchy1"/>
    <dgm:cxn modelId="{4C5711BB-C40B-4B59-904F-2A0842FB2E23}" type="presParOf" srcId="{97E8107E-DE82-44A2-8BB0-6DDB77F6DADE}" destId="{13C20276-F46A-454E-9075-8F1F8073A962}" srcOrd="1" destOrd="0" presId="urn:microsoft.com/office/officeart/2005/8/layout/hierarchy1"/>
    <dgm:cxn modelId="{F0419C25-6623-424E-9FF2-CA913E6A35B1}" type="presParOf" srcId="{B1EF1C4E-C64A-45BB-869E-54FDFCEC59A5}" destId="{A5B3B194-F59C-420C-81A3-937B84222382}" srcOrd="1" destOrd="0" presId="urn:microsoft.com/office/officeart/2005/8/layout/hierarchy1"/>
    <dgm:cxn modelId="{A512B51A-CA80-4C9C-835E-4B7072D66898}" type="presParOf" srcId="{A5B3B194-F59C-420C-81A3-937B84222382}" destId="{152E1BA8-5DE0-48FC-9BD9-CF721010586E}" srcOrd="0" destOrd="0" presId="urn:microsoft.com/office/officeart/2005/8/layout/hierarchy1"/>
    <dgm:cxn modelId="{EC77C5F3-4AE6-4EA0-B4D2-564FFF22CB97}" type="presParOf" srcId="{A5B3B194-F59C-420C-81A3-937B84222382}" destId="{EF44781A-7D96-4284-8A40-752D5821EB51}" srcOrd="1" destOrd="0" presId="urn:microsoft.com/office/officeart/2005/8/layout/hierarchy1"/>
    <dgm:cxn modelId="{9970B153-E495-4E41-A7FA-B7C69CA6BE8C}" type="presParOf" srcId="{EF44781A-7D96-4284-8A40-752D5821EB51}" destId="{426B8EFC-FBFE-4D1B-A45C-5F16AC2F523C}" srcOrd="0" destOrd="0" presId="urn:microsoft.com/office/officeart/2005/8/layout/hierarchy1"/>
    <dgm:cxn modelId="{E83CC4DC-02E0-49CD-BB17-44D760BCC744}" type="presParOf" srcId="{426B8EFC-FBFE-4D1B-A45C-5F16AC2F523C}" destId="{C001AD59-932E-435C-8231-70368FB892AB}" srcOrd="0" destOrd="0" presId="urn:microsoft.com/office/officeart/2005/8/layout/hierarchy1"/>
    <dgm:cxn modelId="{0C9F61B7-6F60-47D0-B717-86D971E259C8}" type="presParOf" srcId="{426B8EFC-FBFE-4D1B-A45C-5F16AC2F523C}" destId="{BAA75E9C-B796-45D9-A12A-95D5A69C6F3B}" srcOrd="1" destOrd="0" presId="urn:microsoft.com/office/officeart/2005/8/layout/hierarchy1"/>
    <dgm:cxn modelId="{3985C57F-2828-4CEB-BD52-667A2418FEDE}" type="presParOf" srcId="{EF44781A-7D96-4284-8A40-752D5821EB51}" destId="{15959B6B-EBDE-403F-B86D-CD47C1B80FE6}" srcOrd="1" destOrd="0" presId="urn:microsoft.com/office/officeart/2005/8/layout/hierarchy1"/>
    <dgm:cxn modelId="{1553D9E5-C8E5-4D4F-B434-8461D5C4BEF3}" type="presParOf" srcId="{A5B3B194-F59C-420C-81A3-937B84222382}" destId="{C7804DAF-46C5-40CB-9BD2-A3F4C6DFB085}" srcOrd="2" destOrd="0" presId="urn:microsoft.com/office/officeart/2005/8/layout/hierarchy1"/>
    <dgm:cxn modelId="{F29204CE-0F84-48AB-848D-DD1FD1529061}" type="presParOf" srcId="{A5B3B194-F59C-420C-81A3-937B84222382}" destId="{853B73A6-70D6-427D-BD1F-2704972B5D0C}" srcOrd="3" destOrd="0" presId="urn:microsoft.com/office/officeart/2005/8/layout/hierarchy1"/>
    <dgm:cxn modelId="{BA006A38-C3BB-45A0-B48B-87E03A4F22B3}" type="presParOf" srcId="{853B73A6-70D6-427D-BD1F-2704972B5D0C}" destId="{7257826F-AE26-454A-8D5F-E7DD3AAE9048}" srcOrd="0" destOrd="0" presId="urn:microsoft.com/office/officeart/2005/8/layout/hierarchy1"/>
    <dgm:cxn modelId="{0E24A370-D0B8-428A-BC33-07FF148EA395}" type="presParOf" srcId="{7257826F-AE26-454A-8D5F-E7DD3AAE9048}" destId="{3DD1ED86-1158-440A-8ECC-1B7BEA2793DE}" srcOrd="0" destOrd="0" presId="urn:microsoft.com/office/officeart/2005/8/layout/hierarchy1"/>
    <dgm:cxn modelId="{00DF95D7-D257-4D27-9E37-E0BBF3276984}" type="presParOf" srcId="{7257826F-AE26-454A-8D5F-E7DD3AAE9048}" destId="{27D42CEE-ACBA-49F6-8852-6EADBA5F3A8E}" srcOrd="1" destOrd="0" presId="urn:microsoft.com/office/officeart/2005/8/layout/hierarchy1"/>
    <dgm:cxn modelId="{1BF09B31-D995-4DC0-9F56-1D88F14720B4}" type="presParOf" srcId="{853B73A6-70D6-427D-BD1F-2704972B5D0C}" destId="{200A7EAE-81FE-4086-9801-43255BBCE992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4C774CA-7016-40B5-8B30-412110C8710C}" type="doc">
      <dgm:prSet loTypeId="urn:microsoft.com/office/officeart/2005/8/layout/hierarchy1" loCatId="hierarchy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D41B1BA8-1B0B-49F1-A583-6DBE72AF881B}">
      <dgm:prSet phldrT="[Text]" custT="1"/>
      <dgm:spPr/>
      <dgm:t>
        <a:bodyPr/>
        <a:lstStyle/>
        <a:p>
          <a:r>
            <a:rPr lang="ar-SA" sz="2400" b="1" dirty="0" smtClean="0"/>
            <a:t>الحروف المقطعة</a:t>
          </a:r>
        </a:p>
        <a:p>
          <a:r>
            <a:rPr lang="ar-SA" sz="1800" b="1" dirty="0" smtClean="0">
              <a:solidFill>
                <a:srgbClr val="FF0000"/>
              </a:solidFill>
            </a:rPr>
            <a:t>نص حكيم قاطع له سر</a:t>
          </a:r>
          <a:endParaRPr lang="en-US" sz="2400" b="1" dirty="0">
            <a:solidFill>
              <a:srgbClr val="FF0000"/>
            </a:solidFill>
          </a:endParaRPr>
        </a:p>
      </dgm:t>
    </dgm:pt>
    <dgm:pt modelId="{5DD7FC4C-8024-4B54-9288-F5C2B22485B0}" type="parTrans" cxnId="{8FBDC3F7-EE92-47FC-9DE8-A6A55FA79EAC}">
      <dgm:prSet/>
      <dgm:spPr/>
      <dgm:t>
        <a:bodyPr/>
        <a:lstStyle/>
        <a:p>
          <a:endParaRPr lang="en-US"/>
        </a:p>
      </dgm:t>
    </dgm:pt>
    <dgm:pt modelId="{9768566B-1B61-4C5B-B815-032E5E567FD2}" type="sibTrans" cxnId="{8FBDC3F7-EE92-47FC-9DE8-A6A55FA79EAC}">
      <dgm:prSet/>
      <dgm:spPr/>
      <dgm:t>
        <a:bodyPr/>
        <a:lstStyle/>
        <a:p>
          <a:endParaRPr lang="en-US"/>
        </a:p>
      </dgm:t>
    </dgm:pt>
    <dgm:pt modelId="{4702D989-6107-45A7-9D43-726F1BF96627}">
      <dgm:prSet phldrT="[Text]" custT="1"/>
      <dgm:spPr>
        <a:solidFill>
          <a:srgbClr val="FFFF69">
            <a:alpha val="89804"/>
          </a:srgbClr>
        </a:solidFill>
      </dgm:spPr>
      <dgm:t>
        <a:bodyPr/>
        <a:lstStyle/>
        <a:p>
          <a:r>
            <a:rPr lang="ar-SA" sz="2400" b="1" dirty="0" smtClean="0">
              <a:solidFill>
                <a:srgbClr val="FF0000"/>
              </a:solidFill>
            </a:rPr>
            <a:t>نقص عسلكم</a:t>
          </a:r>
        </a:p>
        <a:p>
          <a:r>
            <a:rPr lang="ar-SA" sz="1800" dirty="0" smtClean="0"/>
            <a:t>وسطها حرف مد أو لين</a:t>
          </a:r>
        </a:p>
        <a:p>
          <a:r>
            <a:rPr lang="ar-SA" sz="2300" b="1" dirty="0" smtClean="0"/>
            <a:t>مد لازم حرفي (6 حركات)</a:t>
          </a:r>
          <a:endParaRPr lang="en-US" sz="2300" b="1" dirty="0"/>
        </a:p>
      </dgm:t>
    </dgm:pt>
    <dgm:pt modelId="{9DA7AEB0-233D-4B6E-97FB-ABDEFB83374B}" type="parTrans" cxnId="{3418A94D-1DA6-4F03-877A-D7834284870F}">
      <dgm:prSet/>
      <dgm:spPr/>
      <dgm:t>
        <a:bodyPr/>
        <a:lstStyle/>
        <a:p>
          <a:endParaRPr lang="en-US"/>
        </a:p>
      </dgm:t>
    </dgm:pt>
    <dgm:pt modelId="{E7B98062-AEB4-463F-8A82-05F2D02F9A45}" type="sibTrans" cxnId="{3418A94D-1DA6-4F03-877A-D7834284870F}">
      <dgm:prSet/>
      <dgm:spPr/>
      <dgm:t>
        <a:bodyPr/>
        <a:lstStyle/>
        <a:p>
          <a:endParaRPr lang="en-US"/>
        </a:p>
      </dgm:t>
    </dgm:pt>
    <dgm:pt modelId="{52605D03-E87A-4531-B809-06C40E06ACA0}">
      <dgm:prSet phldrT="[Text]" custT="1"/>
      <dgm:spPr>
        <a:solidFill>
          <a:schemeClr val="bg1">
            <a:lumMod val="95000"/>
            <a:alpha val="90000"/>
          </a:schemeClr>
        </a:solidFill>
      </dgm:spPr>
      <dgm:t>
        <a:bodyPr/>
        <a:lstStyle/>
        <a:p>
          <a:r>
            <a:rPr lang="ar-SA" sz="3200" b="1" dirty="0" smtClean="0">
              <a:solidFill>
                <a:srgbClr val="FF0000"/>
              </a:solidFill>
            </a:rPr>
            <a:t>كم نقص</a:t>
          </a:r>
        </a:p>
        <a:p>
          <a:r>
            <a:rPr lang="ar-SA" sz="1400" dirty="0" smtClean="0"/>
            <a:t>مد لازم حرفي </a:t>
          </a:r>
          <a:r>
            <a:rPr lang="ar-SA" sz="2000" b="1" dirty="0" smtClean="0">
              <a:solidFill>
                <a:srgbClr val="00B050"/>
              </a:solidFill>
            </a:rPr>
            <a:t>مخفف</a:t>
          </a:r>
          <a:endParaRPr lang="en-US" sz="2000" b="1" dirty="0">
            <a:solidFill>
              <a:srgbClr val="00B050"/>
            </a:solidFill>
          </a:endParaRPr>
        </a:p>
      </dgm:t>
    </dgm:pt>
    <dgm:pt modelId="{CD6FF305-02B2-479A-8E82-E621B300903E}" type="parTrans" cxnId="{BF3E2BFC-C981-433D-BC48-8CAF76F763F5}">
      <dgm:prSet/>
      <dgm:spPr/>
      <dgm:t>
        <a:bodyPr/>
        <a:lstStyle/>
        <a:p>
          <a:endParaRPr lang="en-US"/>
        </a:p>
      </dgm:t>
    </dgm:pt>
    <dgm:pt modelId="{2C749E69-0DAB-4ADE-ACD8-FD5BAB2F3178}" type="sibTrans" cxnId="{BF3E2BFC-C981-433D-BC48-8CAF76F763F5}">
      <dgm:prSet/>
      <dgm:spPr/>
      <dgm:t>
        <a:bodyPr/>
        <a:lstStyle/>
        <a:p>
          <a:endParaRPr lang="en-US"/>
        </a:p>
      </dgm:t>
    </dgm:pt>
    <dgm:pt modelId="{EA3A77E6-2318-41FC-91EB-282480115928}">
      <dgm:prSet phldrT="[Text]" custT="1"/>
      <dgm:spPr>
        <a:solidFill>
          <a:schemeClr val="accent2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Bef>
              <a:spcPts val="600"/>
            </a:spcBef>
          </a:pPr>
          <a:r>
            <a:rPr lang="ar-SA" sz="2400" b="1" dirty="0" smtClean="0">
              <a:solidFill>
                <a:srgbClr val="FF0000"/>
              </a:solidFill>
            </a:rPr>
            <a:t>العين </a:t>
          </a:r>
          <a:r>
            <a:rPr lang="ar-SA" sz="2400" b="0" dirty="0" smtClean="0">
              <a:solidFill>
                <a:schemeClr val="tx1"/>
              </a:solidFill>
            </a:rPr>
            <a:t>(ع</a:t>
          </a:r>
          <a:r>
            <a:rPr lang="ar-SA" sz="2400" b="0" dirty="0" smtClean="0">
              <a:solidFill>
                <a:srgbClr val="00B050"/>
              </a:solidFill>
            </a:rPr>
            <a:t>َـ</a:t>
          </a:r>
          <a:r>
            <a:rPr lang="ar-SA" sz="2400" b="0" dirty="0" smtClean="0">
              <a:solidFill>
                <a:srgbClr val="FF0000"/>
              </a:solidFill>
            </a:rPr>
            <a:t>يْ</a:t>
          </a:r>
          <a:r>
            <a:rPr lang="ar-SA" sz="2400" b="0" dirty="0" smtClean="0">
              <a:solidFill>
                <a:schemeClr val="tx1"/>
              </a:solidFill>
            </a:rPr>
            <a:t>ن)</a:t>
          </a:r>
        </a:p>
        <a:p>
          <a:pPr>
            <a:spcBef>
              <a:spcPct val="0"/>
            </a:spcBef>
          </a:pPr>
          <a:r>
            <a:rPr lang="ar-SA" sz="1800" dirty="0" smtClean="0"/>
            <a:t>وسطها حرف لين</a:t>
          </a:r>
        </a:p>
        <a:p>
          <a:pPr>
            <a:spcBef>
              <a:spcPct val="0"/>
            </a:spcBef>
          </a:pPr>
          <a:r>
            <a:rPr lang="ar-SA" sz="2300" b="1" dirty="0" smtClean="0"/>
            <a:t>4 أو 6 حركات</a:t>
          </a:r>
          <a:endParaRPr lang="en-US" sz="2300" b="1" dirty="0"/>
        </a:p>
      </dgm:t>
    </dgm:pt>
    <dgm:pt modelId="{F13BDB52-5BDC-4E5F-9359-B72864AF6AC2}" type="parTrans" cxnId="{DED7095A-8070-4A68-9942-BABAF5FEC71E}">
      <dgm:prSet/>
      <dgm:spPr/>
      <dgm:t>
        <a:bodyPr/>
        <a:lstStyle/>
        <a:p>
          <a:endParaRPr lang="en-US"/>
        </a:p>
      </dgm:t>
    </dgm:pt>
    <dgm:pt modelId="{D593998D-1767-4ECF-BA3B-B83DBB16E953}" type="sibTrans" cxnId="{DED7095A-8070-4A68-9942-BABAF5FEC71E}">
      <dgm:prSet/>
      <dgm:spPr/>
      <dgm:t>
        <a:bodyPr/>
        <a:lstStyle/>
        <a:p>
          <a:endParaRPr lang="en-US"/>
        </a:p>
      </dgm:t>
    </dgm:pt>
    <dgm:pt modelId="{9DA6B598-5E2C-46FF-9D17-FB0FEA00EDD1}">
      <dgm:prSet phldrT="[Text]" custT="1"/>
      <dgm:spPr>
        <a:solidFill>
          <a:schemeClr val="accent4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2400" b="1" dirty="0" smtClean="0">
              <a:solidFill>
                <a:srgbClr val="FF0000"/>
              </a:solidFill>
            </a:rPr>
            <a:t>الألف</a:t>
          </a:r>
          <a:endParaRPr lang="ar-SA" sz="1600" b="1" dirty="0" smtClean="0">
            <a:solidFill>
              <a:srgbClr val="FF0000"/>
            </a:solidFill>
          </a:endParaRPr>
        </a:p>
        <a:p>
          <a:pPr>
            <a:spcAft>
              <a:spcPct val="35000"/>
            </a:spcAft>
          </a:pPr>
          <a:r>
            <a:rPr lang="ar-SA" sz="1600" dirty="0" smtClean="0"/>
            <a:t>(ليس بها حرف مد)</a:t>
          </a:r>
        </a:p>
        <a:p>
          <a:pPr>
            <a:spcAft>
              <a:spcPct val="35000"/>
            </a:spcAft>
          </a:pPr>
          <a:r>
            <a:rPr lang="ar-SA" sz="2000" dirty="0" smtClean="0"/>
            <a:t>لا </a:t>
          </a:r>
          <a:r>
            <a:rPr lang="ar-SA" sz="2000" b="1" dirty="0" smtClean="0"/>
            <a:t>مد فيها</a:t>
          </a:r>
          <a:endParaRPr lang="en-US" sz="2000" b="1" dirty="0"/>
        </a:p>
      </dgm:t>
    </dgm:pt>
    <dgm:pt modelId="{ECDDAC79-7F55-403E-A007-39DCB5FEC66C}" type="parTrans" cxnId="{46F336A0-9F79-4D8D-8121-AA3B8B23FF2F}">
      <dgm:prSet/>
      <dgm:spPr/>
      <dgm:t>
        <a:bodyPr/>
        <a:lstStyle/>
        <a:p>
          <a:endParaRPr lang="en-US"/>
        </a:p>
      </dgm:t>
    </dgm:pt>
    <dgm:pt modelId="{4DB8AB3B-DCAD-41A7-AF3E-71787D9539DD}" type="sibTrans" cxnId="{46F336A0-9F79-4D8D-8121-AA3B8B23FF2F}">
      <dgm:prSet/>
      <dgm:spPr/>
      <dgm:t>
        <a:bodyPr/>
        <a:lstStyle/>
        <a:p>
          <a:endParaRPr lang="en-US"/>
        </a:p>
      </dgm:t>
    </dgm:pt>
    <dgm:pt modelId="{73DACA19-964C-4438-87C1-9AF96C3ED923}">
      <dgm:prSet phldrT="[Text]" custT="1"/>
      <dgm:spPr>
        <a:solidFill>
          <a:schemeClr val="accent6">
            <a:lumMod val="20000"/>
            <a:lumOff val="80000"/>
            <a:alpha val="90000"/>
          </a:schemeClr>
        </a:solidFill>
      </dgm:spPr>
      <dgm:t>
        <a:bodyPr/>
        <a:lstStyle/>
        <a:p>
          <a:pPr>
            <a:spcAft>
              <a:spcPts val="0"/>
            </a:spcAft>
          </a:pPr>
          <a:r>
            <a:rPr lang="ar-SA" sz="3200" b="1" dirty="0" smtClean="0">
              <a:solidFill>
                <a:srgbClr val="FF0000"/>
              </a:solidFill>
            </a:rPr>
            <a:t>سل</a:t>
          </a:r>
          <a:endParaRPr lang="ar-SA" sz="2400" b="1" dirty="0" smtClean="0">
            <a:solidFill>
              <a:srgbClr val="FF0000"/>
            </a:solidFill>
          </a:endParaRPr>
        </a:p>
        <a:p>
          <a:pPr>
            <a:spcAft>
              <a:spcPts val="0"/>
            </a:spcAft>
          </a:pPr>
          <a:r>
            <a:rPr lang="ar-SA" sz="1400" dirty="0" smtClean="0"/>
            <a:t>مد لازم حرفي </a:t>
          </a:r>
          <a:r>
            <a:rPr lang="ar-SA" sz="2000" b="1" dirty="0" smtClean="0">
              <a:solidFill>
                <a:srgbClr val="00B050"/>
              </a:solidFill>
            </a:rPr>
            <a:t>مثقل</a:t>
          </a:r>
          <a:endParaRPr lang="en-US" sz="1400" b="1" dirty="0">
            <a:solidFill>
              <a:srgbClr val="00B050"/>
            </a:solidFill>
          </a:endParaRPr>
        </a:p>
      </dgm:t>
    </dgm:pt>
    <dgm:pt modelId="{D819709D-3540-40A3-8E20-164F4342CF22}" type="parTrans" cxnId="{6A02509C-6FB6-4741-BF48-53B3389515CB}">
      <dgm:prSet/>
      <dgm:spPr/>
      <dgm:t>
        <a:bodyPr/>
        <a:lstStyle/>
        <a:p>
          <a:endParaRPr lang="en-US"/>
        </a:p>
      </dgm:t>
    </dgm:pt>
    <dgm:pt modelId="{C2398AF9-EFCE-47CB-959C-C1D1F106176B}" type="sibTrans" cxnId="{6A02509C-6FB6-4741-BF48-53B3389515CB}">
      <dgm:prSet/>
      <dgm:spPr/>
      <dgm:t>
        <a:bodyPr/>
        <a:lstStyle/>
        <a:p>
          <a:endParaRPr lang="en-US"/>
        </a:p>
      </dgm:t>
    </dgm:pt>
    <dgm:pt modelId="{03BB5EC5-5A5E-4739-B5F8-8C54B162389B}">
      <dgm:prSet phldrT="[Text]" custT="1"/>
      <dgm:spPr>
        <a:solidFill>
          <a:schemeClr val="accent5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ar-SA" sz="2400" b="1" dirty="0" smtClean="0">
              <a:solidFill>
                <a:srgbClr val="FF0000"/>
              </a:solidFill>
            </a:rPr>
            <a:t>حي طهر</a:t>
          </a:r>
        </a:p>
        <a:p>
          <a:r>
            <a:rPr lang="ar-SA" sz="1800" dirty="0" smtClean="0"/>
            <a:t>آخرها حرف مد</a:t>
          </a:r>
        </a:p>
        <a:p>
          <a:r>
            <a:rPr lang="ar-SA" sz="2300" b="1" dirty="0" smtClean="0"/>
            <a:t>مد طبيعي ثنائي</a:t>
          </a:r>
          <a:endParaRPr lang="en-US" sz="2300" b="1" dirty="0"/>
        </a:p>
      </dgm:t>
    </dgm:pt>
    <dgm:pt modelId="{1DB6DBCB-0226-4C13-B590-7101482DAADA}" type="parTrans" cxnId="{893F75BA-6DF0-48A6-92BF-1A6A9F240F10}">
      <dgm:prSet/>
      <dgm:spPr/>
      <dgm:t>
        <a:bodyPr/>
        <a:lstStyle/>
        <a:p>
          <a:endParaRPr lang="en-US"/>
        </a:p>
      </dgm:t>
    </dgm:pt>
    <dgm:pt modelId="{18DB98AA-96DD-4423-A76B-91C88B45B710}" type="sibTrans" cxnId="{893F75BA-6DF0-48A6-92BF-1A6A9F240F10}">
      <dgm:prSet/>
      <dgm:spPr/>
      <dgm:t>
        <a:bodyPr/>
        <a:lstStyle/>
        <a:p>
          <a:endParaRPr lang="en-US"/>
        </a:p>
      </dgm:t>
    </dgm:pt>
    <dgm:pt modelId="{2AD3FB39-FE0B-4705-966B-EEEA64757C8A}" type="pres">
      <dgm:prSet presAssocID="{14C774CA-7016-40B5-8B30-412110C8710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50C4E9A-2B2C-46C3-A290-DD036B9413E4}" type="pres">
      <dgm:prSet presAssocID="{D41B1BA8-1B0B-49F1-A583-6DBE72AF881B}" presName="hierRoot1" presStyleCnt="0"/>
      <dgm:spPr/>
    </dgm:pt>
    <dgm:pt modelId="{CACDDA39-83DC-4E69-9A8E-251292D568CD}" type="pres">
      <dgm:prSet presAssocID="{D41B1BA8-1B0B-49F1-A583-6DBE72AF881B}" presName="composite" presStyleCnt="0"/>
      <dgm:spPr/>
    </dgm:pt>
    <dgm:pt modelId="{1977E2C1-4C5E-41CC-855A-EB87C799FA9D}" type="pres">
      <dgm:prSet presAssocID="{D41B1BA8-1B0B-49F1-A583-6DBE72AF881B}" presName="background" presStyleLbl="node0" presStyleIdx="0" presStyleCnt="1"/>
      <dgm:spPr/>
    </dgm:pt>
    <dgm:pt modelId="{533528A7-3526-42DE-AACF-7C16974AC0B3}" type="pres">
      <dgm:prSet presAssocID="{D41B1BA8-1B0B-49F1-A583-6DBE72AF881B}" presName="text" presStyleLbl="fgAcc0" presStyleIdx="0" presStyleCnt="1" custScaleX="414059" custScaleY="14028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86411C-B482-46C6-BED6-5D657D6CAB71}" type="pres">
      <dgm:prSet presAssocID="{D41B1BA8-1B0B-49F1-A583-6DBE72AF881B}" presName="hierChild2" presStyleCnt="0"/>
      <dgm:spPr/>
    </dgm:pt>
    <dgm:pt modelId="{30863869-D2FB-4218-849A-98749DEDBE41}" type="pres">
      <dgm:prSet presAssocID="{9DA7AEB0-233D-4B6E-97FB-ABDEFB83374B}" presName="Name10" presStyleLbl="parChTrans1D2" presStyleIdx="0" presStyleCnt="3"/>
      <dgm:spPr/>
      <dgm:t>
        <a:bodyPr/>
        <a:lstStyle/>
        <a:p>
          <a:endParaRPr lang="en-US"/>
        </a:p>
      </dgm:t>
    </dgm:pt>
    <dgm:pt modelId="{D2C8A96A-870B-446D-B093-D56D9AA09E69}" type="pres">
      <dgm:prSet presAssocID="{4702D989-6107-45A7-9D43-726F1BF96627}" presName="hierRoot2" presStyleCnt="0"/>
      <dgm:spPr/>
    </dgm:pt>
    <dgm:pt modelId="{197927D6-D804-4C29-A3C8-9E84D7BEEADC}" type="pres">
      <dgm:prSet presAssocID="{4702D989-6107-45A7-9D43-726F1BF96627}" presName="composite2" presStyleCnt="0"/>
      <dgm:spPr/>
    </dgm:pt>
    <dgm:pt modelId="{31466225-00AC-415D-9CEC-640876FAD4D3}" type="pres">
      <dgm:prSet presAssocID="{4702D989-6107-45A7-9D43-726F1BF96627}" presName="background2" presStyleLbl="node2" presStyleIdx="0" presStyleCnt="3"/>
      <dgm:spPr/>
    </dgm:pt>
    <dgm:pt modelId="{D1B3B82C-932E-46E9-A3A1-5B892046BD45}" type="pres">
      <dgm:prSet presAssocID="{4702D989-6107-45A7-9D43-726F1BF96627}" presName="text2" presStyleLbl="fgAcc2" presStyleIdx="0" presStyleCnt="3" custScaleX="381759" custScaleY="2465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062D14-7CC1-48DD-A3F9-EC86725C26B3}" type="pres">
      <dgm:prSet presAssocID="{4702D989-6107-45A7-9D43-726F1BF96627}" presName="hierChild3" presStyleCnt="0"/>
      <dgm:spPr/>
    </dgm:pt>
    <dgm:pt modelId="{464C8C31-7486-4D16-BDDC-0C4709F68958}" type="pres">
      <dgm:prSet presAssocID="{CD6FF305-02B2-479A-8E82-E621B300903E}" presName="Name17" presStyleLbl="parChTrans1D3" presStyleIdx="0" presStyleCnt="3"/>
      <dgm:spPr/>
      <dgm:t>
        <a:bodyPr/>
        <a:lstStyle/>
        <a:p>
          <a:endParaRPr lang="en-US"/>
        </a:p>
      </dgm:t>
    </dgm:pt>
    <dgm:pt modelId="{50EAF549-6130-4744-9D59-AB239D86F3AD}" type="pres">
      <dgm:prSet presAssocID="{52605D03-E87A-4531-B809-06C40E06ACA0}" presName="hierRoot3" presStyleCnt="0"/>
      <dgm:spPr/>
    </dgm:pt>
    <dgm:pt modelId="{AF2BC0BF-6E4B-4CDF-B041-836ADC1214AC}" type="pres">
      <dgm:prSet presAssocID="{52605D03-E87A-4531-B809-06C40E06ACA0}" presName="composite3" presStyleCnt="0"/>
      <dgm:spPr/>
    </dgm:pt>
    <dgm:pt modelId="{DC506483-F4A4-4597-8375-494C3211E322}" type="pres">
      <dgm:prSet presAssocID="{52605D03-E87A-4531-B809-06C40E06ACA0}" presName="background3" presStyleLbl="node3" presStyleIdx="0" presStyleCnt="3"/>
      <dgm:spPr/>
    </dgm:pt>
    <dgm:pt modelId="{0D33081C-B96A-4AE0-B988-3500A0A1F684}" type="pres">
      <dgm:prSet presAssocID="{52605D03-E87A-4531-B809-06C40E06ACA0}" presName="text3" presStyleLbl="fgAcc3" presStyleIdx="0" presStyleCnt="3" custScaleX="200141" custScaleY="16096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69D480-B539-4585-A8E0-28B5C2448C88}" type="pres">
      <dgm:prSet presAssocID="{52605D03-E87A-4531-B809-06C40E06ACA0}" presName="hierChild4" presStyleCnt="0"/>
      <dgm:spPr/>
    </dgm:pt>
    <dgm:pt modelId="{3E13D883-0F4B-4B54-A2A9-9E2987E5CCCA}" type="pres">
      <dgm:prSet presAssocID="{D819709D-3540-40A3-8E20-164F4342CF22}" presName="Name17" presStyleLbl="parChTrans1D3" presStyleIdx="1" presStyleCnt="3"/>
      <dgm:spPr/>
    </dgm:pt>
    <dgm:pt modelId="{E89A280C-62AD-4F28-9CCE-8864BF9879E0}" type="pres">
      <dgm:prSet presAssocID="{73DACA19-964C-4438-87C1-9AF96C3ED923}" presName="hierRoot3" presStyleCnt="0"/>
      <dgm:spPr/>
    </dgm:pt>
    <dgm:pt modelId="{D939EAF5-D2A8-46DB-8BC7-3C57F30EF2E6}" type="pres">
      <dgm:prSet presAssocID="{73DACA19-964C-4438-87C1-9AF96C3ED923}" presName="composite3" presStyleCnt="0"/>
      <dgm:spPr/>
    </dgm:pt>
    <dgm:pt modelId="{AD16F2A5-5DFA-4913-AE27-6607DA1FEE8A}" type="pres">
      <dgm:prSet presAssocID="{73DACA19-964C-4438-87C1-9AF96C3ED923}" presName="background3" presStyleLbl="node3" presStyleIdx="1" presStyleCnt="3"/>
      <dgm:spPr/>
    </dgm:pt>
    <dgm:pt modelId="{65E12F60-B1E7-4F42-93DF-354ACBB6592F}" type="pres">
      <dgm:prSet presAssocID="{73DACA19-964C-4438-87C1-9AF96C3ED923}" presName="text3" presStyleLbl="fgAcc3" presStyleIdx="1" presStyleCnt="3" custScaleX="186744" custScaleY="149527" custLinFactNeighborX="30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5BF3DCF-B1A7-4079-81F3-F275D0F6233E}" type="pres">
      <dgm:prSet presAssocID="{73DACA19-964C-4438-87C1-9AF96C3ED923}" presName="hierChild4" presStyleCnt="0"/>
      <dgm:spPr/>
    </dgm:pt>
    <dgm:pt modelId="{30735707-8E5B-447C-8CBD-3492AFDCA705}" type="pres">
      <dgm:prSet presAssocID="{F13BDB52-5BDC-4E5F-9359-B72864AF6AC2}" presName="Name17" presStyleLbl="parChTrans1D3" presStyleIdx="2" presStyleCnt="3"/>
      <dgm:spPr/>
      <dgm:t>
        <a:bodyPr/>
        <a:lstStyle/>
        <a:p>
          <a:endParaRPr lang="en-US"/>
        </a:p>
      </dgm:t>
    </dgm:pt>
    <dgm:pt modelId="{BF34FDC4-F574-453C-BC01-63702AEA5D42}" type="pres">
      <dgm:prSet presAssocID="{EA3A77E6-2318-41FC-91EB-282480115928}" presName="hierRoot3" presStyleCnt="0"/>
      <dgm:spPr/>
    </dgm:pt>
    <dgm:pt modelId="{858863C8-16D0-4DD8-9E13-CEACEB9A9A7F}" type="pres">
      <dgm:prSet presAssocID="{EA3A77E6-2318-41FC-91EB-282480115928}" presName="composite3" presStyleCnt="0"/>
      <dgm:spPr/>
    </dgm:pt>
    <dgm:pt modelId="{0D8A0B91-DCE2-4934-8692-6ACB90EDBD32}" type="pres">
      <dgm:prSet presAssocID="{EA3A77E6-2318-41FC-91EB-282480115928}" presName="background3" presStyleLbl="node3" presStyleIdx="2" presStyleCnt="3"/>
      <dgm:spPr/>
    </dgm:pt>
    <dgm:pt modelId="{FF2ABE53-BFC8-44AC-ADB7-DB56E551C0B2}" type="pres">
      <dgm:prSet presAssocID="{EA3A77E6-2318-41FC-91EB-282480115928}" presName="text3" presStyleLbl="fgAcc3" presStyleIdx="2" presStyleCnt="3" custScaleX="180230" custScaleY="252025" custLinFactNeighborX="271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A042714-7140-4EEF-A7E8-CE368259EBC9}" type="pres">
      <dgm:prSet presAssocID="{EA3A77E6-2318-41FC-91EB-282480115928}" presName="hierChild4" presStyleCnt="0"/>
      <dgm:spPr/>
    </dgm:pt>
    <dgm:pt modelId="{F4854EAE-9F9C-4E2A-9CE5-1AF019029EAA}" type="pres">
      <dgm:prSet presAssocID="{1DB6DBCB-0226-4C13-B590-7101482DAADA}" presName="Name10" presStyleLbl="parChTrans1D2" presStyleIdx="1" presStyleCnt="3"/>
      <dgm:spPr/>
      <dgm:t>
        <a:bodyPr/>
        <a:lstStyle/>
        <a:p>
          <a:endParaRPr lang="en-US"/>
        </a:p>
      </dgm:t>
    </dgm:pt>
    <dgm:pt modelId="{D9F57E4F-1F3A-4CB0-8684-78CB77A2B130}" type="pres">
      <dgm:prSet presAssocID="{03BB5EC5-5A5E-4739-B5F8-8C54B162389B}" presName="hierRoot2" presStyleCnt="0"/>
      <dgm:spPr/>
    </dgm:pt>
    <dgm:pt modelId="{22270909-EE62-49E6-9D75-FE9340920645}" type="pres">
      <dgm:prSet presAssocID="{03BB5EC5-5A5E-4739-B5F8-8C54B162389B}" presName="composite2" presStyleCnt="0"/>
      <dgm:spPr/>
    </dgm:pt>
    <dgm:pt modelId="{C2DD4576-BEBA-4227-9218-489D8A9C7C6A}" type="pres">
      <dgm:prSet presAssocID="{03BB5EC5-5A5E-4739-B5F8-8C54B162389B}" presName="background2" presStyleLbl="node2" presStyleIdx="1" presStyleCnt="3"/>
      <dgm:spPr/>
    </dgm:pt>
    <dgm:pt modelId="{F44603DC-B7E2-4B12-8807-76B333DFC7BA}" type="pres">
      <dgm:prSet presAssocID="{03BB5EC5-5A5E-4739-B5F8-8C54B162389B}" presName="text2" presStyleLbl="fgAcc2" presStyleIdx="1" presStyleCnt="3" custScaleX="245858" custScaleY="214736" custLinFactNeighborY="-722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A72BD-C04D-4986-A4D8-0521C919D814}" type="pres">
      <dgm:prSet presAssocID="{03BB5EC5-5A5E-4739-B5F8-8C54B162389B}" presName="hierChild3" presStyleCnt="0"/>
      <dgm:spPr/>
    </dgm:pt>
    <dgm:pt modelId="{7F361C1E-C0F9-4B54-8ED5-C8D3609E69F3}" type="pres">
      <dgm:prSet presAssocID="{ECDDAC79-7F55-403E-A007-39DCB5FEC66C}" presName="Name10" presStyleLbl="parChTrans1D2" presStyleIdx="2" presStyleCnt="3"/>
      <dgm:spPr/>
      <dgm:t>
        <a:bodyPr/>
        <a:lstStyle/>
        <a:p>
          <a:endParaRPr lang="en-US"/>
        </a:p>
      </dgm:t>
    </dgm:pt>
    <dgm:pt modelId="{B1EF1C4E-C64A-45BB-869E-54FDFCEC59A5}" type="pres">
      <dgm:prSet presAssocID="{9DA6B598-5E2C-46FF-9D17-FB0FEA00EDD1}" presName="hierRoot2" presStyleCnt="0"/>
      <dgm:spPr/>
    </dgm:pt>
    <dgm:pt modelId="{97E8107E-DE82-44A2-8BB0-6DDB77F6DADE}" type="pres">
      <dgm:prSet presAssocID="{9DA6B598-5E2C-46FF-9D17-FB0FEA00EDD1}" presName="composite2" presStyleCnt="0"/>
      <dgm:spPr/>
    </dgm:pt>
    <dgm:pt modelId="{DA896A28-F5EC-4A29-AA71-DB77B91E401D}" type="pres">
      <dgm:prSet presAssocID="{9DA6B598-5E2C-46FF-9D17-FB0FEA00EDD1}" presName="background2" presStyleLbl="node2" presStyleIdx="2" presStyleCnt="3"/>
      <dgm:spPr/>
    </dgm:pt>
    <dgm:pt modelId="{13C20276-F46A-454E-9075-8F1F8073A962}" type="pres">
      <dgm:prSet presAssocID="{9DA6B598-5E2C-46FF-9D17-FB0FEA00EDD1}" presName="text2" presStyleLbl="fgAcc2" presStyleIdx="2" presStyleCnt="3" custScaleX="169710" custScaleY="2148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5B3B194-F59C-420C-81A3-937B84222382}" type="pres">
      <dgm:prSet presAssocID="{9DA6B598-5E2C-46FF-9D17-FB0FEA00EDD1}" presName="hierChild3" presStyleCnt="0"/>
      <dgm:spPr/>
    </dgm:pt>
  </dgm:ptLst>
  <dgm:cxnLst>
    <dgm:cxn modelId="{BF3E2BFC-C981-433D-BC48-8CAF76F763F5}" srcId="{4702D989-6107-45A7-9D43-726F1BF96627}" destId="{52605D03-E87A-4531-B809-06C40E06ACA0}" srcOrd="0" destOrd="0" parTransId="{CD6FF305-02B2-479A-8E82-E621B300903E}" sibTransId="{2C749E69-0DAB-4ADE-ACD8-FD5BAB2F3178}"/>
    <dgm:cxn modelId="{212DE697-E11B-4F51-9225-B5846C8E78D9}" type="presOf" srcId="{03BB5EC5-5A5E-4739-B5F8-8C54B162389B}" destId="{F44603DC-B7E2-4B12-8807-76B333DFC7BA}" srcOrd="0" destOrd="0" presId="urn:microsoft.com/office/officeart/2005/8/layout/hierarchy1"/>
    <dgm:cxn modelId="{46F336A0-9F79-4D8D-8121-AA3B8B23FF2F}" srcId="{D41B1BA8-1B0B-49F1-A583-6DBE72AF881B}" destId="{9DA6B598-5E2C-46FF-9D17-FB0FEA00EDD1}" srcOrd="2" destOrd="0" parTransId="{ECDDAC79-7F55-403E-A007-39DCB5FEC66C}" sibTransId="{4DB8AB3B-DCAD-41A7-AF3E-71787D9539DD}"/>
    <dgm:cxn modelId="{3982E2D9-27E3-4113-A356-69AFC6EC4641}" type="presOf" srcId="{ECDDAC79-7F55-403E-A007-39DCB5FEC66C}" destId="{7F361C1E-C0F9-4B54-8ED5-C8D3609E69F3}" srcOrd="0" destOrd="0" presId="urn:microsoft.com/office/officeart/2005/8/layout/hierarchy1"/>
    <dgm:cxn modelId="{3418A94D-1DA6-4F03-877A-D7834284870F}" srcId="{D41B1BA8-1B0B-49F1-A583-6DBE72AF881B}" destId="{4702D989-6107-45A7-9D43-726F1BF96627}" srcOrd="0" destOrd="0" parTransId="{9DA7AEB0-233D-4B6E-97FB-ABDEFB83374B}" sibTransId="{E7B98062-AEB4-463F-8A82-05F2D02F9A45}"/>
    <dgm:cxn modelId="{893F75BA-6DF0-48A6-92BF-1A6A9F240F10}" srcId="{D41B1BA8-1B0B-49F1-A583-6DBE72AF881B}" destId="{03BB5EC5-5A5E-4739-B5F8-8C54B162389B}" srcOrd="1" destOrd="0" parTransId="{1DB6DBCB-0226-4C13-B590-7101482DAADA}" sibTransId="{18DB98AA-96DD-4423-A76B-91C88B45B710}"/>
    <dgm:cxn modelId="{54BA6364-60A8-4D2C-A93B-A2DA8F58F108}" type="presOf" srcId="{F13BDB52-5BDC-4E5F-9359-B72864AF6AC2}" destId="{30735707-8E5B-447C-8CBD-3492AFDCA705}" srcOrd="0" destOrd="0" presId="urn:microsoft.com/office/officeart/2005/8/layout/hierarchy1"/>
    <dgm:cxn modelId="{8FBDC3F7-EE92-47FC-9DE8-A6A55FA79EAC}" srcId="{14C774CA-7016-40B5-8B30-412110C8710C}" destId="{D41B1BA8-1B0B-49F1-A583-6DBE72AF881B}" srcOrd="0" destOrd="0" parTransId="{5DD7FC4C-8024-4B54-9288-F5C2B22485B0}" sibTransId="{9768566B-1B61-4C5B-B815-032E5E567FD2}"/>
    <dgm:cxn modelId="{7683F04F-72CB-4D30-A11E-6A31804623CA}" type="presOf" srcId="{1DB6DBCB-0226-4C13-B590-7101482DAADA}" destId="{F4854EAE-9F9C-4E2A-9CE5-1AF019029EAA}" srcOrd="0" destOrd="0" presId="urn:microsoft.com/office/officeart/2005/8/layout/hierarchy1"/>
    <dgm:cxn modelId="{DED7095A-8070-4A68-9942-BABAF5FEC71E}" srcId="{4702D989-6107-45A7-9D43-726F1BF96627}" destId="{EA3A77E6-2318-41FC-91EB-282480115928}" srcOrd="2" destOrd="0" parTransId="{F13BDB52-5BDC-4E5F-9359-B72864AF6AC2}" sibTransId="{D593998D-1767-4ECF-BA3B-B83DBB16E953}"/>
    <dgm:cxn modelId="{732BA499-9248-430F-950D-6E565FEFE7A0}" type="presOf" srcId="{14C774CA-7016-40B5-8B30-412110C8710C}" destId="{2AD3FB39-FE0B-4705-966B-EEEA64757C8A}" srcOrd="0" destOrd="0" presId="urn:microsoft.com/office/officeart/2005/8/layout/hierarchy1"/>
    <dgm:cxn modelId="{99C4F908-DA8E-4F1C-8693-8BF9708E8CFD}" type="presOf" srcId="{EA3A77E6-2318-41FC-91EB-282480115928}" destId="{FF2ABE53-BFC8-44AC-ADB7-DB56E551C0B2}" srcOrd="0" destOrd="0" presId="urn:microsoft.com/office/officeart/2005/8/layout/hierarchy1"/>
    <dgm:cxn modelId="{4EE004DE-3D35-49C2-B54E-C306F90F038A}" type="presOf" srcId="{52605D03-E87A-4531-B809-06C40E06ACA0}" destId="{0D33081C-B96A-4AE0-B988-3500A0A1F684}" srcOrd="0" destOrd="0" presId="urn:microsoft.com/office/officeart/2005/8/layout/hierarchy1"/>
    <dgm:cxn modelId="{6A02509C-6FB6-4741-BF48-53B3389515CB}" srcId="{4702D989-6107-45A7-9D43-726F1BF96627}" destId="{73DACA19-964C-4438-87C1-9AF96C3ED923}" srcOrd="1" destOrd="0" parTransId="{D819709D-3540-40A3-8E20-164F4342CF22}" sibTransId="{C2398AF9-EFCE-47CB-959C-C1D1F106176B}"/>
    <dgm:cxn modelId="{06BDD594-58BC-488F-990C-312B9D019B2D}" type="presOf" srcId="{CD6FF305-02B2-479A-8E82-E621B300903E}" destId="{464C8C31-7486-4D16-BDDC-0C4709F68958}" srcOrd="0" destOrd="0" presId="urn:microsoft.com/office/officeart/2005/8/layout/hierarchy1"/>
    <dgm:cxn modelId="{3D70301C-CCD8-4D73-A4E9-E501BA8B3E0F}" type="presOf" srcId="{9DA6B598-5E2C-46FF-9D17-FB0FEA00EDD1}" destId="{13C20276-F46A-454E-9075-8F1F8073A962}" srcOrd="0" destOrd="0" presId="urn:microsoft.com/office/officeart/2005/8/layout/hierarchy1"/>
    <dgm:cxn modelId="{FA190CF4-DC56-4025-B0B5-E308AA96A96C}" type="presOf" srcId="{D41B1BA8-1B0B-49F1-A583-6DBE72AF881B}" destId="{533528A7-3526-42DE-AACF-7C16974AC0B3}" srcOrd="0" destOrd="0" presId="urn:microsoft.com/office/officeart/2005/8/layout/hierarchy1"/>
    <dgm:cxn modelId="{0846B950-5AF2-4A07-BD22-17230B71337C}" type="presOf" srcId="{D819709D-3540-40A3-8E20-164F4342CF22}" destId="{3E13D883-0F4B-4B54-A2A9-9E2987E5CCCA}" srcOrd="0" destOrd="0" presId="urn:microsoft.com/office/officeart/2005/8/layout/hierarchy1"/>
    <dgm:cxn modelId="{4C507763-F04A-4641-A392-4D7EEBA1E2AE}" type="presOf" srcId="{9DA7AEB0-233D-4B6E-97FB-ABDEFB83374B}" destId="{30863869-D2FB-4218-849A-98749DEDBE41}" srcOrd="0" destOrd="0" presId="urn:microsoft.com/office/officeart/2005/8/layout/hierarchy1"/>
    <dgm:cxn modelId="{C51152C4-5DCA-4594-BB04-0A27EED73E69}" type="presOf" srcId="{73DACA19-964C-4438-87C1-9AF96C3ED923}" destId="{65E12F60-B1E7-4F42-93DF-354ACBB6592F}" srcOrd="0" destOrd="0" presId="urn:microsoft.com/office/officeart/2005/8/layout/hierarchy1"/>
    <dgm:cxn modelId="{B28A8A88-7540-4BBD-92A3-914C8E60E21C}" type="presOf" srcId="{4702D989-6107-45A7-9D43-726F1BF96627}" destId="{D1B3B82C-932E-46E9-A3A1-5B892046BD45}" srcOrd="0" destOrd="0" presId="urn:microsoft.com/office/officeart/2005/8/layout/hierarchy1"/>
    <dgm:cxn modelId="{5361666D-C471-4E14-A829-BC766417EEEA}" type="presParOf" srcId="{2AD3FB39-FE0B-4705-966B-EEEA64757C8A}" destId="{E50C4E9A-2B2C-46C3-A290-DD036B9413E4}" srcOrd="0" destOrd="0" presId="urn:microsoft.com/office/officeart/2005/8/layout/hierarchy1"/>
    <dgm:cxn modelId="{B3B5E087-5AA1-424A-9D7C-79EB14B85EF4}" type="presParOf" srcId="{E50C4E9A-2B2C-46C3-A290-DD036B9413E4}" destId="{CACDDA39-83DC-4E69-9A8E-251292D568CD}" srcOrd="0" destOrd="0" presId="urn:microsoft.com/office/officeart/2005/8/layout/hierarchy1"/>
    <dgm:cxn modelId="{1B67EC92-F068-413A-B01D-CB7CF5765A78}" type="presParOf" srcId="{CACDDA39-83DC-4E69-9A8E-251292D568CD}" destId="{1977E2C1-4C5E-41CC-855A-EB87C799FA9D}" srcOrd="0" destOrd="0" presId="urn:microsoft.com/office/officeart/2005/8/layout/hierarchy1"/>
    <dgm:cxn modelId="{757197A9-DD54-4E54-8565-503549571EF9}" type="presParOf" srcId="{CACDDA39-83DC-4E69-9A8E-251292D568CD}" destId="{533528A7-3526-42DE-AACF-7C16974AC0B3}" srcOrd="1" destOrd="0" presId="urn:microsoft.com/office/officeart/2005/8/layout/hierarchy1"/>
    <dgm:cxn modelId="{72EAE211-37C0-4539-8C64-BA777F81CC32}" type="presParOf" srcId="{E50C4E9A-2B2C-46C3-A290-DD036B9413E4}" destId="{6886411C-B482-46C6-BED6-5D657D6CAB71}" srcOrd="1" destOrd="0" presId="urn:microsoft.com/office/officeart/2005/8/layout/hierarchy1"/>
    <dgm:cxn modelId="{8C1C4AE0-326D-4C6A-8AD8-97E7FD2C1406}" type="presParOf" srcId="{6886411C-B482-46C6-BED6-5D657D6CAB71}" destId="{30863869-D2FB-4218-849A-98749DEDBE41}" srcOrd="0" destOrd="0" presId="urn:microsoft.com/office/officeart/2005/8/layout/hierarchy1"/>
    <dgm:cxn modelId="{51E542AB-54F3-4924-BABC-DA25A22A60A9}" type="presParOf" srcId="{6886411C-B482-46C6-BED6-5D657D6CAB71}" destId="{D2C8A96A-870B-446D-B093-D56D9AA09E69}" srcOrd="1" destOrd="0" presId="urn:microsoft.com/office/officeart/2005/8/layout/hierarchy1"/>
    <dgm:cxn modelId="{367185F5-49DE-444E-9004-E4704B57D859}" type="presParOf" srcId="{D2C8A96A-870B-446D-B093-D56D9AA09E69}" destId="{197927D6-D804-4C29-A3C8-9E84D7BEEADC}" srcOrd="0" destOrd="0" presId="urn:microsoft.com/office/officeart/2005/8/layout/hierarchy1"/>
    <dgm:cxn modelId="{EEA8B530-8672-4FA3-9B83-5F11BE610F40}" type="presParOf" srcId="{197927D6-D804-4C29-A3C8-9E84D7BEEADC}" destId="{31466225-00AC-415D-9CEC-640876FAD4D3}" srcOrd="0" destOrd="0" presId="urn:microsoft.com/office/officeart/2005/8/layout/hierarchy1"/>
    <dgm:cxn modelId="{4A24BE46-178A-4203-94D8-B90CC74FD33B}" type="presParOf" srcId="{197927D6-D804-4C29-A3C8-9E84D7BEEADC}" destId="{D1B3B82C-932E-46E9-A3A1-5B892046BD45}" srcOrd="1" destOrd="0" presId="urn:microsoft.com/office/officeart/2005/8/layout/hierarchy1"/>
    <dgm:cxn modelId="{92D78FB9-4FBA-4440-9737-9F1C3DB9F605}" type="presParOf" srcId="{D2C8A96A-870B-446D-B093-D56D9AA09E69}" destId="{F1062D14-7CC1-48DD-A3F9-EC86725C26B3}" srcOrd="1" destOrd="0" presId="urn:microsoft.com/office/officeart/2005/8/layout/hierarchy1"/>
    <dgm:cxn modelId="{6108C12F-0D7E-4C11-851A-FE675888F8AD}" type="presParOf" srcId="{F1062D14-7CC1-48DD-A3F9-EC86725C26B3}" destId="{464C8C31-7486-4D16-BDDC-0C4709F68958}" srcOrd="0" destOrd="0" presId="urn:microsoft.com/office/officeart/2005/8/layout/hierarchy1"/>
    <dgm:cxn modelId="{2A027A61-A2E5-40C6-A598-E28F83F82065}" type="presParOf" srcId="{F1062D14-7CC1-48DD-A3F9-EC86725C26B3}" destId="{50EAF549-6130-4744-9D59-AB239D86F3AD}" srcOrd="1" destOrd="0" presId="urn:microsoft.com/office/officeart/2005/8/layout/hierarchy1"/>
    <dgm:cxn modelId="{7E75B56D-8572-4F21-8DCD-D38BBCB07E47}" type="presParOf" srcId="{50EAF549-6130-4744-9D59-AB239D86F3AD}" destId="{AF2BC0BF-6E4B-4CDF-B041-836ADC1214AC}" srcOrd="0" destOrd="0" presId="urn:microsoft.com/office/officeart/2005/8/layout/hierarchy1"/>
    <dgm:cxn modelId="{F7EBFDE9-43CA-4B41-B599-1B82E501B7D3}" type="presParOf" srcId="{AF2BC0BF-6E4B-4CDF-B041-836ADC1214AC}" destId="{DC506483-F4A4-4597-8375-494C3211E322}" srcOrd="0" destOrd="0" presId="urn:microsoft.com/office/officeart/2005/8/layout/hierarchy1"/>
    <dgm:cxn modelId="{0D92582D-9410-49B3-831C-EDA2B4A68990}" type="presParOf" srcId="{AF2BC0BF-6E4B-4CDF-B041-836ADC1214AC}" destId="{0D33081C-B96A-4AE0-B988-3500A0A1F684}" srcOrd="1" destOrd="0" presId="urn:microsoft.com/office/officeart/2005/8/layout/hierarchy1"/>
    <dgm:cxn modelId="{B3A37A3B-88D3-40E8-91A4-D82405AEDB3B}" type="presParOf" srcId="{50EAF549-6130-4744-9D59-AB239D86F3AD}" destId="{2369D480-B539-4585-A8E0-28B5C2448C88}" srcOrd="1" destOrd="0" presId="urn:microsoft.com/office/officeart/2005/8/layout/hierarchy1"/>
    <dgm:cxn modelId="{948DA010-B8C2-49EF-8493-2A60D8D9BFEE}" type="presParOf" srcId="{F1062D14-7CC1-48DD-A3F9-EC86725C26B3}" destId="{3E13D883-0F4B-4B54-A2A9-9E2987E5CCCA}" srcOrd="2" destOrd="0" presId="urn:microsoft.com/office/officeart/2005/8/layout/hierarchy1"/>
    <dgm:cxn modelId="{DB1F95E9-3D08-4BDD-BB83-666A47B2FC5C}" type="presParOf" srcId="{F1062D14-7CC1-48DD-A3F9-EC86725C26B3}" destId="{E89A280C-62AD-4F28-9CCE-8864BF9879E0}" srcOrd="3" destOrd="0" presId="urn:microsoft.com/office/officeart/2005/8/layout/hierarchy1"/>
    <dgm:cxn modelId="{2086434E-4AFB-43E0-B137-92FCA5FA2BA4}" type="presParOf" srcId="{E89A280C-62AD-4F28-9CCE-8864BF9879E0}" destId="{D939EAF5-D2A8-46DB-8BC7-3C57F30EF2E6}" srcOrd="0" destOrd="0" presId="urn:microsoft.com/office/officeart/2005/8/layout/hierarchy1"/>
    <dgm:cxn modelId="{CA0A3D0A-30A9-4C4B-A1CC-C1F1E13658FC}" type="presParOf" srcId="{D939EAF5-D2A8-46DB-8BC7-3C57F30EF2E6}" destId="{AD16F2A5-5DFA-4913-AE27-6607DA1FEE8A}" srcOrd="0" destOrd="0" presId="urn:microsoft.com/office/officeart/2005/8/layout/hierarchy1"/>
    <dgm:cxn modelId="{6F523C6C-7251-479A-AF23-C0D7FC0DA5AE}" type="presParOf" srcId="{D939EAF5-D2A8-46DB-8BC7-3C57F30EF2E6}" destId="{65E12F60-B1E7-4F42-93DF-354ACBB6592F}" srcOrd="1" destOrd="0" presId="urn:microsoft.com/office/officeart/2005/8/layout/hierarchy1"/>
    <dgm:cxn modelId="{561B4442-2E47-483D-9BDF-8B01206A8169}" type="presParOf" srcId="{E89A280C-62AD-4F28-9CCE-8864BF9879E0}" destId="{D5BF3DCF-B1A7-4079-81F3-F275D0F6233E}" srcOrd="1" destOrd="0" presId="urn:microsoft.com/office/officeart/2005/8/layout/hierarchy1"/>
    <dgm:cxn modelId="{56BF8191-44A7-458F-823A-27EBA4B121B2}" type="presParOf" srcId="{F1062D14-7CC1-48DD-A3F9-EC86725C26B3}" destId="{30735707-8E5B-447C-8CBD-3492AFDCA705}" srcOrd="4" destOrd="0" presId="urn:microsoft.com/office/officeart/2005/8/layout/hierarchy1"/>
    <dgm:cxn modelId="{30942DCD-356B-4DE8-8BAB-B9A80063466B}" type="presParOf" srcId="{F1062D14-7CC1-48DD-A3F9-EC86725C26B3}" destId="{BF34FDC4-F574-453C-BC01-63702AEA5D42}" srcOrd="5" destOrd="0" presId="urn:microsoft.com/office/officeart/2005/8/layout/hierarchy1"/>
    <dgm:cxn modelId="{052FE0A1-9F4C-4B9F-9BF5-F892CC3023F6}" type="presParOf" srcId="{BF34FDC4-F574-453C-BC01-63702AEA5D42}" destId="{858863C8-16D0-4DD8-9E13-CEACEB9A9A7F}" srcOrd="0" destOrd="0" presId="urn:microsoft.com/office/officeart/2005/8/layout/hierarchy1"/>
    <dgm:cxn modelId="{C0FE3DFE-0401-43E4-9F95-B81BF9C799BD}" type="presParOf" srcId="{858863C8-16D0-4DD8-9E13-CEACEB9A9A7F}" destId="{0D8A0B91-DCE2-4934-8692-6ACB90EDBD32}" srcOrd="0" destOrd="0" presId="urn:microsoft.com/office/officeart/2005/8/layout/hierarchy1"/>
    <dgm:cxn modelId="{1341D507-8F13-40D1-896A-04A6B10A7C11}" type="presParOf" srcId="{858863C8-16D0-4DD8-9E13-CEACEB9A9A7F}" destId="{FF2ABE53-BFC8-44AC-ADB7-DB56E551C0B2}" srcOrd="1" destOrd="0" presId="urn:microsoft.com/office/officeart/2005/8/layout/hierarchy1"/>
    <dgm:cxn modelId="{532C1232-99A6-4807-A474-601B0B968D8D}" type="presParOf" srcId="{BF34FDC4-F574-453C-BC01-63702AEA5D42}" destId="{4A042714-7140-4EEF-A7E8-CE368259EBC9}" srcOrd="1" destOrd="0" presId="urn:microsoft.com/office/officeart/2005/8/layout/hierarchy1"/>
    <dgm:cxn modelId="{5031D102-D513-4E01-B58D-0FD604D8A2DD}" type="presParOf" srcId="{6886411C-B482-46C6-BED6-5D657D6CAB71}" destId="{F4854EAE-9F9C-4E2A-9CE5-1AF019029EAA}" srcOrd="2" destOrd="0" presId="urn:microsoft.com/office/officeart/2005/8/layout/hierarchy1"/>
    <dgm:cxn modelId="{04EC723A-7A25-4E57-B63E-66D19638BA6B}" type="presParOf" srcId="{6886411C-B482-46C6-BED6-5D657D6CAB71}" destId="{D9F57E4F-1F3A-4CB0-8684-78CB77A2B130}" srcOrd="3" destOrd="0" presId="urn:microsoft.com/office/officeart/2005/8/layout/hierarchy1"/>
    <dgm:cxn modelId="{3D5AAFB1-F81F-4971-9161-50411F0C457A}" type="presParOf" srcId="{D9F57E4F-1F3A-4CB0-8684-78CB77A2B130}" destId="{22270909-EE62-49E6-9D75-FE9340920645}" srcOrd="0" destOrd="0" presId="urn:microsoft.com/office/officeart/2005/8/layout/hierarchy1"/>
    <dgm:cxn modelId="{30571C88-F404-4D62-A428-4EE8AEA7B540}" type="presParOf" srcId="{22270909-EE62-49E6-9D75-FE9340920645}" destId="{C2DD4576-BEBA-4227-9218-489D8A9C7C6A}" srcOrd="0" destOrd="0" presId="urn:microsoft.com/office/officeart/2005/8/layout/hierarchy1"/>
    <dgm:cxn modelId="{757FBE10-B233-4498-A05A-7E64048EF48C}" type="presParOf" srcId="{22270909-EE62-49E6-9D75-FE9340920645}" destId="{F44603DC-B7E2-4B12-8807-76B333DFC7BA}" srcOrd="1" destOrd="0" presId="urn:microsoft.com/office/officeart/2005/8/layout/hierarchy1"/>
    <dgm:cxn modelId="{85DFEBE5-FE5A-47B6-AFE6-A540CC66754C}" type="presParOf" srcId="{D9F57E4F-1F3A-4CB0-8684-78CB77A2B130}" destId="{CEFA72BD-C04D-4986-A4D8-0521C919D814}" srcOrd="1" destOrd="0" presId="urn:microsoft.com/office/officeart/2005/8/layout/hierarchy1"/>
    <dgm:cxn modelId="{FAEA0FB5-5751-4DAB-AC31-15D321D3927D}" type="presParOf" srcId="{6886411C-B482-46C6-BED6-5D657D6CAB71}" destId="{7F361C1E-C0F9-4B54-8ED5-C8D3609E69F3}" srcOrd="4" destOrd="0" presId="urn:microsoft.com/office/officeart/2005/8/layout/hierarchy1"/>
    <dgm:cxn modelId="{170DE884-C33B-499B-B483-59D79DD86F95}" type="presParOf" srcId="{6886411C-B482-46C6-BED6-5D657D6CAB71}" destId="{B1EF1C4E-C64A-45BB-869E-54FDFCEC59A5}" srcOrd="5" destOrd="0" presId="urn:microsoft.com/office/officeart/2005/8/layout/hierarchy1"/>
    <dgm:cxn modelId="{40AFB9CB-688F-47C8-A9C5-69271F733ECB}" type="presParOf" srcId="{B1EF1C4E-C64A-45BB-869E-54FDFCEC59A5}" destId="{97E8107E-DE82-44A2-8BB0-6DDB77F6DADE}" srcOrd="0" destOrd="0" presId="urn:microsoft.com/office/officeart/2005/8/layout/hierarchy1"/>
    <dgm:cxn modelId="{F658760C-A5CC-44DB-A3CD-8AA6C1D0774B}" type="presParOf" srcId="{97E8107E-DE82-44A2-8BB0-6DDB77F6DADE}" destId="{DA896A28-F5EC-4A29-AA71-DB77B91E401D}" srcOrd="0" destOrd="0" presId="urn:microsoft.com/office/officeart/2005/8/layout/hierarchy1"/>
    <dgm:cxn modelId="{EFF5CE66-6DAC-43E8-9438-F727872B85F4}" type="presParOf" srcId="{97E8107E-DE82-44A2-8BB0-6DDB77F6DADE}" destId="{13C20276-F46A-454E-9075-8F1F8073A962}" srcOrd="1" destOrd="0" presId="urn:microsoft.com/office/officeart/2005/8/layout/hierarchy1"/>
    <dgm:cxn modelId="{20FD7FDC-C5A3-41FA-AF68-A71CE3183DD8}" type="presParOf" srcId="{B1EF1C4E-C64A-45BB-869E-54FDFCEC59A5}" destId="{A5B3B194-F59C-420C-81A3-937B84222382}" srcOrd="1" destOrd="0" presId="urn:microsoft.com/office/officeart/2005/8/layout/hierarchy1"/>
  </dgm:cxnLst>
  <dgm:bg/>
  <dgm:whole>
    <a:ln>
      <a:solidFill>
        <a:schemeClr val="bg1"/>
      </a:solidFill>
    </a:ln>
  </dgm:whole>
  <dgm:extLst>
    <a:ext uri="http://schemas.microsoft.com/office/drawing/2008/diagram">
      <dsp:dataModelExt xmlns:dsp="http://schemas.microsoft.com/office/drawing/2008/diagram" relId="rId2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804DAF-46C5-40CB-9BD2-A3F4C6DFB085}">
      <dsp:nvSpPr>
        <dsp:cNvPr id="0" name=""/>
        <dsp:cNvSpPr/>
      </dsp:nvSpPr>
      <dsp:spPr>
        <a:xfrm>
          <a:off x="3811977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654925" y="212404"/>
              </a:lnTo>
              <a:lnTo>
                <a:pt x="654925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2E1BA8-5DE0-48FC-9BD9-CF721010586E}">
      <dsp:nvSpPr>
        <dsp:cNvPr id="0" name=""/>
        <dsp:cNvSpPr/>
      </dsp:nvSpPr>
      <dsp:spPr>
        <a:xfrm>
          <a:off x="3154994" y="1739235"/>
          <a:ext cx="656983" cy="311685"/>
        </a:xfrm>
        <a:custGeom>
          <a:avLst/>
          <a:gdLst/>
          <a:ahLst/>
          <a:cxnLst/>
          <a:rect l="0" t="0" r="0" b="0"/>
          <a:pathLst>
            <a:path>
              <a:moveTo>
                <a:pt x="656983" y="0"/>
              </a:moveTo>
              <a:lnTo>
                <a:pt x="656983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361C1E-C0F9-4B54-8ED5-C8D3609E69F3}">
      <dsp:nvSpPr>
        <dsp:cNvPr id="0" name=""/>
        <dsp:cNvSpPr/>
      </dsp:nvSpPr>
      <dsp:spPr>
        <a:xfrm>
          <a:off x="2502126" y="747022"/>
          <a:ext cx="1309851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1309851" y="212404"/>
              </a:lnTo>
              <a:lnTo>
                <a:pt x="1309851" y="311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35707-8E5B-447C-8CBD-3492AFDCA705}">
      <dsp:nvSpPr>
        <dsp:cNvPr id="0" name=""/>
        <dsp:cNvSpPr/>
      </dsp:nvSpPr>
      <dsp:spPr>
        <a:xfrm>
          <a:off x="1192274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2404"/>
              </a:lnTo>
              <a:lnTo>
                <a:pt x="654925" y="212404"/>
              </a:lnTo>
              <a:lnTo>
                <a:pt x="654925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C8C31-7486-4D16-BDDC-0C4709F68958}">
      <dsp:nvSpPr>
        <dsp:cNvPr id="0" name=""/>
        <dsp:cNvSpPr/>
      </dsp:nvSpPr>
      <dsp:spPr>
        <a:xfrm>
          <a:off x="537349" y="1739235"/>
          <a:ext cx="654925" cy="311685"/>
        </a:xfrm>
        <a:custGeom>
          <a:avLst/>
          <a:gdLst/>
          <a:ahLst/>
          <a:cxnLst/>
          <a:rect l="0" t="0" r="0" b="0"/>
          <a:pathLst>
            <a:path>
              <a:moveTo>
                <a:pt x="654925" y="0"/>
              </a:moveTo>
              <a:lnTo>
                <a:pt x="654925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63869-D2FB-4218-849A-98749DEDBE41}">
      <dsp:nvSpPr>
        <dsp:cNvPr id="0" name=""/>
        <dsp:cNvSpPr/>
      </dsp:nvSpPr>
      <dsp:spPr>
        <a:xfrm>
          <a:off x="1192274" y="747022"/>
          <a:ext cx="1309851" cy="311685"/>
        </a:xfrm>
        <a:custGeom>
          <a:avLst/>
          <a:gdLst/>
          <a:ahLst/>
          <a:cxnLst/>
          <a:rect l="0" t="0" r="0" b="0"/>
          <a:pathLst>
            <a:path>
              <a:moveTo>
                <a:pt x="1309851" y="0"/>
              </a:moveTo>
              <a:lnTo>
                <a:pt x="1309851" y="212404"/>
              </a:lnTo>
              <a:lnTo>
                <a:pt x="0" y="212404"/>
              </a:lnTo>
              <a:lnTo>
                <a:pt x="0" y="311685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E2C1-4C5E-41CC-855A-EB87C799FA9D}">
      <dsp:nvSpPr>
        <dsp:cNvPr id="0" name=""/>
        <dsp:cNvSpPr/>
      </dsp:nvSpPr>
      <dsp:spPr>
        <a:xfrm>
          <a:off x="1966278" y="66495"/>
          <a:ext cx="1071696" cy="6805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528A7-3526-42DE-AACF-7C16974AC0B3}">
      <dsp:nvSpPr>
        <dsp:cNvPr id="0" name=""/>
        <dsp:cNvSpPr/>
      </dsp:nvSpPr>
      <dsp:spPr>
        <a:xfrm>
          <a:off x="2085355" y="179619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المد اللازم</a:t>
          </a:r>
          <a:endParaRPr lang="en-US" sz="2100" kern="1200" dirty="0"/>
        </a:p>
      </dsp:txBody>
      <dsp:txXfrm>
        <a:off x="2105287" y="199551"/>
        <a:ext cx="1031832" cy="640663"/>
      </dsp:txXfrm>
    </dsp:sp>
    <dsp:sp modelId="{31466225-00AC-415D-9CEC-640876FAD4D3}">
      <dsp:nvSpPr>
        <dsp:cNvPr id="0" name=""/>
        <dsp:cNvSpPr/>
      </dsp:nvSpPr>
      <dsp:spPr>
        <a:xfrm>
          <a:off x="656426" y="1058708"/>
          <a:ext cx="1071696" cy="6805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3B82C-932E-46E9-A3A1-5B892046BD45}">
      <dsp:nvSpPr>
        <dsp:cNvPr id="0" name=""/>
        <dsp:cNvSpPr/>
      </dsp:nvSpPr>
      <dsp:spPr>
        <a:xfrm>
          <a:off x="775504" y="1171831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حرفي</a:t>
          </a:r>
          <a:endParaRPr lang="en-US" sz="2100" kern="1200" dirty="0"/>
        </a:p>
      </dsp:txBody>
      <dsp:txXfrm>
        <a:off x="795436" y="1191763"/>
        <a:ext cx="1031832" cy="640663"/>
      </dsp:txXfrm>
    </dsp:sp>
    <dsp:sp modelId="{DC506483-F4A4-4597-8375-494C3211E322}">
      <dsp:nvSpPr>
        <dsp:cNvPr id="0" name=""/>
        <dsp:cNvSpPr/>
      </dsp:nvSpPr>
      <dsp:spPr>
        <a:xfrm>
          <a:off x="1500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081C-B96A-4AE0-B988-3500A0A1F684}">
      <dsp:nvSpPr>
        <dsp:cNvPr id="0" name=""/>
        <dsp:cNvSpPr/>
      </dsp:nvSpPr>
      <dsp:spPr>
        <a:xfrm>
          <a:off x="120578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مخفف</a:t>
          </a:r>
          <a:endParaRPr lang="en-US" sz="2100" kern="1200" dirty="0"/>
        </a:p>
      </dsp:txBody>
      <dsp:txXfrm>
        <a:off x="140510" y="2183976"/>
        <a:ext cx="1031832" cy="640663"/>
      </dsp:txXfrm>
    </dsp:sp>
    <dsp:sp modelId="{0D8A0B91-DCE2-4934-8692-6ACB90EDBD32}">
      <dsp:nvSpPr>
        <dsp:cNvPr id="0" name=""/>
        <dsp:cNvSpPr/>
      </dsp:nvSpPr>
      <dsp:spPr>
        <a:xfrm>
          <a:off x="1311352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BE53-BFC8-44AC-ADB7-DB56E551C0B2}">
      <dsp:nvSpPr>
        <dsp:cNvPr id="0" name=""/>
        <dsp:cNvSpPr/>
      </dsp:nvSpPr>
      <dsp:spPr>
        <a:xfrm>
          <a:off x="1430429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مثقل</a:t>
          </a:r>
          <a:endParaRPr lang="en-US" sz="2100" kern="1200" dirty="0"/>
        </a:p>
      </dsp:txBody>
      <dsp:txXfrm>
        <a:off x="1450361" y="2183976"/>
        <a:ext cx="1031832" cy="640663"/>
      </dsp:txXfrm>
    </dsp:sp>
    <dsp:sp modelId="{DA896A28-F5EC-4A29-AA71-DB77B91E401D}">
      <dsp:nvSpPr>
        <dsp:cNvPr id="0" name=""/>
        <dsp:cNvSpPr/>
      </dsp:nvSpPr>
      <dsp:spPr>
        <a:xfrm>
          <a:off x="3276129" y="1058708"/>
          <a:ext cx="1071696" cy="68052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0276-F46A-454E-9075-8F1F8073A962}">
      <dsp:nvSpPr>
        <dsp:cNvPr id="0" name=""/>
        <dsp:cNvSpPr/>
      </dsp:nvSpPr>
      <dsp:spPr>
        <a:xfrm>
          <a:off x="3395206" y="1171831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كلمي</a:t>
          </a:r>
          <a:endParaRPr lang="en-US" sz="2100" kern="1200" dirty="0"/>
        </a:p>
      </dsp:txBody>
      <dsp:txXfrm>
        <a:off x="3415138" y="1191763"/>
        <a:ext cx="1031832" cy="640663"/>
      </dsp:txXfrm>
    </dsp:sp>
    <dsp:sp modelId="{C001AD59-932E-435C-8231-70368FB892AB}">
      <dsp:nvSpPr>
        <dsp:cNvPr id="0" name=""/>
        <dsp:cNvSpPr/>
      </dsp:nvSpPr>
      <dsp:spPr>
        <a:xfrm>
          <a:off x="2619146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75E9C-B796-45D9-A12A-95D5A69C6F3B}">
      <dsp:nvSpPr>
        <dsp:cNvPr id="0" name=""/>
        <dsp:cNvSpPr/>
      </dsp:nvSpPr>
      <dsp:spPr>
        <a:xfrm>
          <a:off x="2738223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مخفف</a:t>
          </a:r>
          <a:endParaRPr lang="en-US" sz="2100" kern="1200" dirty="0"/>
        </a:p>
      </dsp:txBody>
      <dsp:txXfrm>
        <a:off x="2758155" y="2183976"/>
        <a:ext cx="1031832" cy="640663"/>
      </dsp:txXfrm>
    </dsp:sp>
    <dsp:sp modelId="{3DD1ED86-1158-440A-8ECC-1B7BEA2793DE}">
      <dsp:nvSpPr>
        <dsp:cNvPr id="0" name=""/>
        <dsp:cNvSpPr/>
      </dsp:nvSpPr>
      <dsp:spPr>
        <a:xfrm>
          <a:off x="3931055" y="2050920"/>
          <a:ext cx="1071696" cy="6805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D42CEE-ACBA-49F6-8852-6EADBA5F3A8E}">
      <dsp:nvSpPr>
        <dsp:cNvPr id="0" name=""/>
        <dsp:cNvSpPr/>
      </dsp:nvSpPr>
      <dsp:spPr>
        <a:xfrm>
          <a:off x="4050132" y="2164044"/>
          <a:ext cx="1071696" cy="6805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100" kern="1200" dirty="0" smtClean="0"/>
            <a:t>مثقل</a:t>
          </a:r>
          <a:endParaRPr lang="en-US" sz="2100" kern="1200" dirty="0"/>
        </a:p>
      </dsp:txBody>
      <dsp:txXfrm>
        <a:off x="4070064" y="2183976"/>
        <a:ext cx="1031832" cy="6406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361C1E-C0F9-4B54-8ED5-C8D3609E69F3}">
      <dsp:nvSpPr>
        <dsp:cNvPr id="0" name=""/>
        <dsp:cNvSpPr/>
      </dsp:nvSpPr>
      <dsp:spPr>
        <a:xfrm>
          <a:off x="4602741" y="990665"/>
          <a:ext cx="2885266" cy="249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76"/>
              </a:lnTo>
              <a:lnTo>
                <a:pt x="2885266" y="170176"/>
              </a:lnTo>
              <a:lnTo>
                <a:pt x="2885266" y="2497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854EAE-9F9C-4E2A-9CE5-1AF019029EAA}">
      <dsp:nvSpPr>
        <dsp:cNvPr id="0" name=""/>
        <dsp:cNvSpPr/>
      </dsp:nvSpPr>
      <dsp:spPr>
        <a:xfrm>
          <a:off x="4602741" y="990665"/>
          <a:ext cx="910360" cy="21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0761"/>
              </a:lnTo>
              <a:lnTo>
                <a:pt x="910360" y="130761"/>
              </a:lnTo>
              <a:lnTo>
                <a:pt x="910360" y="210303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735707-8E5B-447C-8CBD-3492AFDCA705}">
      <dsp:nvSpPr>
        <dsp:cNvPr id="0" name=""/>
        <dsp:cNvSpPr/>
      </dsp:nvSpPr>
      <dsp:spPr>
        <a:xfrm>
          <a:off x="2627834" y="2584449"/>
          <a:ext cx="2085039" cy="249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76"/>
              </a:lnTo>
              <a:lnTo>
                <a:pt x="2085039" y="170176"/>
              </a:lnTo>
              <a:lnTo>
                <a:pt x="2085039" y="2497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13D883-0F4B-4B54-A2A9-9E2987E5CCCA}">
      <dsp:nvSpPr>
        <dsp:cNvPr id="0" name=""/>
        <dsp:cNvSpPr/>
      </dsp:nvSpPr>
      <dsp:spPr>
        <a:xfrm>
          <a:off x="2627834" y="2584449"/>
          <a:ext cx="349424" cy="2497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0176"/>
              </a:lnTo>
              <a:lnTo>
                <a:pt x="349424" y="170176"/>
              </a:lnTo>
              <a:lnTo>
                <a:pt x="349424" y="2497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4C8C31-7486-4D16-BDDC-0C4709F68958}">
      <dsp:nvSpPr>
        <dsp:cNvPr id="0" name=""/>
        <dsp:cNvSpPr/>
      </dsp:nvSpPr>
      <dsp:spPr>
        <a:xfrm>
          <a:off x="861550" y="2584449"/>
          <a:ext cx="1766284" cy="249718"/>
        </a:xfrm>
        <a:custGeom>
          <a:avLst/>
          <a:gdLst/>
          <a:ahLst/>
          <a:cxnLst/>
          <a:rect l="0" t="0" r="0" b="0"/>
          <a:pathLst>
            <a:path>
              <a:moveTo>
                <a:pt x="1766284" y="0"/>
              </a:moveTo>
              <a:lnTo>
                <a:pt x="1766284" y="170176"/>
              </a:lnTo>
              <a:lnTo>
                <a:pt x="0" y="170176"/>
              </a:lnTo>
              <a:lnTo>
                <a:pt x="0" y="249718"/>
              </a:lnTo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863869-D2FB-4218-849A-98749DEDBE41}">
      <dsp:nvSpPr>
        <dsp:cNvPr id="0" name=""/>
        <dsp:cNvSpPr/>
      </dsp:nvSpPr>
      <dsp:spPr>
        <a:xfrm>
          <a:off x="2627834" y="990665"/>
          <a:ext cx="1974906" cy="249718"/>
        </a:xfrm>
        <a:custGeom>
          <a:avLst/>
          <a:gdLst/>
          <a:ahLst/>
          <a:cxnLst/>
          <a:rect l="0" t="0" r="0" b="0"/>
          <a:pathLst>
            <a:path>
              <a:moveTo>
                <a:pt x="1974906" y="0"/>
              </a:moveTo>
              <a:lnTo>
                <a:pt x="1974906" y="170176"/>
              </a:lnTo>
              <a:lnTo>
                <a:pt x="0" y="170176"/>
              </a:lnTo>
              <a:lnTo>
                <a:pt x="0" y="249718"/>
              </a:lnTo>
            </a:path>
          </a:pathLst>
        </a:custGeom>
        <a:noFill/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7E2C1-4C5E-41CC-855A-EB87C799FA9D}">
      <dsp:nvSpPr>
        <dsp:cNvPr id="0" name=""/>
        <dsp:cNvSpPr/>
      </dsp:nvSpPr>
      <dsp:spPr>
        <a:xfrm>
          <a:off x="2825120" y="225793"/>
          <a:ext cx="3555242" cy="764872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3528A7-3526-42DE-AACF-7C16974AC0B3}">
      <dsp:nvSpPr>
        <dsp:cNvPr id="0" name=""/>
        <dsp:cNvSpPr/>
      </dsp:nvSpPr>
      <dsp:spPr>
        <a:xfrm>
          <a:off x="2920523" y="316426"/>
          <a:ext cx="3555242" cy="764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/>
            <a:t>الحروف المقطعة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b="1" kern="1200" dirty="0" smtClean="0">
              <a:solidFill>
                <a:srgbClr val="FF0000"/>
              </a:solidFill>
            </a:rPr>
            <a:t>نص حكيم قاطع له سر</a:t>
          </a:r>
          <a:endParaRPr lang="en-US" sz="2400" b="1" kern="1200" dirty="0">
            <a:solidFill>
              <a:srgbClr val="FF0000"/>
            </a:solidFill>
          </a:endParaRPr>
        </a:p>
      </dsp:txBody>
      <dsp:txXfrm>
        <a:off x="2942925" y="338828"/>
        <a:ext cx="3510438" cy="720068"/>
      </dsp:txXfrm>
    </dsp:sp>
    <dsp:sp modelId="{31466225-00AC-415D-9CEC-640876FAD4D3}">
      <dsp:nvSpPr>
        <dsp:cNvPr id="0" name=""/>
        <dsp:cNvSpPr/>
      </dsp:nvSpPr>
      <dsp:spPr>
        <a:xfrm>
          <a:off x="988882" y="1240383"/>
          <a:ext cx="3277904" cy="134406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B3B82C-932E-46E9-A3A1-5B892046BD45}">
      <dsp:nvSpPr>
        <dsp:cNvPr id="0" name=""/>
        <dsp:cNvSpPr/>
      </dsp:nvSpPr>
      <dsp:spPr>
        <a:xfrm>
          <a:off x="1084286" y="1331017"/>
          <a:ext cx="3277904" cy="1344065"/>
        </a:xfrm>
        <a:prstGeom prst="roundRect">
          <a:avLst>
            <a:gd name="adj" fmla="val 10000"/>
          </a:avLst>
        </a:prstGeom>
        <a:solidFill>
          <a:srgbClr val="FFFF69">
            <a:alpha val="89804"/>
          </a:srgb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نقص عسلكم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وسطها حرف مد أو لين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مد لازم حرفي (6 حركات)</a:t>
          </a:r>
          <a:endParaRPr lang="en-US" sz="2300" b="1" kern="1200" dirty="0"/>
        </a:p>
      </dsp:txBody>
      <dsp:txXfrm>
        <a:off x="1123652" y="1370383"/>
        <a:ext cx="3199172" cy="1265333"/>
      </dsp:txXfrm>
    </dsp:sp>
    <dsp:sp modelId="{DC506483-F4A4-4597-8375-494C3211E322}">
      <dsp:nvSpPr>
        <dsp:cNvPr id="0" name=""/>
        <dsp:cNvSpPr/>
      </dsp:nvSpPr>
      <dsp:spPr>
        <a:xfrm>
          <a:off x="2312" y="2834168"/>
          <a:ext cx="1718474" cy="8776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D33081C-B96A-4AE0-B988-3500A0A1F684}">
      <dsp:nvSpPr>
        <dsp:cNvPr id="0" name=""/>
        <dsp:cNvSpPr/>
      </dsp:nvSpPr>
      <dsp:spPr>
        <a:xfrm>
          <a:off x="97716" y="2924801"/>
          <a:ext cx="1718474" cy="877631"/>
        </a:xfrm>
        <a:prstGeom prst="roundRect">
          <a:avLst>
            <a:gd name="adj" fmla="val 10000"/>
          </a:avLst>
        </a:prstGeom>
        <a:solidFill>
          <a:schemeClr val="bg1">
            <a:lumMod val="95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b="1" kern="1200" dirty="0" smtClean="0">
              <a:solidFill>
                <a:srgbClr val="FF0000"/>
              </a:solidFill>
            </a:rPr>
            <a:t>كم نقص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400" kern="1200" dirty="0" smtClean="0"/>
            <a:t>مد لازم حرفي </a:t>
          </a:r>
          <a:r>
            <a:rPr lang="ar-SA" sz="2000" b="1" kern="1200" dirty="0" smtClean="0">
              <a:solidFill>
                <a:srgbClr val="00B050"/>
              </a:solidFill>
            </a:rPr>
            <a:t>مخفف</a:t>
          </a:r>
          <a:endParaRPr lang="en-US" sz="2000" b="1" kern="1200" dirty="0">
            <a:solidFill>
              <a:srgbClr val="00B050"/>
            </a:solidFill>
          </a:endParaRPr>
        </a:p>
      </dsp:txBody>
      <dsp:txXfrm>
        <a:off x="123421" y="2950506"/>
        <a:ext cx="1667064" cy="826221"/>
      </dsp:txXfrm>
    </dsp:sp>
    <dsp:sp modelId="{AD16F2A5-5DFA-4913-AE27-6607DA1FEE8A}">
      <dsp:nvSpPr>
        <dsp:cNvPr id="0" name=""/>
        <dsp:cNvSpPr/>
      </dsp:nvSpPr>
      <dsp:spPr>
        <a:xfrm>
          <a:off x="2175537" y="2834168"/>
          <a:ext cx="1603443" cy="81526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E12F60-B1E7-4F42-93DF-354ACBB6592F}">
      <dsp:nvSpPr>
        <dsp:cNvPr id="0" name=""/>
        <dsp:cNvSpPr/>
      </dsp:nvSpPr>
      <dsp:spPr>
        <a:xfrm>
          <a:off x="2270941" y="2924801"/>
          <a:ext cx="1603443" cy="815267"/>
        </a:xfrm>
        <a:prstGeom prst="roundRect">
          <a:avLst>
            <a:gd name="adj" fmla="val 10000"/>
          </a:avLst>
        </a:prstGeom>
        <a:solidFill>
          <a:schemeClr val="accent6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3200" b="1" kern="1200" dirty="0" smtClean="0">
              <a:solidFill>
                <a:srgbClr val="FF0000"/>
              </a:solidFill>
            </a:rPr>
            <a:t>سل</a:t>
          </a:r>
          <a:endParaRPr lang="ar-SA" sz="2400" b="1" kern="1200" dirty="0" smtClean="0">
            <a:solidFill>
              <a:srgbClr val="FF0000"/>
            </a:solidFill>
          </a:endParaRP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1400" kern="1200" dirty="0" smtClean="0"/>
            <a:t>مد لازم حرفي </a:t>
          </a:r>
          <a:r>
            <a:rPr lang="ar-SA" sz="2000" b="1" kern="1200" dirty="0" smtClean="0">
              <a:solidFill>
                <a:srgbClr val="00B050"/>
              </a:solidFill>
            </a:rPr>
            <a:t>مثقل</a:t>
          </a:r>
          <a:endParaRPr lang="en-US" sz="1400" b="1" kern="1200" dirty="0">
            <a:solidFill>
              <a:srgbClr val="00B050"/>
            </a:solidFill>
          </a:endParaRPr>
        </a:p>
      </dsp:txBody>
      <dsp:txXfrm>
        <a:off x="2294819" y="2948679"/>
        <a:ext cx="1555687" cy="767511"/>
      </dsp:txXfrm>
    </dsp:sp>
    <dsp:sp modelId="{0D8A0B91-DCE2-4934-8692-6ACB90EDBD32}">
      <dsp:nvSpPr>
        <dsp:cNvPr id="0" name=""/>
        <dsp:cNvSpPr/>
      </dsp:nvSpPr>
      <dsp:spPr>
        <a:xfrm>
          <a:off x="3939118" y="2834168"/>
          <a:ext cx="1547512" cy="137411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2ABE53-BFC8-44AC-ADB7-DB56E551C0B2}">
      <dsp:nvSpPr>
        <dsp:cNvPr id="0" name=""/>
        <dsp:cNvSpPr/>
      </dsp:nvSpPr>
      <dsp:spPr>
        <a:xfrm>
          <a:off x="4034521" y="2924801"/>
          <a:ext cx="1547512" cy="1374119"/>
        </a:xfrm>
        <a:prstGeom prst="roundRect">
          <a:avLst>
            <a:gd name="adj" fmla="val 10000"/>
          </a:avLst>
        </a:prstGeom>
        <a:solidFill>
          <a:schemeClr val="accent2">
            <a:lumMod val="20000"/>
            <a:lumOff val="80000"/>
            <a:alpha val="9000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العين </a:t>
          </a:r>
          <a:r>
            <a:rPr lang="ar-SA" sz="2400" b="0" kern="1200" dirty="0" smtClean="0">
              <a:solidFill>
                <a:schemeClr val="tx1"/>
              </a:solidFill>
            </a:rPr>
            <a:t>(ع</a:t>
          </a:r>
          <a:r>
            <a:rPr lang="ar-SA" sz="2400" b="0" kern="1200" dirty="0" smtClean="0">
              <a:solidFill>
                <a:srgbClr val="00B050"/>
              </a:solidFill>
            </a:rPr>
            <a:t>َـ</a:t>
          </a:r>
          <a:r>
            <a:rPr lang="ar-SA" sz="2400" b="0" kern="1200" dirty="0" smtClean="0">
              <a:solidFill>
                <a:srgbClr val="FF0000"/>
              </a:solidFill>
            </a:rPr>
            <a:t>يْ</a:t>
          </a:r>
          <a:r>
            <a:rPr lang="ar-SA" sz="2400" b="0" kern="1200" dirty="0" smtClean="0">
              <a:solidFill>
                <a:schemeClr val="tx1"/>
              </a:solidFill>
            </a:rPr>
            <a:t>ن)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وسطها حرف لين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4 أو 6 حركات</a:t>
          </a:r>
          <a:endParaRPr lang="en-US" sz="2300" b="1" kern="1200" dirty="0"/>
        </a:p>
      </dsp:txBody>
      <dsp:txXfrm>
        <a:off x="4074768" y="2965048"/>
        <a:ext cx="1467018" cy="1293625"/>
      </dsp:txXfrm>
    </dsp:sp>
    <dsp:sp modelId="{C2DD4576-BEBA-4227-9218-489D8A9C7C6A}">
      <dsp:nvSpPr>
        <dsp:cNvPr id="0" name=""/>
        <dsp:cNvSpPr/>
      </dsp:nvSpPr>
      <dsp:spPr>
        <a:xfrm>
          <a:off x="4457594" y="1200969"/>
          <a:ext cx="2111015" cy="1170807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4603DC-B7E2-4B12-8807-76B333DFC7BA}">
      <dsp:nvSpPr>
        <dsp:cNvPr id="0" name=""/>
        <dsp:cNvSpPr/>
      </dsp:nvSpPr>
      <dsp:spPr>
        <a:xfrm>
          <a:off x="4552997" y="1291602"/>
          <a:ext cx="2111015" cy="1170807"/>
        </a:xfrm>
        <a:prstGeom prst="roundRect">
          <a:avLst>
            <a:gd name="adj" fmla="val 10000"/>
          </a:avLst>
        </a:prstGeom>
        <a:solidFill>
          <a:schemeClr val="accent5">
            <a:lumMod val="20000"/>
            <a:lumOff val="8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حي طهر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800" kern="1200" dirty="0" smtClean="0"/>
            <a:t>آخرها حرف مد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300" b="1" kern="1200" dirty="0" smtClean="0"/>
            <a:t>مد طبيعي ثنائي</a:t>
          </a:r>
          <a:endParaRPr lang="en-US" sz="2300" b="1" kern="1200" dirty="0"/>
        </a:p>
      </dsp:txBody>
      <dsp:txXfrm>
        <a:off x="4587289" y="1325894"/>
        <a:ext cx="2042431" cy="1102223"/>
      </dsp:txXfrm>
    </dsp:sp>
    <dsp:sp modelId="{DA896A28-F5EC-4A29-AA71-DB77B91E401D}">
      <dsp:nvSpPr>
        <dsp:cNvPr id="0" name=""/>
        <dsp:cNvSpPr/>
      </dsp:nvSpPr>
      <dsp:spPr>
        <a:xfrm>
          <a:off x="6759416" y="1240383"/>
          <a:ext cx="1457184" cy="1171233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C20276-F46A-454E-9075-8F1F8073A962}">
      <dsp:nvSpPr>
        <dsp:cNvPr id="0" name=""/>
        <dsp:cNvSpPr/>
      </dsp:nvSpPr>
      <dsp:spPr>
        <a:xfrm>
          <a:off x="6854819" y="1331017"/>
          <a:ext cx="1457184" cy="1171233"/>
        </a:xfrm>
        <a:prstGeom prst="roundRect">
          <a:avLst>
            <a:gd name="adj" fmla="val 10000"/>
          </a:avLst>
        </a:prstGeom>
        <a:solidFill>
          <a:schemeClr val="accent4">
            <a:lumMod val="20000"/>
            <a:lumOff val="80000"/>
            <a:alpha val="9000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ar-SA" sz="2400" b="1" kern="1200" dirty="0" smtClean="0">
              <a:solidFill>
                <a:srgbClr val="FF0000"/>
              </a:solidFill>
            </a:rPr>
            <a:t>الألف</a:t>
          </a:r>
          <a:endParaRPr lang="ar-SA" sz="1600" b="1" kern="1200" dirty="0" smtClean="0">
            <a:solidFill>
              <a:srgbClr val="FF0000"/>
            </a:solidFill>
          </a:endParaRP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600" kern="1200" dirty="0" smtClean="0"/>
            <a:t>(ليس بها حرف مد)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kern="1200" dirty="0" smtClean="0"/>
            <a:t>لا </a:t>
          </a:r>
          <a:r>
            <a:rPr lang="ar-SA" sz="2000" b="1" kern="1200" dirty="0" smtClean="0"/>
            <a:t>مد فيها</a:t>
          </a:r>
          <a:endParaRPr lang="en-US" sz="2000" b="1" kern="1200" dirty="0"/>
        </a:p>
      </dsp:txBody>
      <dsp:txXfrm>
        <a:off x="6889123" y="1365321"/>
        <a:ext cx="1388576" cy="11026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E9D5B-AAAA-498A-A80A-7B8B83807667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D24E-CC3E-44EA-AF94-F952DB8437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08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5.17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59.336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1 0</inkml:trace>
  <inkml:trace contextRef="#ctx0" brushRef="#br0" timeOffset="667.8298">1 0</inkml:trace>
  <inkml:trace contextRef="#ctx0" brushRef="#br0" timeOffset="1085.2">1 0</inkml:trace>
  <inkml:trace contextRef="#ctx0" brushRef="#br0" timeOffset="1470.6597">1 0</inkml:trace>
  <inkml:trace contextRef="#ctx0" brushRef="#br0" timeOffset="2584.27">279 75</inkml:trace>
  <inkml:trace contextRef="#ctx0" brushRef="#br0" timeOffset="2982.99">279 75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7:05.120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0-07-15T04:36:30.927"/>
    </inkml:context>
    <inkml:brush xml:id="br0">
      <inkml:brushProperty name="width" value="0.05" units="cm"/>
      <inkml:brushProperty name="height" value="0.05" units="cm"/>
      <inkml:brushProperty name="color" value="#350C80"/>
      <inkml:brushProperty name="ignorePressure" value="1"/>
    </inkml:brush>
  </inkml:definitions>
  <inkml:trace contextRef="#ctx0" brushRef="#br0">1 152</inkml:trace>
  <inkml:trace contextRef="#ctx0" brushRef="#br0" timeOffset="340.81">1 152</inkml:trace>
  <inkml:trace contextRef="#ctx0" brushRef="#br0" timeOffset="1558.3898">331 1</inkml:trace>
  <inkml:trace contextRef="#ctx0" brushRef="#br0" timeOffset="1929.46">331 1</inkml:trace>
  <inkml:trace contextRef="#ctx0" brushRef="#br0" timeOffset="2378.95">331 1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817F8B-DB8A-DC4E-988E-81C7D81C99EA}" type="datetimeFigureOut">
              <a:rPr lang="en-US" smtClean="0"/>
              <a:t>12/17/2021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20C3C-6D29-994C-AADA-104CE512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558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02842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23269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3712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11711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21609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193027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742922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80196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92917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9854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450F81-ECB8-4B42-BA7E-06CE3946D0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79649"/>
            <a:ext cx="9144000" cy="2387600"/>
          </a:xfrm>
        </p:spPr>
        <p:txBody>
          <a:bodyPr anchor="b"/>
          <a:lstStyle>
            <a:lvl1pPr algn="ctr"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ED65E05-0B75-294F-8B10-1A6C0FD51B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59324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F5A6B99-0490-3748-AFEE-F8153E666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4F147-0FC4-C742-801D-18B7262A641E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B6114DC-41CB-A642-9007-2EEE6F3AC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B9FB2F30-F991-3E46-9F45-9EB242E0563F}"/>
              </a:ext>
            </a:extLst>
          </p:cNvPr>
          <p:cNvSpPr/>
          <p:nvPr userDrawn="1"/>
        </p:nvSpPr>
        <p:spPr>
          <a:xfrm>
            <a:off x="0" y="0"/>
            <a:ext cx="2414588" cy="17430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D87E672B-A631-7141-A87D-735F3811B1A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0E15276A-1DF6-5146-B9E4-A70F82CA52F8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284228C-CBC9-294A-8A19-4479F85C2695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ar-KW" sz="1800" b="1" dirty="0" smtClean="0"/>
              <a:t>تجويد  </a:t>
            </a:r>
            <a:r>
              <a:rPr lang="ar-SA" sz="1800" b="1" dirty="0" smtClean="0"/>
              <a:t>2</a:t>
            </a:r>
            <a:r>
              <a:rPr lang="ar-KW" sz="1800" b="1" dirty="0" smtClean="0"/>
              <a:t>8</a:t>
            </a:r>
            <a:r>
              <a:rPr lang="ar-SA" sz="1800" b="1" dirty="0" smtClean="0"/>
              <a:t>1</a:t>
            </a:r>
            <a:r>
              <a:rPr lang="ar-KW" sz="1800" b="1" dirty="0" smtClean="0"/>
              <a:t> </a:t>
            </a:r>
            <a:r>
              <a:rPr lang="ar-SA" sz="1800" b="1" dirty="0" smtClean="0"/>
              <a:t>– </a:t>
            </a:r>
            <a:r>
              <a:rPr lang="ar-SA" sz="1800" b="1" dirty="0"/>
              <a:t>مادة </a:t>
            </a:r>
            <a:r>
              <a:rPr lang="ar-KW" sz="1800" b="1" dirty="0" smtClean="0"/>
              <a:t>التجويد </a:t>
            </a:r>
            <a:r>
              <a:rPr lang="ar-SA" sz="1800" b="1" dirty="0" smtClean="0"/>
              <a:t>– </a:t>
            </a:r>
            <a:r>
              <a:rPr lang="ar-SA" sz="1800" b="1" dirty="0"/>
              <a:t>المحاضرة </a:t>
            </a:r>
            <a:r>
              <a:rPr lang="ar-SA" sz="1800" b="1" dirty="0" smtClean="0"/>
              <a:t>6 – الفصل الثالث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736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16AE2AE-6837-2442-A1BC-9114D4647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E2CBFDC-9D6B-7F4D-8374-024733E7B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457D277-D175-DB4B-96DC-9C5967C38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D8A66-BA4B-B547-93D7-511957FAFDEB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EA58A0-DFEC-8649-B92F-0D9B40E10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62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75E7044-F905-3B46-8ED8-674EA1CB11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1C9A897D-22B2-5B49-A749-7B4A2038D3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53B39CC-45C2-9C42-B9FD-1560CFC01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A3E764-3DBC-484A-A93B-3C4E1B8DE87F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779713C-CBAF-1743-AE99-4AEC41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145FC0-A9B9-4640-B515-4DA13EE3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674FB1E-5B18-314A-A977-86FD63C004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29E7F04-DD03-814D-9305-C61B59A3F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58DC7-5299-9241-B58C-B3B677802FE9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79C47B0-93BE-914F-80C1-40B37FB46D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D7C9B3F-EC7D-3946-B416-0F352B9C36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9241F04-B6C2-0D43-A7A6-B55C53D360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DAF989-14F6-A241-9FCB-0E11C68FD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4D1B1-740E-3C49-A311-54C3556A4E34}" type="datetime1">
              <a:rPr lang="en-CA" smtClean="0"/>
              <a:t>2021-12-17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2CAFE2-23A3-164C-870A-6F3B0D01C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36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2880CB-33FB-1641-B6E8-60B84234CD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1CF7B3B-64CD-3E46-B485-4383D0721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E7360BB-1721-1243-A3A8-4E4EA25D43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/>
            </a:lvl2pPr>
            <a:lvl3pPr>
              <a:lnSpc>
                <a:spcPct val="150000"/>
              </a:lnSpc>
              <a:defRPr/>
            </a:lvl3pPr>
            <a:lvl4pPr>
              <a:lnSpc>
                <a:spcPct val="150000"/>
              </a:lnSpc>
              <a:defRPr/>
            </a:lvl4pPr>
            <a:lvl5pPr>
              <a:lnSpc>
                <a:spcPct val="150000"/>
              </a:lnSpc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B4C016F-5F6F-8542-9F0D-9EAEC616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AB8A7-B79F-3248-A502-6965C0869732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9B3060D-9617-164B-B5E8-47A91616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3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E2CF653-D96B-8C46-AF61-30129124D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E641E5-82E4-FA49-828A-2AB111A740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4DE58A4-B422-7A4B-8947-BE3D742065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07818CB2-114C-A84B-896B-DE4CFD3DA7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54160736-D458-244F-B35D-B512E35A4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01D7E34-3479-E347-AEAA-F0C02C613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AF997-D451-CD4A-BFD7-06CAD8CBF9F1}" type="datetime1">
              <a:rPr lang="en-CA" smtClean="0"/>
              <a:t>2021-12-17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9059348-B6CD-CB46-A549-1D98AA7C5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56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D590E9-B859-834C-BC13-D849EAE24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DA819D0-11DE-5F47-9EEC-29D6C0F7AF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4C43-BE7F-6343-9CA1-CC42DB3C2657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C13DA10-DD14-C846-8679-312362A37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46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48DDE56-378C-DE42-92CC-12F4AC1C3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CBFF9-7807-D640-971F-B9C921639AE7}" type="datetime1">
              <a:rPr lang="en-CA" smtClean="0"/>
              <a:t>2021-12-17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FC394FC-8EF0-5D44-9B50-EFCE5480B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4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B3D2A63-5C6C-AC44-9795-2F13E042B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D10FBF5-C6E9-6C4B-B057-ACC6A8CDD5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lnSpc>
                <a:spcPct val="150000"/>
              </a:lnSpc>
              <a:defRPr sz="2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50000"/>
              </a:lnSpc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50000"/>
              </a:lnSpc>
              <a:defRPr sz="2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50000"/>
              </a:lnSpc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FD7C874F-99B6-CD4D-B53D-10FB287F60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DE4ABB4-4D2D-9D49-957C-7580A649A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10FC2-9F2F-CA45-A32C-45BF441A8B04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1816012D-9F74-BD40-9998-D5F5EEC87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179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D0DB166-B8BE-2341-A8FF-FCBA83143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BC9ED83-8A95-4345-B818-4D0A62DFC4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58A9E75F-2331-F541-92EE-2F0A8F46EB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A8E2E840-97AD-154A-8D0E-22D4700C7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E206D-EB4D-964A-A567-0195B566DE41}" type="datetime1">
              <a:rPr lang="en-CA" smtClean="0"/>
              <a:t>2021-12-17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676EA82-1D92-024E-8482-37F3E1C89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687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56189A4-05F0-E045-AC33-155DCAA6BD15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CF4E62B-6930-4B47-8E28-4D0EBE8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7111ACB-CCE0-8A40-B222-57747BE8BA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478417C-0319-084A-94FE-49E28A3050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859429C-CF35-9249-8D66-6AF2AABB73FB}" type="datetime1">
              <a:rPr lang="en-CA" smtClean="0"/>
              <a:t>2021-12-17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51E4D2D-A1A7-9C49-8DE3-152D5B2A00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1817943-45D5-5949-BC48-405C5101A31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61100F1-BC82-2C40-8AD5-ED18BE99D6FA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96523" y="132864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AC40EE06-4653-1649-9DC3-4134ADAEE20A}"/>
              </a:ext>
            </a:extLst>
          </p:cNvPr>
          <p:cNvSpPr/>
          <p:nvPr userDrawn="1"/>
        </p:nvSpPr>
        <p:spPr>
          <a:xfrm>
            <a:off x="-129001" y="1307684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406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1.xml"/><Relationship Id="rId12" Type="http://schemas.openxmlformats.org/officeDocument/2006/relationships/customXml" Target="../ink/ink2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6" Type="http://schemas.openxmlformats.org/officeDocument/2006/relationships/customXml" Target="../ink/ink2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23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1.xml"/><Relationship Id="rId3" Type="http://schemas.openxmlformats.org/officeDocument/2006/relationships/customXml" Target="../ink/ink25.xml"/><Relationship Id="rId21" Type="http://schemas.openxmlformats.org/officeDocument/2006/relationships/diagramColors" Target="../diagrams/colors1.xml"/><Relationship Id="rId12" Type="http://schemas.openxmlformats.org/officeDocument/2006/relationships/customXml" Target="../ink/ink2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6" Type="http://schemas.openxmlformats.org/officeDocument/2006/relationships/customXml" Target="../ink/ink28.xml"/><Relationship Id="rId20" Type="http://schemas.openxmlformats.org/officeDocument/2006/relationships/diagramQuickStyle" Target="../diagrams/quickStyle1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1.xml"/><Relationship Id="rId14" Type="http://schemas.openxmlformats.org/officeDocument/2006/relationships/customXml" Target="../ink/ink27.xml"/><Relationship Id="rId22" Type="http://schemas.microsoft.com/office/2007/relationships/diagramDrawing" Target="../diagrams/drawing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29.xml"/><Relationship Id="rId12" Type="http://schemas.openxmlformats.org/officeDocument/2006/relationships/customXml" Target="../ink/ink3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6" Type="http://schemas.openxmlformats.org/officeDocument/2006/relationships/customXml" Target="../ink/ink3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1.xml"/></Relationships>
</file>

<file path=ppt/slides/_rels/slide1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33.xml"/><Relationship Id="rId12" Type="http://schemas.openxmlformats.org/officeDocument/2006/relationships/customXml" Target="../ink/ink3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6" Type="http://schemas.openxmlformats.org/officeDocument/2006/relationships/customXml" Target="../ink/ink3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5.xml"/></Relationships>
</file>

<file path=ppt/slides/_rels/slide1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diagramData" Target="../diagrams/data2.xml"/><Relationship Id="rId3" Type="http://schemas.openxmlformats.org/officeDocument/2006/relationships/customXml" Target="../ink/ink37.xml"/><Relationship Id="rId21" Type="http://schemas.openxmlformats.org/officeDocument/2006/relationships/diagramColors" Target="../diagrams/colors2.xml"/><Relationship Id="rId12" Type="http://schemas.openxmlformats.org/officeDocument/2006/relationships/customXml" Target="../ink/ink3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6" Type="http://schemas.openxmlformats.org/officeDocument/2006/relationships/customXml" Target="../ink/ink40.xml"/><Relationship Id="rId20" Type="http://schemas.openxmlformats.org/officeDocument/2006/relationships/diagramQuickStyle" Target="../diagrams/quickStyle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9" Type="http://schemas.openxmlformats.org/officeDocument/2006/relationships/diagramLayout" Target="../diagrams/layout2.xml"/><Relationship Id="rId14" Type="http://schemas.openxmlformats.org/officeDocument/2006/relationships/customXml" Target="../ink/ink39.xml"/><Relationship Id="rId22" Type="http://schemas.microsoft.com/office/2007/relationships/diagramDrawing" Target="../diagrams/drawing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1.xml"/><Relationship Id="rId12" Type="http://schemas.openxmlformats.org/officeDocument/2006/relationships/customXml" Target="../ink/ink2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4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3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5.xml"/><Relationship Id="rId12" Type="http://schemas.openxmlformats.org/officeDocument/2006/relationships/customXml" Target="../ink/ink6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6" Type="http://schemas.openxmlformats.org/officeDocument/2006/relationships/customXml" Target="../ink/ink8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7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18" Type="http://schemas.openxmlformats.org/officeDocument/2006/relationships/image" Target="../media/image4.png"/><Relationship Id="rId3" Type="http://schemas.openxmlformats.org/officeDocument/2006/relationships/customXml" Target="../ink/ink9.xml"/><Relationship Id="rId12" Type="http://schemas.openxmlformats.org/officeDocument/2006/relationships/customXml" Target="../ink/ink10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6" Type="http://schemas.openxmlformats.org/officeDocument/2006/relationships/customXml" Target="../ink/ink12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3.xml"/><Relationship Id="rId12" Type="http://schemas.openxmlformats.org/officeDocument/2006/relationships/customXml" Target="../ink/ink14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6" Type="http://schemas.openxmlformats.org/officeDocument/2006/relationships/customXml" Target="../ink/ink16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5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3.png"/><Relationship Id="rId3" Type="http://schemas.openxmlformats.org/officeDocument/2006/relationships/customXml" Target="../ink/ink17.xml"/><Relationship Id="rId12" Type="http://schemas.openxmlformats.org/officeDocument/2006/relationships/customXml" Target="../ink/ink18.xml"/><Relationship Id="rId17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6" Type="http://schemas.openxmlformats.org/officeDocument/2006/relationships/customXml" Target="../ink/ink20.xml"/><Relationship Id="rId1" Type="http://schemas.openxmlformats.org/officeDocument/2006/relationships/slideLayout" Target="../slideLayouts/slideLayout3.xml"/><Relationship Id="rId11" Type="http://schemas.openxmlformats.org/officeDocument/2006/relationships/image" Target="../media/image22.png"/><Relationship Id="rId15" Type="http://schemas.openxmlformats.org/officeDocument/2006/relationships/image" Target="../media/image24.png"/><Relationship Id="rId14" Type="http://schemas.openxmlformats.org/officeDocument/2006/relationships/customXml" Target="../ink/ink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4918" y="2167018"/>
            <a:ext cx="7956176" cy="1568192"/>
          </a:xfrm>
        </p:spPr>
        <p:txBody>
          <a:bodyPr>
            <a:normAutofit/>
          </a:bodyPr>
          <a:lstStyle/>
          <a:p>
            <a:r>
              <a:rPr lang="ar-SA" dirty="0" smtClean="0"/>
              <a:t>أحكام المـــــدود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47BE6263-52BA-8E43-9969-41582C638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0294" y="5638799"/>
            <a:ext cx="5894294" cy="638817"/>
          </a:xfrm>
        </p:spPr>
        <p:txBody>
          <a:bodyPr>
            <a:normAutofit/>
          </a:bodyPr>
          <a:lstStyle/>
          <a:p>
            <a:pPr marL="0" indent="0" algn="ct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ar-SA" sz="3200" b="1" dirty="0"/>
              <a:t>د. </a:t>
            </a:r>
            <a:r>
              <a:rPr lang="ar-KW" sz="3200" b="1" dirty="0" smtClean="0"/>
              <a:t>هاله رجب</a:t>
            </a:r>
            <a:endParaRPr lang="en-US" sz="32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D114235-1DE1-9F49-9245-B11AEED72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6065F-1338-AD4E-B903-5D61FB6BDB5C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F70CC7B-69F3-EA46-AFE9-BC65DF8DE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 descr="Hand-Red-RubberBand-withMartij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="" xmlns:a16="http://schemas.microsoft.com/office/drawing/2014/main" id="{068D5548-C89A-1F44-B046-3AC8385071C3}"/>
              </a:ext>
            </a:extLst>
          </p:cNvPr>
          <p:cNvSpPr txBox="1">
            <a:spLocks/>
          </p:cNvSpPr>
          <p:nvPr/>
        </p:nvSpPr>
        <p:spPr>
          <a:xfrm>
            <a:off x="2756648" y="3626104"/>
            <a:ext cx="7956176" cy="147033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ar-SA" sz="3600" dirty="0" smtClean="0"/>
              <a:t>(6) </a:t>
            </a:r>
            <a:r>
              <a:rPr lang="ar-SA" dirty="0" smtClean="0"/>
              <a:t>الــمــــد اللَّازم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2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أمثلته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Examples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2384030"/>
            <a:ext cx="6517794" cy="291186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/>
              <a:t> </a:t>
            </a:r>
            <a:r>
              <a:rPr lang="ar-SA" sz="5400" b="1" dirty="0" smtClean="0"/>
              <a:t>الحـ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>
                <a:solidFill>
                  <a:srgbClr val="00B050"/>
                </a:solidFill>
              </a:rPr>
              <a:t>قَّــ</a:t>
            </a:r>
            <a:r>
              <a:rPr lang="ar-SA" sz="5400" b="1" dirty="0" smtClean="0"/>
              <a:t>ة .. الحـ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>
                <a:solidFill>
                  <a:srgbClr val="00B050"/>
                </a:solidFill>
              </a:rPr>
              <a:t>قْـ</a:t>
            </a:r>
            <a:r>
              <a:rPr lang="ar-SA" sz="5400" b="1" dirty="0" smtClean="0"/>
              <a:t>قَـة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US" sz="5400" dirty="0" smtClean="0"/>
              <a:t>   </a:t>
            </a:r>
            <a:r>
              <a:rPr lang="ar-SA" sz="5400" dirty="0"/>
              <a:t>  </a:t>
            </a:r>
            <a:r>
              <a:rPr lang="ar-SA" sz="5400" b="1" dirty="0" smtClean="0"/>
              <a:t>ءَ</a:t>
            </a:r>
            <a:r>
              <a:rPr lang="ar-SA" sz="5400" b="1" dirty="0" smtClean="0">
                <a:solidFill>
                  <a:srgbClr val="FF0000"/>
                </a:solidFill>
              </a:rPr>
              <a:t>ا</a:t>
            </a:r>
            <a:r>
              <a:rPr lang="ar-SA" sz="5400" b="1" dirty="0" smtClean="0"/>
              <a:t>ٓ</a:t>
            </a:r>
            <a:r>
              <a:rPr lang="ar-SA" sz="5400" b="1" dirty="0" smtClean="0">
                <a:solidFill>
                  <a:srgbClr val="00B050"/>
                </a:solidFill>
              </a:rPr>
              <a:t>لۡـ</a:t>
            </a:r>
            <a:r>
              <a:rPr lang="ar-SA" sz="5400" b="1" dirty="0" smtClean="0"/>
              <a:t>ـَٰٔنَ</a:t>
            </a:r>
            <a:endParaRPr lang="ar-SA" sz="5400" b="1" dirty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5400" b="1" dirty="0" smtClean="0"/>
              <a:t>طسم .. طا س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rgbClr val="00B050"/>
                </a:solidFill>
              </a:rPr>
              <a:t>نْ</a:t>
            </a:r>
            <a:r>
              <a:rPr lang="ar-SA" sz="5400" b="1" dirty="0" smtClean="0"/>
              <a:t> </a:t>
            </a:r>
            <a:r>
              <a:rPr lang="ar-SA" sz="5400" b="1" dirty="0" smtClean="0">
                <a:solidFill>
                  <a:srgbClr val="00B050"/>
                </a:solidFill>
              </a:rPr>
              <a:t>مّ</a:t>
            </a:r>
            <a:r>
              <a:rPr lang="ar-SA" sz="5400" b="1" dirty="0" smtClean="0"/>
              <a:t>َ</a:t>
            </a:r>
            <a:r>
              <a:rPr lang="ar-SA" sz="5400" b="1" dirty="0" smtClean="0">
                <a:solidFill>
                  <a:srgbClr val="FF0000"/>
                </a:solidFill>
              </a:rPr>
              <a:t>ي</a:t>
            </a:r>
            <a:r>
              <a:rPr lang="ar-SA" sz="5400" b="1" dirty="0" smtClean="0">
                <a:solidFill>
                  <a:srgbClr val="00B050"/>
                </a:solidFill>
              </a:rPr>
              <a:t>مْ</a:t>
            </a:r>
            <a:endParaRPr lang="ar-SA" sz="4400" dirty="0">
              <a:solidFill>
                <a:srgbClr val="00B05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endParaRPr lang="ar-SA" sz="44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المـد اللازم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16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0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5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0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أقسامه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المـد اللازم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CA" sz="1000" b="1" dirty="0">
              <a:solidFill>
                <a:srgbClr val="FFFF0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195914413"/>
              </p:ext>
            </p:extLst>
          </p:nvPr>
        </p:nvGraphicFramePr>
        <p:xfrm>
          <a:off x="3307976" y="1486121"/>
          <a:ext cx="5123330" cy="2911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443586" y="4531659"/>
            <a:ext cx="1627094" cy="720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الحـ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>
                <a:solidFill>
                  <a:srgbClr val="00B050"/>
                </a:solidFill>
              </a:rPr>
              <a:t>قَّــ</a:t>
            </a:r>
            <a:r>
              <a:rPr lang="ar-SA" sz="4000" b="1" dirty="0" smtClean="0"/>
              <a:t>ة</a:t>
            </a:r>
            <a:endParaRPr lang="ar-SA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997387" y="4567783"/>
            <a:ext cx="1446199" cy="157752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400" b="1" dirty="0"/>
              <a:t> </a:t>
            </a:r>
            <a:r>
              <a:rPr lang="ar-SA" sz="4400" b="1" dirty="0" smtClean="0"/>
              <a:t>ءَ</a:t>
            </a:r>
            <a:r>
              <a:rPr lang="ar-SA" sz="4400" b="1" dirty="0" smtClean="0">
                <a:solidFill>
                  <a:srgbClr val="FF0000"/>
                </a:solidFill>
              </a:rPr>
              <a:t>ا</a:t>
            </a:r>
            <a:r>
              <a:rPr lang="ar-SA" sz="4400" b="1" dirty="0" smtClean="0"/>
              <a:t>ٓ</a:t>
            </a:r>
            <a:r>
              <a:rPr lang="ar-SA" sz="4400" b="1" dirty="0" smtClean="0">
                <a:solidFill>
                  <a:srgbClr val="00B050"/>
                </a:solidFill>
              </a:rPr>
              <a:t>لۡـ</a:t>
            </a:r>
            <a:r>
              <a:rPr lang="ar-SA" sz="4400" b="1" dirty="0" smtClean="0"/>
              <a:t>ـَٰٔنَ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dirty="0" smtClean="0"/>
              <a:t>موضعين فقط في سورة يونس</a:t>
            </a:r>
            <a:endParaRPr lang="ar-SA" sz="1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443586" y="5289176"/>
            <a:ext cx="1801906" cy="72078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000" b="1" dirty="0" smtClean="0"/>
              <a:t>الضـ</a:t>
            </a:r>
            <a:r>
              <a:rPr lang="ar-SA" sz="4000" b="1" dirty="0" smtClean="0">
                <a:solidFill>
                  <a:srgbClr val="FF0000"/>
                </a:solidFill>
              </a:rPr>
              <a:t>ا</a:t>
            </a:r>
            <a:r>
              <a:rPr lang="ar-SA" sz="4000" b="1" dirty="0" smtClean="0">
                <a:solidFill>
                  <a:srgbClr val="00B050"/>
                </a:solidFill>
              </a:rPr>
              <a:t>لَّـ</a:t>
            </a:r>
            <a:r>
              <a:rPr lang="ar-SA" sz="4000" b="1" dirty="0" smtClean="0"/>
              <a:t>ين</a:t>
            </a:r>
            <a:endParaRPr lang="ar-SA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38928" y="4551076"/>
            <a:ext cx="156645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SA" sz="3600" b="1" dirty="0" smtClean="0"/>
              <a:t>ا</a:t>
            </a:r>
            <a:r>
              <a:rPr lang="ar-SA" sz="3600" b="1" dirty="0" smtClean="0">
                <a:solidFill>
                  <a:srgbClr val="FF0000"/>
                </a:solidFill>
              </a:rPr>
              <a:t>لـ</a:t>
            </a:r>
            <a:r>
              <a:rPr lang="ar-SA" sz="3600" b="1" dirty="0" smtClean="0"/>
              <a:t>م</a:t>
            </a:r>
            <a:r>
              <a:rPr lang="ar-SA" b="1" dirty="0" smtClean="0"/>
              <a:t> </a:t>
            </a:r>
          </a:p>
          <a:p>
            <a:pPr algn="ctr" rtl="1"/>
            <a:r>
              <a:rPr lang="ar-SA" sz="2800" b="1" dirty="0" smtClean="0"/>
              <a:t>ألف لـ</a:t>
            </a:r>
            <a:r>
              <a:rPr lang="ar-SA" sz="2800" b="1" dirty="0" smtClean="0">
                <a:solidFill>
                  <a:srgbClr val="FF0000"/>
                </a:solidFill>
              </a:rPr>
              <a:t>ا</a:t>
            </a:r>
            <a:r>
              <a:rPr lang="ar-SA" sz="2800" b="1" dirty="0" smtClean="0">
                <a:solidFill>
                  <a:srgbClr val="00B050"/>
                </a:solidFill>
              </a:rPr>
              <a:t>مْ</a:t>
            </a:r>
            <a:r>
              <a:rPr lang="ar-SA" sz="2800" b="1" dirty="0" smtClean="0"/>
              <a:t> </a:t>
            </a:r>
            <a:r>
              <a:rPr lang="ar-SA" sz="2800" b="1" dirty="0">
                <a:solidFill>
                  <a:srgbClr val="00B050"/>
                </a:solidFill>
              </a:rPr>
              <a:t>مّ</a:t>
            </a:r>
            <a:r>
              <a:rPr lang="ar-SA" sz="2800" b="1" dirty="0"/>
              <a:t>َيم</a:t>
            </a:r>
            <a:r>
              <a:rPr lang="ar-SA" sz="2800" b="1" dirty="0">
                <a:solidFill>
                  <a:srgbClr val="00B050"/>
                </a:solidFill>
              </a:rPr>
              <a:t>ْ</a:t>
            </a:r>
            <a:endParaRPr lang="ar-SA" sz="20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148398" y="4531659"/>
            <a:ext cx="1194559" cy="113877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pPr algn="ctr" rtl="1"/>
            <a:r>
              <a:rPr lang="ar-SA" sz="3600" b="1" dirty="0" smtClean="0"/>
              <a:t>ط</a:t>
            </a:r>
            <a:r>
              <a:rPr lang="ar-SA" sz="3600" b="1" dirty="0" smtClean="0">
                <a:solidFill>
                  <a:srgbClr val="FF0000"/>
                </a:solidFill>
              </a:rPr>
              <a:t>س</a:t>
            </a:r>
          </a:p>
          <a:p>
            <a:pPr algn="ctr" rtl="1"/>
            <a:r>
              <a:rPr lang="ar-SA" sz="3200" b="1" dirty="0" smtClean="0"/>
              <a:t>طا س</a:t>
            </a:r>
            <a:r>
              <a:rPr lang="ar-SA" sz="3200" b="1" dirty="0" smtClean="0">
                <a:solidFill>
                  <a:srgbClr val="FF0000"/>
                </a:solidFill>
              </a:rPr>
              <a:t>ي</a:t>
            </a:r>
            <a:r>
              <a:rPr lang="ar-SA" sz="3200" b="1" dirty="0" smtClean="0">
                <a:solidFill>
                  <a:srgbClr val="00B050"/>
                </a:solidFill>
              </a:rPr>
              <a:t>نْ</a:t>
            </a:r>
            <a:endParaRPr lang="ar-SA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08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6" dur="500"/>
                                        <p:tgtEl>
                                          <p:spTgt spid="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uiExpand="1" build="allAtOnce" animBg="1"/>
      <p:bldP spid="15" grpId="0" animBg="1"/>
      <p:bldP spid="3" grpId="0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123" y="2074796"/>
            <a:ext cx="7103078" cy="3382627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المقطعة</a:t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sz="32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في أوائل بعض السور</a:t>
            </a:r>
            <a:r>
              <a:rPr lang="ar-SA" sz="6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6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Discursive Letters </a:t>
            </a:r>
            <a: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2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20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endParaRPr lang="en-US" sz="2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09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71088" y="2082008"/>
            <a:ext cx="6494929" cy="36066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/>
            <a:r>
              <a:rPr lang="ar-SA" sz="2800" b="1" dirty="0" smtClean="0"/>
              <a:t>عدد </a:t>
            </a:r>
            <a:r>
              <a:rPr lang="ar-SA" sz="2800" b="1" dirty="0" smtClean="0"/>
              <a:t>الأحرف المقطعة: </a:t>
            </a:r>
            <a:r>
              <a:rPr lang="ar-SA" sz="4000" b="1" dirty="0" smtClean="0">
                <a:solidFill>
                  <a:srgbClr val="FF0000"/>
                </a:solidFill>
              </a:rPr>
              <a:t>14</a:t>
            </a:r>
            <a:r>
              <a:rPr lang="ar-SA" sz="2800" b="1" dirty="0" smtClean="0">
                <a:solidFill>
                  <a:srgbClr val="FF0000"/>
                </a:solidFill>
              </a:rPr>
              <a:t> حرفاً </a:t>
            </a:r>
            <a:r>
              <a:rPr lang="ar-SA" sz="1800" b="1" dirty="0" smtClean="0"/>
              <a:t>(نصف حروف الهجاء)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ا </a:t>
            </a:r>
            <a:r>
              <a:rPr lang="ar-SA" sz="2000" b="1" dirty="0" smtClean="0"/>
              <a:t>ب ت ث ج </a:t>
            </a:r>
            <a:r>
              <a:rPr lang="ar-SA" sz="2000" b="1" dirty="0" smtClean="0">
                <a:solidFill>
                  <a:srgbClr val="FF0000"/>
                </a:solidFill>
              </a:rPr>
              <a:t>ح </a:t>
            </a:r>
            <a:r>
              <a:rPr lang="ar-SA" sz="2000" b="1" dirty="0" smtClean="0"/>
              <a:t>خ د ذ </a:t>
            </a:r>
            <a:r>
              <a:rPr lang="ar-SA" sz="2000" b="1" dirty="0" smtClean="0">
                <a:solidFill>
                  <a:srgbClr val="FF0000"/>
                </a:solidFill>
              </a:rPr>
              <a:t>ر </a:t>
            </a:r>
            <a:r>
              <a:rPr lang="ar-SA" sz="2000" b="1" dirty="0" smtClean="0"/>
              <a:t>ز</a:t>
            </a:r>
            <a:r>
              <a:rPr lang="ar-SA" sz="2000" b="1" dirty="0" smtClean="0">
                <a:solidFill>
                  <a:srgbClr val="FF0000"/>
                </a:solidFill>
              </a:rPr>
              <a:t> س </a:t>
            </a:r>
            <a:r>
              <a:rPr lang="ar-SA" sz="2000" b="1" dirty="0" smtClean="0"/>
              <a:t>ش</a:t>
            </a:r>
            <a:r>
              <a:rPr lang="ar-SA" sz="2000" b="1" dirty="0" smtClean="0">
                <a:solidFill>
                  <a:srgbClr val="FF0000"/>
                </a:solidFill>
              </a:rPr>
              <a:t> ص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ض</a:t>
            </a:r>
            <a:r>
              <a:rPr lang="ar-SA" sz="2000" b="1" dirty="0" smtClean="0">
                <a:solidFill>
                  <a:srgbClr val="FF0000"/>
                </a:solidFill>
              </a:rPr>
              <a:t> ط </a:t>
            </a:r>
            <a:r>
              <a:rPr lang="ar-SA" sz="2000" b="1" dirty="0" smtClean="0"/>
              <a:t>ظ</a:t>
            </a:r>
            <a:r>
              <a:rPr lang="ar-SA" sz="2000" b="1" dirty="0" smtClean="0">
                <a:solidFill>
                  <a:srgbClr val="FF0000"/>
                </a:solidFill>
              </a:rPr>
              <a:t> ع </a:t>
            </a:r>
            <a:r>
              <a:rPr lang="ar-SA" sz="2000" b="1" dirty="0" smtClean="0"/>
              <a:t>غ ف</a:t>
            </a:r>
            <a:r>
              <a:rPr lang="ar-SA" sz="2000" b="1" dirty="0" smtClean="0">
                <a:solidFill>
                  <a:srgbClr val="FF0000"/>
                </a:solidFill>
              </a:rPr>
              <a:t> ق ك ل م ن هـ </a:t>
            </a:r>
            <a:r>
              <a:rPr lang="ar-SA" sz="2000" b="1" dirty="0" smtClean="0"/>
              <a:t>و</a:t>
            </a:r>
            <a:r>
              <a:rPr lang="ar-SA" sz="2000" b="1" dirty="0" smtClean="0">
                <a:solidFill>
                  <a:srgbClr val="FF0000"/>
                </a:solidFill>
              </a:rPr>
              <a:t> ي</a:t>
            </a:r>
          </a:p>
          <a:p>
            <a:pPr algn="r" rtl="1"/>
            <a:r>
              <a:rPr lang="ar-SA" sz="2800" b="1" dirty="0" smtClean="0"/>
              <a:t>مجموعة في: </a:t>
            </a:r>
            <a:r>
              <a:rPr lang="ar-SA" sz="4000" b="1" dirty="0" smtClean="0">
                <a:solidFill>
                  <a:srgbClr val="FF0000"/>
                </a:solidFill>
              </a:rPr>
              <a:t>نص حكيم قاطع له سر</a:t>
            </a:r>
            <a:endParaRPr lang="ar-SA" sz="4000" b="1" dirty="0">
              <a:solidFill>
                <a:srgbClr val="FF0000"/>
              </a:solidFill>
            </a:endParaRPr>
          </a:p>
          <a:p>
            <a:pPr algn="ctr" rtl="1"/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ما هي؟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400" dirty="0" smtClean="0">
                <a:solidFill>
                  <a:schemeClr val="bg1"/>
                </a:solidFill>
              </a:rPr>
              <a:t>What is it?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8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8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endParaRPr lang="en-US" sz="1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12216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171088" y="1550075"/>
            <a:ext cx="6494929" cy="30084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spcBef>
                <a:spcPts val="600"/>
              </a:spcBef>
              <a:buNone/>
            </a:pPr>
            <a:r>
              <a:rPr lang="ar-SA" sz="2400" b="1" dirty="0" smtClean="0"/>
              <a:t>تقع في</a:t>
            </a:r>
            <a:r>
              <a:rPr lang="ar-SA" sz="2400" b="1" dirty="0" smtClean="0">
                <a:solidFill>
                  <a:srgbClr val="FF0000"/>
                </a:solidFill>
              </a:rPr>
              <a:t> 29 سورة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الــم</a:t>
            </a:r>
            <a:r>
              <a:rPr lang="ar-SA" sz="3200" b="1" dirty="0" smtClean="0"/>
              <a:t> </a:t>
            </a:r>
            <a:r>
              <a:rPr lang="ar-SA" sz="2400" b="1" dirty="0"/>
              <a:t>: 6 سور </a:t>
            </a:r>
            <a:r>
              <a:rPr lang="ar-SA" sz="1200" dirty="0"/>
              <a:t>(البقرة – آل عمران – العنكبوت – الروم – لقمان – السجدة)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3200" b="1" dirty="0">
                <a:solidFill>
                  <a:srgbClr val="FF0000"/>
                </a:solidFill>
              </a:rPr>
              <a:t>حـم </a:t>
            </a:r>
            <a:r>
              <a:rPr lang="ar-SA" sz="2400" b="1" dirty="0"/>
              <a:t>: 6 سور </a:t>
            </a:r>
            <a:r>
              <a:rPr lang="ar-SA" sz="1200" dirty="0"/>
              <a:t>(غافر – فصلت – الزخرف – الدخان – الجاثية – الأحقاف)</a:t>
            </a:r>
            <a:r>
              <a:rPr lang="ar-SA" sz="3200" b="1" dirty="0">
                <a:solidFill>
                  <a:srgbClr val="FF0000"/>
                </a:solidFill>
              </a:rPr>
              <a:t> 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الــر</a:t>
            </a:r>
            <a:r>
              <a:rPr lang="ar-SA" sz="2400" b="1" dirty="0"/>
              <a:t>: 5 سور </a:t>
            </a:r>
            <a:r>
              <a:rPr lang="ar-SA" sz="1200" dirty="0"/>
              <a:t>(يونس – هود – يوسف – ابراهيم - الحجر)</a:t>
            </a:r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r>
              <a:rPr lang="ar-SA" sz="3200" b="1" dirty="0" smtClean="0">
                <a:solidFill>
                  <a:srgbClr val="FF0000"/>
                </a:solidFill>
              </a:rPr>
              <a:t>طـسـم</a:t>
            </a:r>
            <a:r>
              <a:rPr lang="ar-SA" sz="2400" b="1" dirty="0" smtClean="0"/>
              <a:t>: سورتان </a:t>
            </a:r>
            <a:r>
              <a:rPr lang="ar-SA" sz="1200" dirty="0" smtClean="0"/>
              <a:t>(الشعراء – القصص)</a:t>
            </a:r>
            <a:endParaRPr lang="ar-SA" sz="1200" dirty="0"/>
          </a:p>
          <a:p>
            <a:pPr algn="r" rtl="1">
              <a:lnSpc>
                <a:spcPct val="100000"/>
              </a:lnSpc>
              <a:spcBef>
                <a:spcPts val="600"/>
              </a:spcBef>
            </a:pPr>
            <a:endParaRPr lang="ar-SA" sz="1200" dirty="0" smtClean="0"/>
          </a:p>
          <a:p>
            <a:pPr algn="r" rtl="1">
              <a:spcBef>
                <a:spcPts val="600"/>
              </a:spcBef>
            </a:pPr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سورها</a:t>
            </a:r>
            <a:endParaRPr lang="ar-SA" sz="2800" b="1" dirty="0" smtClean="0">
              <a:solidFill>
                <a:schemeClr val="bg1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err="1" smtClean="0">
                <a:solidFill>
                  <a:schemeClr val="bg1"/>
                </a:solidFill>
              </a:rPr>
              <a:t>Suras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8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8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endParaRPr lang="en-US" sz="1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138290" y="4669793"/>
            <a:ext cx="2512623" cy="132759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حـم </a:t>
            </a:r>
            <a:r>
              <a:rPr lang="ar-SA" sz="3200" b="1" dirty="0">
                <a:solidFill>
                  <a:srgbClr val="FF0000"/>
                </a:solidFill>
              </a:rPr>
              <a:t>عـسـق </a:t>
            </a:r>
            <a:r>
              <a:rPr lang="ar-SA" sz="1200" dirty="0"/>
              <a:t>(الشورى) 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كـهـيـعـص </a:t>
            </a:r>
            <a:r>
              <a:rPr lang="ar-SA" sz="1200" dirty="0" smtClean="0"/>
              <a:t>(مريم)  </a:t>
            </a:r>
            <a:endParaRPr lang="ar-SA" sz="1200" dirty="0"/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4823842" y="4482956"/>
            <a:ext cx="1693064" cy="2003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طـه </a:t>
            </a:r>
            <a:r>
              <a:rPr lang="ar-SA" sz="1200" dirty="0" smtClean="0"/>
              <a:t>(طه)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طـس </a:t>
            </a:r>
            <a:r>
              <a:rPr lang="ar-SA" sz="1200" dirty="0" smtClean="0"/>
              <a:t>(النمل)  </a:t>
            </a:r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يـس </a:t>
            </a:r>
            <a:r>
              <a:rPr lang="ar-SA" sz="1200" dirty="0" smtClean="0"/>
              <a:t>(يس)  </a:t>
            </a:r>
            <a:endParaRPr lang="ar-SA" sz="1200" dirty="0"/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482956"/>
            <a:ext cx="1854581" cy="20036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ص </a:t>
            </a:r>
            <a:r>
              <a:rPr lang="ar-SA" sz="1400" dirty="0" smtClean="0"/>
              <a:t>(ص) </a:t>
            </a:r>
          </a:p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ق </a:t>
            </a:r>
            <a:r>
              <a:rPr lang="ar-SA" sz="1400" dirty="0" smtClean="0"/>
              <a:t>(ق)  </a:t>
            </a:r>
          </a:p>
          <a:p>
            <a:pPr algn="r" rtl="1">
              <a:lnSpc>
                <a:spcPct val="100000"/>
              </a:lnSpc>
            </a:pPr>
            <a:r>
              <a:rPr lang="ar-SA" sz="3600" b="1" dirty="0" smtClean="0">
                <a:solidFill>
                  <a:srgbClr val="FF0000"/>
                </a:solidFill>
              </a:rPr>
              <a:t>ن </a:t>
            </a:r>
            <a:r>
              <a:rPr lang="ar-SA" sz="1400" dirty="0" smtClean="0"/>
              <a:t>(القلم)  </a:t>
            </a:r>
            <a:endParaRPr lang="ar-SA" sz="1400" dirty="0"/>
          </a:p>
          <a:p>
            <a:pPr algn="r" rtl="1">
              <a:lnSpc>
                <a:spcPct val="100000"/>
              </a:lnSpc>
            </a:pPr>
            <a:endParaRPr lang="ar-SA" sz="1400" dirty="0" smtClean="0"/>
          </a:p>
          <a:p>
            <a:pPr algn="r" rtl="1">
              <a:lnSpc>
                <a:spcPct val="100000"/>
              </a:lnSpc>
            </a:pPr>
            <a:endParaRPr lang="ar-SA" sz="1400" dirty="0" smtClean="0"/>
          </a:p>
          <a:p>
            <a:pPr algn="r" rtl="1"/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6882516" y="4798144"/>
            <a:ext cx="2255774" cy="137323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الــمص </a:t>
            </a:r>
            <a:r>
              <a:rPr lang="ar-SA" sz="1200" dirty="0"/>
              <a:t>(الأعراف </a:t>
            </a:r>
            <a:r>
              <a:rPr lang="ar-SA" sz="1200" dirty="0"/>
              <a:t>) </a:t>
            </a:r>
            <a:endParaRPr lang="ar-SA" sz="1200" dirty="0" smtClean="0"/>
          </a:p>
          <a:p>
            <a:pPr algn="r" rtl="1">
              <a:lnSpc>
                <a:spcPct val="100000"/>
              </a:lnSpc>
            </a:pPr>
            <a:r>
              <a:rPr lang="ar-SA" sz="3200" b="1" dirty="0" smtClean="0">
                <a:solidFill>
                  <a:srgbClr val="FF0000"/>
                </a:solidFill>
              </a:rPr>
              <a:t>الـمـر</a:t>
            </a:r>
            <a:r>
              <a:rPr lang="ar-SA" sz="3200" b="1" dirty="0" smtClean="0"/>
              <a:t> </a:t>
            </a:r>
            <a:r>
              <a:rPr lang="ar-SA" sz="1200" dirty="0" smtClean="0"/>
              <a:t>(الرعد)  </a:t>
            </a:r>
          </a:p>
          <a:p>
            <a:pPr algn="r" rtl="1">
              <a:lnSpc>
                <a:spcPct val="100000"/>
              </a:lnSpc>
            </a:pPr>
            <a:endParaRPr lang="ar-SA" sz="1200" dirty="0" smtClean="0"/>
          </a:p>
          <a:p>
            <a:pPr algn="r" rtl="1"/>
            <a:endParaRPr lang="ar-SA" sz="2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468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أقسامها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Types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1400" y="313231"/>
            <a:ext cx="6188677" cy="1125604"/>
          </a:xfrm>
          <a:solidFill>
            <a:schemeClr val="accent6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الأحرف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المقطعة </a:t>
            </a:r>
            <a:r>
              <a:rPr lang="ar-SA" sz="28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الواقعة </a:t>
            </a:r>
            <a:r>
              <a:rPr lang="ar-SA" sz="28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في أوائل بعض السور</a:t>
            </a:r>
            <a: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12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Discursive Letters </a:t>
            </a:r>
            <a:r>
              <a:rPr lang="en-US" sz="16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1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beginning of some </a:t>
            </a:r>
            <a:r>
              <a:rPr lang="en-US" sz="16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Suras</a:t>
            </a:r>
            <a:endParaRPr lang="en-US" sz="16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3400443421"/>
              </p:ext>
            </p:extLst>
          </p:nvPr>
        </p:nvGraphicFramePr>
        <p:xfrm>
          <a:off x="1465729" y="1327527"/>
          <a:ext cx="8314317" cy="4524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8" r:lo="rId19" r:qs="rId20" r:cs="rId21"/>
          </a:graphicData>
        </a:graphic>
      </p:graphicFrame>
      <p:sp>
        <p:nvSpPr>
          <p:cNvPr id="14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765475" y="3822922"/>
            <a:ext cx="968826" cy="199217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 smtClean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لر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لمر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400" b="1" dirty="0">
                <a:solidFill>
                  <a:srgbClr val="FF0000"/>
                </a:solidFill>
              </a:rPr>
              <a:t>ا</a:t>
            </a:r>
            <a:r>
              <a:rPr lang="ar-SA" sz="2400" b="1" dirty="0" smtClean="0"/>
              <a:t>لمص</a:t>
            </a:r>
            <a:endParaRPr lang="ar-SA" sz="1800" b="1" dirty="0" smtClean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252069" y="3810236"/>
            <a:ext cx="1225802" cy="263588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ح</a:t>
            </a:r>
            <a:r>
              <a:rPr lang="ar-SA" sz="1800" b="1" dirty="0" smtClean="0"/>
              <a:t>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ح</a:t>
            </a:r>
            <a:r>
              <a:rPr lang="ar-SA" sz="1800" b="1" dirty="0" smtClean="0"/>
              <a:t>م عسق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ي</a:t>
            </a:r>
            <a:r>
              <a:rPr lang="ar-SA" sz="1800" b="1" dirty="0" smtClean="0"/>
              <a:t>س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ك</a:t>
            </a:r>
            <a:r>
              <a:rPr lang="ar-SA" sz="1800" b="1" dirty="0" smtClean="0">
                <a:solidFill>
                  <a:srgbClr val="FF0000"/>
                </a:solidFill>
              </a:rPr>
              <a:t>هي</a:t>
            </a:r>
            <a:r>
              <a:rPr lang="ar-SA" sz="1800" b="1" dirty="0" smtClean="0"/>
              <a:t>عص – </a:t>
            </a:r>
            <a:r>
              <a:rPr lang="ar-SA" sz="1800" b="1" dirty="0" smtClean="0">
                <a:solidFill>
                  <a:srgbClr val="FF0000"/>
                </a:solidFill>
              </a:rPr>
              <a:t>طه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>
                <a:solidFill>
                  <a:srgbClr val="FF0000"/>
                </a:solidFill>
              </a:rPr>
              <a:t>ط</a:t>
            </a:r>
            <a:r>
              <a:rPr lang="ar-SA" sz="1800" b="1" dirty="0"/>
              <a:t>س – </a:t>
            </a:r>
            <a:r>
              <a:rPr lang="ar-SA" sz="1800" b="1" dirty="0">
                <a:solidFill>
                  <a:srgbClr val="FF0000"/>
                </a:solidFill>
              </a:rPr>
              <a:t>ط</a:t>
            </a:r>
            <a:r>
              <a:rPr lang="ar-SA" sz="1800" b="1" dirty="0"/>
              <a:t>سم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ال</a:t>
            </a:r>
            <a:r>
              <a:rPr lang="ar-SA" sz="1800" b="1" dirty="0">
                <a:solidFill>
                  <a:srgbClr val="FF0000"/>
                </a:solidFill>
              </a:rPr>
              <a:t>ر</a:t>
            </a:r>
            <a:r>
              <a:rPr lang="ar-SA" sz="1800" b="1" dirty="0" smtClean="0"/>
              <a:t> - </a:t>
            </a:r>
            <a:r>
              <a:rPr lang="ar-SA" sz="1800" b="1" dirty="0"/>
              <a:t>الم</a:t>
            </a:r>
            <a:r>
              <a:rPr lang="ar-SA" sz="1800" b="1" dirty="0">
                <a:solidFill>
                  <a:srgbClr val="FF0000"/>
                </a:solidFill>
              </a:rPr>
              <a:t>ر</a:t>
            </a: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622887" y="5638799"/>
            <a:ext cx="1475221" cy="80732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كهي</a:t>
            </a:r>
            <a:r>
              <a:rPr lang="ar-SA" sz="2000" b="1" dirty="0" smtClean="0">
                <a:solidFill>
                  <a:srgbClr val="FF0000"/>
                </a:solidFill>
              </a:rPr>
              <a:t>عــ</a:t>
            </a:r>
            <a:r>
              <a:rPr lang="ar-SA" sz="2000" b="1" dirty="0" smtClean="0"/>
              <a:t>ص</a:t>
            </a:r>
            <a:endParaRPr lang="ar-SA" sz="20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حم</a:t>
            </a:r>
            <a:r>
              <a:rPr lang="ar-SA" sz="2000" b="1" dirty="0" smtClean="0">
                <a:solidFill>
                  <a:srgbClr val="FF0000"/>
                </a:solidFill>
              </a:rPr>
              <a:t> عــ</a:t>
            </a:r>
            <a:r>
              <a:rPr lang="ar-SA" sz="2000" b="1" dirty="0" smtClean="0"/>
              <a:t>سق</a:t>
            </a:r>
            <a:endParaRPr lang="ar-SA" sz="1600" b="1" dirty="0" smtClean="0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294530" y="5042395"/>
            <a:ext cx="2066820" cy="121547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ط</a:t>
            </a:r>
            <a:r>
              <a:rPr lang="ar-SA" sz="1800" b="1" dirty="0" smtClean="0">
                <a:solidFill>
                  <a:srgbClr val="FF0000"/>
                </a:solidFill>
              </a:rPr>
              <a:t>س - </a:t>
            </a:r>
            <a:r>
              <a:rPr lang="ar-SA" sz="1800" b="1" dirty="0" smtClean="0"/>
              <a:t>ط</a:t>
            </a:r>
            <a:r>
              <a:rPr lang="ar-SA" sz="1800" b="1" dirty="0" smtClean="0">
                <a:solidFill>
                  <a:srgbClr val="FF0000"/>
                </a:solidFill>
              </a:rPr>
              <a:t>س</a:t>
            </a:r>
            <a:r>
              <a:rPr lang="ar-SA" sz="1800" b="1" dirty="0" smtClean="0"/>
              <a:t>م</a:t>
            </a:r>
            <a:endParaRPr lang="ar-SA" sz="18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حم</a:t>
            </a:r>
            <a:r>
              <a:rPr lang="ar-SA" sz="1800" b="1" dirty="0" smtClean="0">
                <a:solidFill>
                  <a:srgbClr val="FF0000"/>
                </a:solidFill>
              </a:rPr>
              <a:t> </a:t>
            </a:r>
            <a:r>
              <a:rPr lang="ar-SA" sz="1800" b="1" dirty="0" smtClean="0"/>
              <a:t>عــ</a:t>
            </a:r>
            <a:r>
              <a:rPr lang="ar-SA" sz="1800" b="1" dirty="0" smtClean="0">
                <a:solidFill>
                  <a:srgbClr val="FF0000"/>
                </a:solidFill>
              </a:rPr>
              <a:t>سـ</a:t>
            </a:r>
            <a:r>
              <a:rPr lang="ar-SA" sz="1800" b="1" dirty="0" smtClean="0"/>
              <a:t>ق - ي</a:t>
            </a:r>
            <a:r>
              <a:rPr lang="ar-SA" sz="1800" b="1" dirty="0" smtClean="0">
                <a:solidFill>
                  <a:srgbClr val="FF0000"/>
                </a:solidFill>
              </a:rPr>
              <a:t>س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1800" b="1" dirty="0" smtClean="0"/>
              <a:t>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 –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ر –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مر - ا</a:t>
            </a:r>
            <a:r>
              <a:rPr lang="ar-SA" sz="1800" b="1" dirty="0" smtClean="0">
                <a:solidFill>
                  <a:srgbClr val="FF0000"/>
                </a:solidFill>
              </a:rPr>
              <a:t>ل</a:t>
            </a:r>
            <a:r>
              <a:rPr lang="ar-SA" sz="1800" b="1" dirty="0" smtClean="0"/>
              <a:t>مص</a:t>
            </a:r>
            <a:endParaRPr lang="ar-SA" sz="1400" b="1" dirty="0" smtClean="0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564776" y="5150520"/>
            <a:ext cx="2518234" cy="132914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>
                <a:solidFill>
                  <a:srgbClr val="FF0000"/>
                </a:solidFill>
              </a:rPr>
              <a:t>ك</a:t>
            </a:r>
            <a:r>
              <a:rPr lang="ar-SA" sz="2000" b="1" dirty="0" smtClean="0"/>
              <a:t>هيعـ</a:t>
            </a:r>
            <a:r>
              <a:rPr lang="ar-SA" sz="2000" b="1" dirty="0" smtClean="0">
                <a:solidFill>
                  <a:srgbClr val="FF0000"/>
                </a:solidFill>
              </a:rPr>
              <a:t>ـص - </a:t>
            </a:r>
            <a:r>
              <a:rPr lang="ar-SA" sz="2000" b="1" dirty="0" smtClean="0"/>
              <a:t>ح</a:t>
            </a:r>
            <a:r>
              <a:rPr lang="ar-SA" sz="2000" b="1" dirty="0" smtClean="0">
                <a:solidFill>
                  <a:srgbClr val="FF0000"/>
                </a:solidFill>
              </a:rPr>
              <a:t>م </a:t>
            </a:r>
            <a:r>
              <a:rPr lang="ar-SA" sz="2000" b="1" dirty="0" smtClean="0"/>
              <a:t>عــس</a:t>
            </a:r>
            <a:r>
              <a:rPr lang="ar-SA" sz="2000" b="1" dirty="0" smtClean="0">
                <a:solidFill>
                  <a:srgbClr val="FF0000"/>
                </a:solidFill>
              </a:rPr>
              <a:t>ق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ال</a:t>
            </a:r>
            <a:r>
              <a:rPr lang="ar-SA" sz="2000" b="1" dirty="0" smtClean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 – ال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ر </a:t>
            </a:r>
            <a:r>
              <a:rPr lang="ar-SA" sz="2000" b="1" dirty="0"/>
              <a:t>– ال</a:t>
            </a:r>
            <a:r>
              <a:rPr lang="ar-SA" sz="2000" b="1" dirty="0">
                <a:solidFill>
                  <a:srgbClr val="FF0000"/>
                </a:solidFill>
              </a:rPr>
              <a:t>مص</a:t>
            </a:r>
            <a:r>
              <a:rPr lang="ar-SA" sz="2000" b="1" dirty="0"/>
              <a:t> - طس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/>
              <a:t> </a:t>
            </a:r>
            <a:endParaRPr lang="ar-SA" sz="2000" b="1" dirty="0" smtClean="0"/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000" b="1" dirty="0" smtClean="0"/>
              <a:t>ح</a:t>
            </a:r>
            <a:r>
              <a:rPr lang="ar-SA" sz="2000" b="1" dirty="0">
                <a:solidFill>
                  <a:srgbClr val="FF0000"/>
                </a:solidFill>
              </a:rPr>
              <a:t>م</a:t>
            </a:r>
            <a:r>
              <a:rPr lang="ar-SA" sz="2000" b="1" dirty="0" smtClean="0"/>
              <a:t> – </a:t>
            </a:r>
            <a:r>
              <a:rPr lang="ar-SA" sz="2000" b="1" dirty="0">
                <a:solidFill>
                  <a:srgbClr val="FF0000"/>
                </a:solidFill>
              </a:rPr>
              <a:t>ص</a:t>
            </a:r>
            <a:r>
              <a:rPr lang="ar-SA" sz="2000" b="1" dirty="0" smtClean="0"/>
              <a:t> – </a:t>
            </a:r>
            <a:r>
              <a:rPr lang="ar-SA" sz="2000" b="1" dirty="0">
                <a:solidFill>
                  <a:srgbClr val="FF0000"/>
                </a:solidFill>
              </a:rPr>
              <a:t>ق</a:t>
            </a:r>
            <a:r>
              <a:rPr lang="ar-SA" sz="2000" b="1" dirty="0" smtClean="0"/>
              <a:t> - </a:t>
            </a:r>
            <a:r>
              <a:rPr lang="ar-SA" sz="2000" b="1" dirty="0">
                <a:solidFill>
                  <a:srgbClr val="FF0000"/>
                </a:solidFill>
              </a:rPr>
              <a:t>ن</a:t>
            </a:r>
          </a:p>
        </p:txBody>
      </p:sp>
    </p:spTree>
    <p:extLst>
      <p:ext uri="{BB962C8B-B14F-4D97-AF65-F5344CB8AC3E}">
        <p14:creationId xmlns:p14="http://schemas.microsoft.com/office/powerpoint/2010/main" val="1600237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977E2C1-4C5E-41CC-855A-EB87C799FA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533528A7-3526-42DE-AACF-7C16974AC0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0863869-D2FB-4218-849A-98749DEDBE4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1466225-00AC-415D-9CEC-640876FAD4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1B3B82C-932E-46E9-A3A1-5B892046BD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4854EAE-9F9C-4E2A-9CE5-1AF019029EA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C2DD4576-BEBA-4227-9218-489D8A9C7C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44603DC-B7E2-4B12-8807-76B333DFC7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F361C1E-C0F9-4B54-8ED5-C8D3609E69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A896A28-F5EC-4A29-AA71-DB77B91E4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13C20276-F46A-454E-9075-8F1F8073A96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64C8C31-7486-4D16-BDDC-0C4709F689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DC506483-F4A4-4597-8375-494C3211E3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D33081C-B96A-4AE0-B988-3500A0A1F6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E13D883-0F4B-4B54-A2A9-9E2987E5CC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AD16F2A5-5DFA-4913-AE27-6607DA1FEE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5E12F60-B1E7-4F42-93DF-354ACBB659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0735707-8E5B-447C-8CBD-3492AFDCA7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0D8A0B91-DCE2-4934-8692-6ACB90EDBD3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FF2ABE53-BFC8-44AC-ADB7-DB56E551C0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1">
        <p:bldSub>
          <a:bldDgm bld="lvlAtOnce"/>
        </p:bldSub>
      </p:bldGraphic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5464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3871" y="641625"/>
            <a:ext cx="4482352" cy="1325563"/>
          </a:xfrm>
        </p:spPr>
        <p:txBody>
          <a:bodyPr>
            <a:normAutofit/>
          </a:bodyPr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dirty="0" smtClean="0"/>
              <a:t>عناصر المحاضرة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4" descr="Quran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76955"/>
            <a:ext cx="2371725" cy="3281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6EE6213F-BB81-D944-B8CE-65805947A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8212" y="2484531"/>
            <a:ext cx="6728011" cy="2973785"/>
          </a:xfrm>
        </p:spPr>
        <p:txBody>
          <a:bodyPr>
            <a:noAutofit/>
          </a:bodyPr>
          <a:lstStyle/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مراجعة ما سبق دراسته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أحكام المد اللازم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أقسام المد اللازم</a:t>
            </a:r>
          </a:p>
          <a:p>
            <a:pPr marL="228600" indent="-228600" algn="r" defTabSz="914400" rtl="1" eaLnBrk="1" latinLnBrk="0" hangingPunct="1">
              <a:lnSpc>
                <a:spcPct val="10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r>
              <a:rPr lang="ar-SA" sz="3600" b="1" dirty="0" smtClean="0"/>
              <a:t>الأحرف المقطعة في أوائل بعض السور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51538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 ما سبق دراسته</a:t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US" sz="40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6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8525436" y="5369859"/>
            <a:ext cx="2209800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04324" y="3469341"/>
            <a:ext cx="6164865" cy="29241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22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71" y="4693024"/>
            <a:ext cx="6164865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817727" y="3561451"/>
            <a:ext cx="4192673" cy="1083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2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952241" y="4733364"/>
            <a:ext cx="4134359" cy="17004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5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7086600" y="5369859"/>
            <a:ext cx="3648636" cy="9474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17727" y="1669082"/>
            <a:ext cx="7562512" cy="4610693"/>
          </a:xfrm>
          <a:prstGeom prst="rect">
            <a:avLst/>
          </a:prstGeom>
        </p:spPr>
      </p:pic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2608673" y="4648201"/>
            <a:ext cx="4147849" cy="17085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4290513" y="543373"/>
            <a:ext cx="4246394" cy="954107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SA" sz="36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مراجعة</a:t>
            </a:r>
            <a: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36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Revision</a:t>
            </a:r>
            <a:endParaRPr lang="en-CA" sz="1600" b="1" dirty="0">
              <a:solidFill>
                <a:srgbClr val="FFFF00"/>
              </a:solidFill>
            </a:endParaRPr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44153" y="5638799"/>
            <a:ext cx="822873" cy="678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3083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6687" y="1846196"/>
            <a:ext cx="6188677" cy="3382627"/>
          </a:xfrm>
          <a:solidFill>
            <a:schemeClr val="accent1">
              <a:lumMod val="50000"/>
            </a:schemeClr>
          </a:solidFill>
        </p:spPr>
        <p:txBody>
          <a:bodyPr>
            <a:noAutofit/>
          </a:bodyPr>
          <a:lstStyle/>
          <a:p>
            <a:pPr algn="ctr" rtl="0">
              <a:lnSpc>
                <a:spcPct val="150000"/>
              </a:lnSpc>
            </a:pPr>
            <a: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المـد اللازم</a:t>
            </a:r>
            <a:br>
              <a:rPr lang="ar-SA" sz="5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al-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1600" b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(obligatory</a:t>
            </a:r>
            <a:r>
              <a:rPr lang="en-US" sz="1600" b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US" sz="5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2021-12-17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4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624137" y="2552123"/>
            <a:ext cx="5626982" cy="37814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ar-DZ" sz="2800" b="1" dirty="0"/>
              <a:t>أن يقع</a:t>
            </a:r>
            <a:r>
              <a:rPr lang="ar-SA" sz="2800" b="1" dirty="0"/>
              <a:t> </a:t>
            </a:r>
            <a:r>
              <a:rPr lang="ar-SA" sz="2800" b="1" dirty="0">
                <a:solidFill>
                  <a:srgbClr val="FF0000"/>
                </a:solidFill>
              </a:rPr>
              <a:t>بعد </a:t>
            </a:r>
            <a:r>
              <a:rPr lang="ar-DZ" sz="2800" b="1" dirty="0">
                <a:solidFill>
                  <a:srgbClr val="FF0000"/>
                </a:solidFill>
              </a:rPr>
              <a:t>حرف المد</a:t>
            </a:r>
            <a:r>
              <a:rPr lang="ar-SA" sz="2800" b="1" dirty="0">
                <a:solidFill>
                  <a:srgbClr val="FF0000"/>
                </a:solidFill>
              </a:rPr>
              <a:t> أو اللين</a:t>
            </a:r>
          </a:p>
          <a:p>
            <a:pPr marL="0" indent="0" algn="ctr">
              <a:buNone/>
            </a:pPr>
            <a:r>
              <a:rPr lang="ar-SA" sz="2800" b="1" dirty="0">
                <a:solidFill>
                  <a:srgbClr val="FF0000"/>
                </a:solidFill>
              </a:rPr>
              <a:t>سكون لازم </a:t>
            </a:r>
            <a:r>
              <a:rPr lang="ar-SA" sz="1800" dirty="0"/>
              <a:t>(أصلي – وصلاً ووقفاً)</a:t>
            </a:r>
          </a:p>
          <a:p>
            <a:pPr marL="0" indent="0" algn="ctr">
              <a:buNone/>
            </a:pPr>
            <a:r>
              <a:rPr lang="ar-SA" sz="2800" b="1" dirty="0"/>
              <a:t>في كلمة أو حرف</a:t>
            </a:r>
            <a:endParaRPr lang="ar-DZ" sz="2800" b="1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/>
              <a:t>This happens when</a:t>
            </a:r>
            <a:r>
              <a:rPr lang="ar-SA" sz="1600" dirty="0"/>
              <a:t> </a:t>
            </a:r>
            <a:r>
              <a:rPr lang="en-US" sz="1600" dirty="0" smtClean="0"/>
              <a:t>the letters of </a:t>
            </a:r>
            <a:r>
              <a:rPr lang="en-US" sz="1600" b="1" dirty="0" err="1">
                <a:solidFill>
                  <a:srgbClr val="FF0000"/>
                </a:solidFill>
              </a:rPr>
              <a:t>madd</a:t>
            </a:r>
            <a:r>
              <a:rPr lang="en-US" sz="1600" b="1" dirty="0">
                <a:solidFill>
                  <a:srgbClr val="FF0000"/>
                </a:solidFill>
              </a:rPr>
              <a:t> or </a:t>
            </a:r>
            <a:r>
              <a:rPr lang="en-US" sz="1600" b="1" dirty="0" err="1" smtClean="0">
                <a:solidFill>
                  <a:srgbClr val="FF0000"/>
                </a:solidFill>
              </a:rPr>
              <a:t>leen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are followed by a </a:t>
            </a:r>
            <a:r>
              <a:rPr lang="en-US" sz="1600" b="1" dirty="0" err="1" smtClean="0">
                <a:solidFill>
                  <a:srgbClr val="FF0000"/>
                </a:solidFill>
              </a:rPr>
              <a:t>sukoon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  <a:r>
              <a:rPr lang="en-US" sz="1600" b="1" dirty="0" err="1" smtClean="0">
                <a:solidFill>
                  <a:srgbClr val="FF0000"/>
                </a:solidFill>
              </a:rPr>
              <a:t>lazim</a:t>
            </a:r>
            <a:r>
              <a:rPr lang="en-US" sz="1600" b="1" dirty="0" smtClean="0">
                <a:solidFill>
                  <a:srgbClr val="FF0000"/>
                </a:solidFill>
              </a:rPr>
              <a:t>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200" dirty="0" smtClean="0"/>
              <a:t>(original &amp; whether one stops or continues the recitation)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1600" dirty="0" smtClean="0"/>
              <a:t>in a word or a letter</a:t>
            </a:r>
            <a:endParaRPr lang="en-US" sz="16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254587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تعريفه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en-CA" sz="2800" dirty="0" smtClean="0">
                <a:solidFill>
                  <a:schemeClr val="bg1"/>
                </a:solidFill>
              </a:rPr>
              <a:t>Definition</a:t>
            </a:r>
            <a:endParaRPr lang="en-CA" sz="28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المـد اللازم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84" name="Ink 183">
                <a:extLst>
                  <a:ext uri="{FF2B5EF4-FFF2-40B4-BE49-F238E27FC236}">
                    <a16:creationId xmlns:a16="http://schemas.microsoft.com/office/drawing/2014/main" xmlns="" id="{CC45FBA4-216B-4671-96B8-AF74BFD33D03}"/>
                  </a:ext>
                </a:extLst>
              </p14:cNvPr>
              <p14:cNvContentPartPr/>
              <p14:nvPr/>
            </p14:nvContentPartPr>
            <p14:xfrm>
              <a:off x="9975744" y="932328"/>
              <a:ext cx="119520" cy="55080"/>
            </p14:xfrm>
          </p:contentPart>
        </mc:Choice>
        <mc:Fallback xmlns="">
          <p:pic>
            <p:nvPicPr>
              <p:cNvPr id="184" name="Ink 183">
                <a:extLst>
                  <a:ext uri="{FF2B5EF4-FFF2-40B4-BE49-F238E27FC236}">
                    <a16:creationId xmlns:a16="http://schemas.microsoft.com/office/drawing/2014/main" id="{CC45FBA4-216B-4671-96B8-AF74BFD33D03}"/>
                  </a:ext>
                </a:extLst>
              </p:cNvPr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9967078" y="923688"/>
                <a:ext cx="137213" cy="7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185" name="Ink 184">
                <a:extLst>
                  <a:ext uri="{FF2B5EF4-FFF2-40B4-BE49-F238E27FC236}">
                    <a16:creationId xmlns:a16="http://schemas.microsoft.com/office/drawing/2014/main" xmlns="" id="{DD1BCC7F-7F36-4512-9EBF-B6D68CAAFC82}"/>
                  </a:ext>
                </a:extLst>
              </p14:cNvPr>
              <p14:cNvContentPartPr/>
              <p14:nvPr/>
            </p14:nvContentPartPr>
            <p14:xfrm>
              <a:off x="6656184" y="932328"/>
              <a:ext cx="360" cy="360"/>
            </p14:xfrm>
          </p:contentPart>
        </mc:Choice>
        <mc:Fallback xmlns="">
          <p:pic>
            <p:nvPicPr>
              <p:cNvPr id="185" name="Ink 184">
                <a:extLst>
                  <a:ext uri="{FF2B5EF4-FFF2-40B4-BE49-F238E27FC236}">
                    <a16:creationId xmlns:a16="http://schemas.microsoft.com/office/drawing/2014/main" id="{DD1BCC7F-7F36-4512-9EBF-B6D68CAAFC8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6647184" y="923688"/>
                <a:ext cx="18000" cy="18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192" name="Ink 191">
                <a:extLst>
                  <a:ext uri="{FF2B5EF4-FFF2-40B4-BE49-F238E27FC236}">
                    <a16:creationId xmlns:a16="http://schemas.microsoft.com/office/drawing/2014/main" xmlns="" id="{9F1B284F-ED54-4887-9E91-1B445720507B}"/>
                  </a:ext>
                </a:extLst>
              </p14:cNvPr>
              <p14:cNvContentPartPr/>
              <p14:nvPr/>
            </p14:nvContentPartPr>
            <p14:xfrm>
              <a:off x="10012464" y="841248"/>
              <a:ext cx="100440" cy="27000"/>
            </p14:xfrm>
          </p:contentPart>
        </mc:Choice>
        <mc:Fallback xmlns="">
          <p:pic>
            <p:nvPicPr>
              <p:cNvPr id="192" name="Ink 191">
                <a:extLst>
                  <a:ext uri="{FF2B5EF4-FFF2-40B4-BE49-F238E27FC236}">
                    <a16:creationId xmlns:a16="http://schemas.microsoft.com/office/drawing/2014/main" id="{9F1B284F-ED54-4887-9E91-1B445720507B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0003824" y="832366"/>
                <a:ext cx="118080" cy="44408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193" name="Ink 192">
                <a:extLst>
                  <a:ext uri="{FF2B5EF4-FFF2-40B4-BE49-F238E27FC236}">
                    <a16:creationId xmlns:a16="http://schemas.microsoft.com/office/drawing/2014/main" xmlns="" id="{5E1C8219-3D56-4375-B36D-967681F9A822}"/>
                  </a:ext>
                </a:extLst>
              </p14:cNvPr>
              <p14:cNvContentPartPr/>
              <p14:nvPr/>
            </p14:nvContentPartPr>
            <p14:xfrm>
              <a:off x="9216864" y="914328"/>
              <a:ext cx="360" cy="360"/>
            </p14:xfrm>
          </p:contentPart>
        </mc:Choice>
        <mc:Fallback xmlns="">
          <p:pic>
            <p:nvPicPr>
              <p:cNvPr id="193" name="Ink 192">
                <a:extLst>
                  <a:ext uri="{FF2B5EF4-FFF2-40B4-BE49-F238E27FC236}">
                    <a16:creationId xmlns:a16="http://schemas.microsoft.com/office/drawing/2014/main" id="{5E1C8219-3D56-4375-B36D-967681F9A822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9208224" y="905688"/>
                <a:ext cx="1800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23" name="Picture 22" descr="Hand-Red-RubberBand-withMartijn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0" y="2752164"/>
            <a:ext cx="2952241" cy="2886635"/>
          </a:xfrm>
          <a:prstGeom prst="rect">
            <a:avLst/>
          </a:prstGeom>
        </p:spPr>
      </p:pic>
      <p:sp>
        <p:nvSpPr>
          <p:cNvPr id="10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3533971" y="1969417"/>
            <a:ext cx="5626982" cy="38935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4800" b="1" dirty="0" smtClean="0">
                <a:solidFill>
                  <a:srgbClr val="FF0000"/>
                </a:solidFill>
              </a:rPr>
              <a:t>اللزوم</a:t>
            </a:r>
            <a:endParaRPr lang="ar-SA" sz="2800" b="1" dirty="0" smtClean="0">
              <a:solidFill>
                <a:srgbClr val="FF0000"/>
              </a:solidFill>
            </a:endParaRP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/>
              <a:t>لزوم مده بمقدار</a:t>
            </a:r>
            <a:r>
              <a:rPr lang="ar-SA" sz="4000" b="1" dirty="0" smtClean="0">
                <a:solidFill>
                  <a:srgbClr val="FF0000"/>
                </a:solidFill>
              </a:rPr>
              <a:t> 6 حركات</a:t>
            </a:r>
          </a:p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/>
              <a:t>وقفاً ووصلاً</a:t>
            </a:r>
          </a:p>
          <a:p>
            <a:pPr marL="0" indent="0" algn="ctr" rtl="1">
              <a:lnSpc>
                <a:spcPct val="100000"/>
              </a:lnSpc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err="1" smtClean="0"/>
              <a:t>Lazim</a:t>
            </a:r>
            <a:r>
              <a:rPr lang="ar-SA" sz="1400" dirty="0" smtClean="0"/>
              <a:t> </a:t>
            </a:r>
            <a:r>
              <a:rPr lang="en-US" sz="1400" dirty="0" smtClean="0"/>
              <a:t>(</a:t>
            </a:r>
            <a:r>
              <a:rPr lang="en-US" sz="1400" dirty="0"/>
              <a:t>obligatory)</a:t>
            </a:r>
            <a:r>
              <a:rPr lang="en-US" sz="1400" dirty="0" smtClean="0"/>
              <a:t> </a:t>
            </a:r>
            <a:endParaRPr lang="ar-SA" sz="1400" dirty="0" smtClean="0"/>
          </a:p>
          <a:p>
            <a:pPr marL="0" indent="0" algn="ctr">
              <a:buNone/>
            </a:pPr>
            <a:r>
              <a:rPr lang="en-US" sz="1400" dirty="0" smtClean="0"/>
              <a:t>it should be stretched </a:t>
            </a:r>
            <a:r>
              <a:rPr lang="ar-SA" sz="1400" dirty="0" smtClean="0"/>
              <a:t>6</a:t>
            </a:r>
            <a:r>
              <a:rPr lang="en-US" sz="1400" dirty="0" smtClean="0"/>
              <a:t> </a:t>
            </a:r>
            <a:r>
              <a:rPr lang="en-US" sz="1400" dirty="0" err="1" smtClean="0"/>
              <a:t>Harakah</a:t>
            </a:r>
            <a:r>
              <a:rPr lang="en-US" sz="1400" dirty="0"/>
              <a:t> </a:t>
            </a:r>
            <a:r>
              <a:rPr lang="en-US" sz="1400" dirty="0" smtClean="0"/>
              <a:t>(Qasr)</a:t>
            </a:r>
          </a:p>
          <a:p>
            <a:pPr marL="0" indent="0" algn="ctr">
              <a:buNone/>
            </a:pPr>
            <a:r>
              <a:rPr lang="en-US" sz="1400" dirty="0" smtClean="0"/>
              <a:t>Whether one </a:t>
            </a:r>
            <a:r>
              <a:rPr lang="en-US" sz="1400" dirty="0"/>
              <a:t>stops </a:t>
            </a:r>
            <a:r>
              <a:rPr lang="en-US" sz="1400" dirty="0" smtClean="0"/>
              <a:t>or continues with recitation</a:t>
            </a:r>
            <a:endParaRPr lang="en-CA" sz="1400" dirty="0"/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xmlns="" id="{B8073E4F-EE70-44CE-94A7-FA339B80DB79}"/>
              </a:ext>
            </a:extLst>
          </p:cNvPr>
          <p:cNvSpPr txBox="1">
            <a:spLocks/>
          </p:cNvSpPr>
          <p:nvPr/>
        </p:nvSpPr>
        <p:spPr>
          <a:xfrm>
            <a:off x="9884865" y="3075366"/>
            <a:ext cx="1766048" cy="1456293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txBody>
          <a:bodyPr/>
          <a:lstStyle>
            <a:lvl1pPr marL="228600" indent="-228600" algn="l" defTabSz="914400" rtl="0" eaLnBrk="1" latinLnBrk="0" hangingPunct="1">
              <a:lnSpc>
                <a:spcPct val="15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lnSpc>
                <a:spcPct val="100000"/>
              </a:lnSpc>
              <a:buNone/>
            </a:pPr>
            <a:r>
              <a:rPr lang="ar-SA" sz="2800" b="1" dirty="0" smtClean="0">
                <a:solidFill>
                  <a:schemeClr val="bg1"/>
                </a:solidFill>
              </a:rPr>
              <a:t>حكمه</a:t>
            </a: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Its Rule</a:t>
            </a:r>
            <a:endParaRPr lang="en-CA" sz="24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307976" y="408903"/>
            <a:ext cx="5228931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r-SA" sz="40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أحكام </a:t>
            </a:r>
            <a:r>
              <a:rPr lang="ar-SA" sz="40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المـد اللازم</a:t>
            </a:r>
            <a: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Madd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al-</a:t>
            </a:r>
            <a:r>
              <a:rPr lang="en-US" sz="2400" dirty="0" err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Lazim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(</a:t>
            </a:r>
            <a:r>
              <a:rPr lang="en-US" sz="1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obligatory</a:t>
            </a:r>
            <a:r>
              <a:rPr lang="en-US" sz="1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)</a:t>
            </a:r>
            <a:endParaRPr lang="en-CA" sz="10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819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35239</TotalTime>
  <Words>474</Words>
  <Application>Microsoft Office PowerPoint</Application>
  <PresentationFormat>Widescreen</PresentationFormat>
  <Paragraphs>136</Paragraphs>
  <Slides>16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أحكام المـــــدود</vt:lpstr>
      <vt:lpstr>عناصر المحاضرة</vt:lpstr>
      <vt:lpstr>مراجعة ما سبق دراسته Revision</vt:lpstr>
      <vt:lpstr>PowerPoint Presentation</vt:lpstr>
      <vt:lpstr>PowerPoint Presentation</vt:lpstr>
      <vt:lpstr>PowerPoint Presentation</vt:lpstr>
      <vt:lpstr>أحكام المـد اللازم al-Madd al-Lazim (obligatory)</vt:lpstr>
      <vt:lpstr>PowerPoint Presentation</vt:lpstr>
      <vt:lpstr>PowerPoint Presentation</vt:lpstr>
      <vt:lpstr>PowerPoint Presentation</vt:lpstr>
      <vt:lpstr>PowerPoint Presentation</vt:lpstr>
      <vt:lpstr>الأحرف المقطعة الواقعة في أوائل بعض السور The Discursive Letters  in the beginning of some Suras</vt:lpstr>
      <vt:lpstr>الأحرف المقطعة الواقعة في أوائل بعض السور The Discursive Letters in the beginning of some Suras</vt:lpstr>
      <vt:lpstr>الأحرف المقطعة الواقعة في أوائل بعض السور The Discursive Letters in the beginning of some Suras</vt:lpstr>
      <vt:lpstr>الأحرف المقطعة الواقعة في أوائل بعض السور The Discursive Letters in the beginning of some Suras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137</cp:revision>
  <dcterms:created xsi:type="dcterms:W3CDTF">2020-09-13T17:12:40Z</dcterms:created>
  <dcterms:modified xsi:type="dcterms:W3CDTF">2021-12-18T04:24:41Z</dcterms:modified>
</cp:coreProperties>
</file>