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323" r:id="rId4"/>
    <p:sldId id="272" r:id="rId5"/>
    <p:sldId id="324" r:id="rId6"/>
    <p:sldId id="325" r:id="rId7"/>
    <p:sldId id="326" r:id="rId8"/>
    <p:sldId id="278" r:id="rId9"/>
    <p:sldId id="327" r:id="rId10"/>
    <p:sldId id="276" r:id="rId11"/>
    <p:sldId id="328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حَدَائِقُ لِهُوَاةِ الزِّرَاعَةِ في تُركيا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النَّشاطُ يُجَدِّدُ شَبابَ الدِّماغِ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شَخْصِيّاتٌ أَنْدَلُسِيَّةٌ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جِسْرٌ على نَهْرِ درينا!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التّبَلْدِي.. شَجَرةٌ مُثْمِرةٌ تَعِيشُ مِئاتِ السّنين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حَدَائِقُ لِهُوَاةِ الزِّرَاعَةِ في تُركيا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النَّشاطُ يُجَدِّدُ شَبابَ الدِّماغِ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شَخْصِيّاتٌ أَنْدَلُسِيَّةٌ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جِسْرٌ على نَهْرِ درينا!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التّبَلْدِي.. شَجَرةٌ مُثْمِرةٌ تَعِيشُ مِئاتِ السّنين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361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9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51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0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04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105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1"/>
            <a:r>
              <a:rPr lang="ar-EG" dirty="0"/>
              <a:t>مُرَاجَعَةُ الاستماع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EFEF9-A716-497B-B943-3B6BA7E9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88" y="725154"/>
            <a:ext cx="8484036" cy="4724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5B2C9-3DA8-40D4-BD2C-1DD16EF1E0F5}"/>
              </a:ext>
            </a:extLst>
          </p:cNvPr>
          <p:cNvSpPr txBox="1"/>
          <p:nvPr/>
        </p:nvSpPr>
        <p:spPr>
          <a:xfrm>
            <a:off x="3054427" y="579198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https://learning.aljazeera.net/ar/node/19926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4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812" y="2222523"/>
            <a:ext cx="10260376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التّبَلْدِي.. شَجَرةٌ مُثْمِرةٌ تَعِيشُ مِئاتِ السّنين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95669-05B3-4EE9-A1F8-2140E955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18" y="1446349"/>
            <a:ext cx="7638364" cy="3965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46D7A-0505-4518-B98E-AF311E930017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24272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حَدَائِقُ لِهُوَاةِ الزِّرَاعَةِ في تُركيا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8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FEAEE-4229-4FD1-A16C-332969CD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8" y="705099"/>
            <a:ext cx="7770564" cy="4324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59277-A93C-422B-B0CB-E2D1E2452066}"/>
              </a:ext>
            </a:extLst>
          </p:cNvPr>
          <p:cNvSpPr txBox="1"/>
          <p:nvPr/>
        </p:nvSpPr>
        <p:spPr>
          <a:xfrm>
            <a:off x="3054427" y="556063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النَّشاطُ يُجَدِّدُ شَبابَ الدِّماغِ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07FF5-145C-4694-88E8-457C7482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83" y="1384949"/>
            <a:ext cx="7814634" cy="4088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E8D5F-A180-4A01-A414-3437DD918D5D}"/>
              </a:ext>
            </a:extLst>
          </p:cNvPr>
          <p:cNvSpPr txBox="1"/>
          <p:nvPr/>
        </p:nvSpPr>
        <p:spPr>
          <a:xfrm>
            <a:off x="3054427" y="580300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https://learning.aljazeera.net/ar/node/21045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6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شَخْصِيّاتٌ أَنْدَلُسِيَّةٌ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F18B1-FCE6-4A47-8633-6D216C5E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7AFF4-4549-4A72-9E22-E60AE50C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5" y="570921"/>
            <a:ext cx="8490386" cy="4724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6D21-77C2-46E2-8499-B927B99A70A4}"/>
              </a:ext>
            </a:extLst>
          </p:cNvPr>
          <p:cNvSpPr txBox="1"/>
          <p:nvPr/>
        </p:nvSpPr>
        <p:spPr>
          <a:xfrm>
            <a:off x="3054427" y="567080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https://learning.aljazeera.net/ar/node/21057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9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جِسْرٌ على نَهْرِ درينا!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161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حَدَائِقُ لِهُوَاةِ الزِّرَاعَةِ في تُركيا </vt:lpstr>
      <vt:lpstr>PowerPoint Presentation</vt:lpstr>
      <vt:lpstr>النَّشاطُ يُجَدِّدُ شَبابَ الدِّماغِ </vt:lpstr>
      <vt:lpstr>PowerPoint Presentation</vt:lpstr>
      <vt:lpstr>شَخْصِيّاتٌ أَنْدَلُسِيَّةٌ </vt:lpstr>
      <vt:lpstr>PowerPoint Presentation</vt:lpstr>
      <vt:lpstr>جِسْرٌ على نَهْرِ درينا! </vt:lpstr>
      <vt:lpstr>PowerPoint Presentation</vt:lpstr>
      <vt:lpstr>التّبَلْدِي.. شَجَرةٌ مُثْمِرةٌ تَعِيشُ مِئاتِ السّنين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64</cp:revision>
  <dcterms:created xsi:type="dcterms:W3CDTF">2020-09-13T16:40:33Z</dcterms:created>
  <dcterms:modified xsi:type="dcterms:W3CDTF">2024-01-28T13:40:32Z</dcterms:modified>
</cp:coreProperties>
</file>