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62" r:id="rId4"/>
    <p:sldId id="259" r:id="rId5"/>
    <p:sldId id="271" r:id="rId6"/>
    <p:sldId id="272" r:id="rId7"/>
    <p:sldId id="27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55"/>
    <p:restoredTop sz="91538"/>
  </p:normalViewPr>
  <p:slideViewPr>
    <p:cSldViewPr snapToGrid="0" snapToObjects="1">
      <p:cViewPr varScale="1">
        <p:scale>
          <a:sx n="102" d="100"/>
          <a:sy n="102" d="100"/>
        </p:scale>
        <p:origin x="760"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7AF4C8-31E6-C243-AA6F-562253CDB351}" type="doc">
      <dgm:prSet loTypeId="urn:microsoft.com/office/officeart/2008/layout/VerticalCurvedList" loCatId="" qsTypeId="urn:microsoft.com/office/officeart/2005/8/quickstyle/3d1" qsCatId="3D" csTypeId="urn:microsoft.com/office/officeart/2005/8/colors/accent1_2" csCatId="accent1" phldr="1"/>
      <dgm:spPr/>
      <dgm:t>
        <a:bodyPr/>
        <a:lstStyle/>
        <a:p>
          <a:endParaRPr lang="en-US"/>
        </a:p>
      </dgm:t>
    </dgm:pt>
    <dgm:pt modelId="{7CFDC055-E21E-8C4B-8A78-54DCC6E379CF}">
      <dgm:prSet phldrT="[Text]" custT="1"/>
      <dgm:spPr/>
      <dgm:t>
        <a:bodyPr/>
        <a:lstStyle/>
        <a:p>
          <a:r>
            <a:rPr lang="en-US" sz="2800" b="1" dirty="0">
              <a:latin typeface="Times New Roman" panose="02020603050405020304" pitchFamily="18" charset="0"/>
              <a:cs typeface="Times New Roman" panose="02020603050405020304" pitchFamily="18" charset="0"/>
            </a:rPr>
            <a:t>The Era of the Followers </a:t>
          </a:r>
          <a:r>
            <a:rPr lang="en-US" sz="2800" dirty="0">
              <a:latin typeface="Times New Roman" panose="02020603050405020304" pitchFamily="18" charset="0"/>
              <a:cs typeface="Times New Roman" panose="02020603050405020304" pitchFamily="18" charset="0"/>
            </a:rPr>
            <a:t>(Tabi ‘</a:t>
          </a:r>
          <a:r>
            <a:rPr lang="en-DE" sz="2800" dirty="0">
              <a:latin typeface="Times New Roman" panose="02020603050405020304" pitchFamily="18" charset="0"/>
              <a:cs typeface="Times New Roman" panose="02020603050405020304" pitchFamily="18" charset="0"/>
            </a:rPr>
            <a:t>ū</a:t>
          </a:r>
          <a:r>
            <a:rPr lang="en-US" sz="2800" dirty="0">
              <a:latin typeface="Times New Roman" panose="02020603050405020304" pitchFamily="18" charset="0"/>
              <a:cs typeface="Times New Roman" panose="02020603050405020304" pitchFamily="18" charset="0"/>
            </a:rPr>
            <a:t>n)</a:t>
          </a:r>
        </a:p>
      </dgm:t>
    </dgm:pt>
    <dgm:pt modelId="{2431C9AE-92BF-C44F-B4BF-506004772E85}" type="parTrans" cxnId="{DD1E3897-84E0-4740-824E-2032D99127E8}">
      <dgm:prSet/>
      <dgm:spPr/>
      <dgm:t>
        <a:bodyPr/>
        <a:lstStyle/>
        <a:p>
          <a:endParaRPr lang="en-US" sz="2800">
            <a:latin typeface="Arial" panose="020B0604020202020204" pitchFamily="34" charset="0"/>
            <a:cs typeface="Arial" panose="020B0604020202020204" pitchFamily="34" charset="0"/>
          </a:endParaRPr>
        </a:p>
      </dgm:t>
    </dgm:pt>
    <dgm:pt modelId="{9041BA5A-5765-7D4E-9F32-D935B75CB068}" type="sibTrans" cxnId="{DD1E3897-84E0-4740-824E-2032D99127E8}">
      <dgm:prSet/>
      <dgm:spPr/>
      <dgm:t>
        <a:bodyPr/>
        <a:lstStyle/>
        <a:p>
          <a:endParaRPr lang="en-US" sz="2800">
            <a:latin typeface="Arial" panose="020B0604020202020204" pitchFamily="34" charset="0"/>
            <a:cs typeface="Arial" panose="020B0604020202020204" pitchFamily="34" charset="0"/>
          </a:endParaRPr>
        </a:p>
      </dgm:t>
    </dgm:pt>
    <dgm:pt modelId="{C69338EA-DFDB-ED48-A6BB-CCCC11EAB7E1}">
      <dgm:prSet phldrT="[Text]" custT="1"/>
      <dgm:spPr/>
      <dgm:t>
        <a:bodyPr/>
        <a:lstStyle/>
        <a:p>
          <a:pPr rtl="1"/>
          <a:r>
            <a:rPr lang="en-US" sz="2800" b="1" dirty="0">
              <a:solidFill>
                <a:schemeClr val="bg1"/>
              </a:solidFill>
              <a:effectLst/>
              <a:latin typeface="Times New Roman" panose="02020603050405020304" pitchFamily="18" charset="0"/>
              <a:ea typeface="Times New Roman" panose="02020603050405020304" pitchFamily="18" charset="0"/>
            </a:rPr>
            <a:t>Factors Affecting Fiqh in the Era of Umayyad Dynasty </a:t>
          </a:r>
          <a:endParaRPr lang="en-US" sz="2800" dirty="0">
            <a:solidFill>
              <a:schemeClr val="bg1"/>
            </a:solidFill>
            <a:latin typeface="Times New Roman" panose="02020603050405020304" pitchFamily="18" charset="0"/>
            <a:cs typeface="Times New Roman" panose="02020603050405020304" pitchFamily="18" charset="0"/>
          </a:endParaRPr>
        </a:p>
      </dgm:t>
    </dgm:pt>
    <dgm:pt modelId="{8195CE2A-A042-4B4D-B060-9FD07464B286}" type="parTrans" cxnId="{21449DD0-B2C8-7541-A5FE-6183283EC0DB}">
      <dgm:prSet/>
      <dgm:spPr/>
      <dgm:t>
        <a:bodyPr/>
        <a:lstStyle/>
        <a:p>
          <a:endParaRPr lang="en-US" sz="2800">
            <a:latin typeface="Arial" panose="020B0604020202020204" pitchFamily="34" charset="0"/>
            <a:cs typeface="Arial" panose="020B0604020202020204" pitchFamily="34" charset="0"/>
          </a:endParaRPr>
        </a:p>
      </dgm:t>
    </dgm:pt>
    <dgm:pt modelId="{83534BAF-BFCD-5644-9F6F-FB263B3CE0CB}" type="sibTrans" cxnId="{21449DD0-B2C8-7541-A5FE-6183283EC0DB}">
      <dgm:prSet/>
      <dgm:spPr/>
      <dgm:t>
        <a:bodyPr/>
        <a:lstStyle/>
        <a:p>
          <a:endParaRPr lang="en-US" sz="2800">
            <a:latin typeface="Arial" panose="020B0604020202020204" pitchFamily="34" charset="0"/>
            <a:cs typeface="Arial" panose="020B0604020202020204" pitchFamily="34" charset="0"/>
          </a:endParaRPr>
        </a:p>
      </dgm:t>
    </dgm:pt>
    <dgm:pt modelId="{6E4355D3-507A-CD4C-9CC5-A0099CBDB314}">
      <dgm:prSet phldrT="[Text]" custT="1"/>
      <dgm:spPr/>
      <dgm:t>
        <a:bodyPr/>
        <a:lstStyle/>
        <a:p>
          <a:pPr rtl="1"/>
          <a:r>
            <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The Characteristics of Fiqh in the Umayyad Period </a:t>
          </a:r>
          <a:endParaRPr lang="en-US" sz="2800" b="1" dirty="0">
            <a:solidFill>
              <a:schemeClr val="bg1"/>
            </a:solidFill>
            <a:latin typeface="Arial" panose="020B0604020202020204" pitchFamily="34" charset="0"/>
            <a:cs typeface="Arial" panose="020B0604020202020204" pitchFamily="34" charset="0"/>
          </a:endParaRPr>
        </a:p>
      </dgm:t>
    </dgm:pt>
    <dgm:pt modelId="{49E5519F-FF9A-3143-A776-F53701721676}" type="parTrans" cxnId="{C960038A-184A-FF46-A503-0252D37E9D78}">
      <dgm:prSet/>
      <dgm:spPr/>
      <dgm:t>
        <a:bodyPr/>
        <a:lstStyle/>
        <a:p>
          <a:endParaRPr lang="en-US" sz="2800">
            <a:latin typeface="Arial" panose="020B0604020202020204" pitchFamily="34" charset="0"/>
            <a:cs typeface="Arial" panose="020B0604020202020204" pitchFamily="34" charset="0"/>
          </a:endParaRPr>
        </a:p>
      </dgm:t>
    </dgm:pt>
    <dgm:pt modelId="{E903CBD3-FC7B-1140-BD88-4C40C9AF01D0}" type="sibTrans" cxnId="{C960038A-184A-FF46-A503-0252D37E9D78}">
      <dgm:prSet/>
      <dgm:spPr/>
      <dgm:t>
        <a:bodyPr/>
        <a:lstStyle/>
        <a:p>
          <a:endParaRPr lang="en-US" sz="2800">
            <a:latin typeface="Arial" panose="020B0604020202020204" pitchFamily="34" charset="0"/>
            <a:cs typeface="Arial" panose="020B0604020202020204" pitchFamily="34" charset="0"/>
          </a:endParaRPr>
        </a:p>
      </dgm:t>
    </dgm:pt>
    <dgm:pt modelId="{D79A7435-4588-E349-9A29-1A48320A1D25}">
      <dgm:prSet phldrT="[Text]" custT="1"/>
      <dgm:spPr/>
      <dgm:t>
        <a:bodyPr/>
        <a:lstStyle/>
        <a:p>
          <a:pPr rtl="1"/>
          <a:r>
            <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Reasons for Differences</a:t>
          </a:r>
          <a:endParaRPr lang="en-US" sz="2800" b="1" dirty="0">
            <a:solidFill>
              <a:schemeClr val="bg1"/>
            </a:solidFill>
            <a:latin typeface="Arial" panose="020B0604020202020204" pitchFamily="34" charset="0"/>
            <a:cs typeface="Arial" panose="020B0604020202020204" pitchFamily="34" charset="0"/>
          </a:endParaRPr>
        </a:p>
      </dgm:t>
    </dgm:pt>
    <dgm:pt modelId="{CCC34F9D-F54E-F54A-A1B2-C466470B6000}" type="parTrans" cxnId="{EE7FF2A5-8D4F-9A42-AE98-E5054B735D9C}">
      <dgm:prSet/>
      <dgm:spPr/>
      <dgm:t>
        <a:bodyPr/>
        <a:lstStyle/>
        <a:p>
          <a:endParaRPr lang="en-US" sz="2800">
            <a:latin typeface="Arial" panose="020B0604020202020204" pitchFamily="34" charset="0"/>
            <a:cs typeface="Arial" panose="020B0604020202020204" pitchFamily="34" charset="0"/>
          </a:endParaRPr>
        </a:p>
      </dgm:t>
    </dgm:pt>
    <dgm:pt modelId="{CA2FB0D1-8B2C-0443-9B41-1D055C34AC85}" type="sibTrans" cxnId="{EE7FF2A5-8D4F-9A42-AE98-E5054B735D9C}">
      <dgm:prSet/>
      <dgm:spPr/>
      <dgm:t>
        <a:bodyPr/>
        <a:lstStyle/>
        <a:p>
          <a:endParaRPr lang="en-US" sz="2800">
            <a:latin typeface="Arial" panose="020B0604020202020204" pitchFamily="34" charset="0"/>
            <a:cs typeface="Arial" panose="020B0604020202020204" pitchFamily="34" charset="0"/>
          </a:endParaRPr>
        </a:p>
      </dgm:t>
    </dgm:pt>
    <dgm:pt modelId="{958C9963-82D9-3D4B-8241-0FEED5F83C82}">
      <dgm:prSet custT="1"/>
      <dgm:spPr/>
      <dgm:t>
        <a:bodyPr/>
        <a:lstStyle/>
        <a:p>
          <a:pPr rtl="1"/>
          <a:r>
            <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Compilation of Fiqh</a:t>
          </a:r>
          <a:endParaRPr lang="en-DE" sz="2800" dirty="0">
            <a:solidFill>
              <a:schemeClr val="bg1"/>
            </a:solidFill>
          </a:endParaRPr>
        </a:p>
      </dgm:t>
    </dgm:pt>
    <dgm:pt modelId="{05AD4149-DFB8-7F41-B6D0-C6E6C88C9A07}" type="parTrans" cxnId="{C9945529-11D5-CD47-8828-A8ADD60A6AD7}">
      <dgm:prSet/>
      <dgm:spPr/>
      <dgm:t>
        <a:bodyPr/>
        <a:lstStyle/>
        <a:p>
          <a:endParaRPr lang="en-GB"/>
        </a:p>
      </dgm:t>
    </dgm:pt>
    <dgm:pt modelId="{96983EAA-DA02-664F-8605-7D3F39659070}" type="sibTrans" cxnId="{C9945529-11D5-CD47-8828-A8ADD60A6AD7}">
      <dgm:prSet/>
      <dgm:spPr/>
      <dgm:t>
        <a:bodyPr/>
        <a:lstStyle/>
        <a:p>
          <a:endParaRPr lang="en-GB"/>
        </a:p>
      </dgm:t>
    </dgm:pt>
    <dgm:pt modelId="{FDE834EF-945B-BD46-A03A-03C166D8E8BC}" type="pres">
      <dgm:prSet presAssocID="{8E7AF4C8-31E6-C243-AA6F-562253CDB351}" presName="Name0" presStyleCnt="0">
        <dgm:presLayoutVars>
          <dgm:chMax val="7"/>
          <dgm:chPref val="7"/>
          <dgm:dir/>
        </dgm:presLayoutVars>
      </dgm:prSet>
      <dgm:spPr/>
    </dgm:pt>
    <dgm:pt modelId="{FEBD727A-2026-8845-B5EE-9A46F45E5EA7}" type="pres">
      <dgm:prSet presAssocID="{8E7AF4C8-31E6-C243-AA6F-562253CDB351}" presName="Name1" presStyleCnt="0"/>
      <dgm:spPr/>
    </dgm:pt>
    <dgm:pt modelId="{68AE9348-CF33-8F43-A54D-3D5B87E7B273}" type="pres">
      <dgm:prSet presAssocID="{8E7AF4C8-31E6-C243-AA6F-562253CDB351}" presName="cycle" presStyleCnt="0"/>
      <dgm:spPr/>
    </dgm:pt>
    <dgm:pt modelId="{A6F059EE-42A4-214A-BF4E-1B5191AAA0F0}" type="pres">
      <dgm:prSet presAssocID="{8E7AF4C8-31E6-C243-AA6F-562253CDB351}" presName="srcNode" presStyleLbl="node1" presStyleIdx="0" presStyleCnt="5"/>
      <dgm:spPr/>
    </dgm:pt>
    <dgm:pt modelId="{440DA22F-784B-A945-BD5F-2F3C38EF166E}" type="pres">
      <dgm:prSet presAssocID="{8E7AF4C8-31E6-C243-AA6F-562253CDB351}" presName="conn" presStyleLbl="parChTrans1D2" presStyleIdx="0" presStyleCnt="1"/>
      <dgm:spPr/>
    </dgm:pt>
    <dgm:pt modelId="{774CF3C9-D282-5549-AC01-0207006E6B46}" type="pres">
      <dgm:prSet presAssocID="{8E7AF4C8-31E6-C243-AA6F-562253CDB351}" presName="extraNode" presStyleLbl="node1" presStyleIdx="0" presStyleCnt="5"/>
      <dgm:spPr/>
    </dgm:pt>
    <dgm:pt modelId="{D4441B5E-DF82-E141-B4AA-B55FB9E40139}" type="pres">
      <dgm:prSet presAssocID="{8E7AF4C8-31E6-C243-AA6F-562253CDB351}" presName="dstNode" presStyleLbl="node1" presStyleIdx="0" presStyleCnt="5"/>
      <dgm:spPr/>
    </dgm:pt>
    <dgm:pt modelId="{0F52DB44-3970-0841-AD22-0F02985C92D3}" type="pres">
      <dgm:prSet presAssocID="{7CFDC055-E21E-8C4B-8A78-54DCC6E379CF}" presName="text_1" presStyleLbl="node1" presStyleIdx="0" presStyleCnt="5">
        <dgm:presLayoutVars>
          <dgm:bulletEnabled val="1"/>
        </dgm:presLayoutVars>
      </dgm:prSet>
      <dgm:spPr/>
    </dgm:pt>
    <dgm:pt modelId="{AAF0574E-75E7-904A-AD4E-FF0382085158}" type="pres">
      <dgm:prSet presAssocID="{7CFDC055-E21E-8C4B-8A78-54DCC6E379CF}" presName="accent_1" presStyleCnt="0"/>
      <dgm:spPr/>
    </dgm:pt>
    <dgm:pt modelId="{482F544F-0A23-3C49-BA35-D45C67099227}" type="pres">
      <dgm:prSet presAssocID="{7CFDC055-E21E-8C4B-8A78-54DCC6E379CF}" presName="accentRepeatNode" presStyleLbl="solidFgAcc1" presStyleIdx="0" presStyleCnt="5"/>
      <dgm:spPr/>
    </dgm:pt>
    <dgm:pt modelId="{43951164-157B-6D4E-9149-BF4D36D59D30}" type="pres">
      <dgm:prSet presAssocID="{C69338EA-DFDB-ED48-A6BB-CCCC11EAB7E1}" presName="text_2" presStyleLbl="node1" presStyleIdx="1" presStyleCnt="5">
        <dgm:presLayoutVars>
          <dgm:bulletEnabled val="1"/>
        </dgm:presLayoutVars>
      </dgm:prSet>
      <dgm:spPr/>
    </dgm:pt>
    <dgm:pt modelId="{F5981A27-9EB7-1B4F-9B05-A2CC1CCADB8F}" type="pres">
      <dgm:prSet presAssocID="{C69338EA-DFDB-ED48-A6BB-CCCC11EAB7E1}" presName="accent_2" presStyleCnt="0"/>
      <dgm:spPr/>
    </dgm:pt>
    <dgm:pt modelId="{11B4DF23-6349-ED47-883F-8A9EC3F5DE6F}" type="pres">
      <dgm:prSet presAssocID="{C69338EA-DFDB-ED48-A6BB-CCCC11EAB7E1}" presName="accentRepeatNode" presStyleLbl="solidFgAcc1" presStyleIdx="1" presStyleCnt="5"/>
      <dgm:spPr/>
    </dgm:pt>
    <dgm:pt modelId="{0F64C79D-4A40-EF42-976F-D1490B9DA8E0}" type="pres">
      <dgm:prSet presAssocID="{6E4355D3-507A-CD4C-9CC5-A0099CBDB314}" presName="text_3" presStyleLbl="node1" presStyleIdx="2" presStyleCnt="5">
        <dgm:presLayoutVars>
          <dgm:bulletEnabled val="1"/>
        </dgm:presLayoutVars>
      </dgm:prSet>
      <dgm:spPr/>
    </dgm:pt>
    <dgm:pt modelId="{C8087155-4F7E-8E40-8F02-3FEBAE4336B5}" type="pres">
      <dgm:prSet presAssocID="{6E4355D3-507A-CD4C-9CC5-A0099CBDB314}" presName="accent_3" presStyleCnt="0"/>
      <dgm:spPr/>
    </dgm:pt>
    <dgm:pt modelId="{B9DF7B38-8F14-F543-8635-C8D514CD0C63}" type="pres">
      <dgm:prSet presAssocID="{6E4355D3-507A-CD4C-9CC5-A0099CBDB314}" presName="accentRepeatNode" presStyleLbl="solidFgAcc1" presStyleIdx="2" presStyleCnt="5"/>
      <dgm:spPr/>
    </dgm:pt>
    <dgm:pt modelId="{4E481C04-0111-7440-AA06-616C9297B118}" type="pres">
      <dgm:prSet presAssocID="{D79A7435-4588-E349-9A29-1A48320A1D25}" presName="text_4" presStyleLbl="node1" presStyleIdx="3" presStyleCnt="5">
        <dgm:presLayoutVars>
          <dgm:bulletEnabled val="1"/>
        </dgm:presLayoutVars>
      </dgm:prSet>
      <dgm:spPr/>
    </dgm:pt>
    <dgm:pt modelId="{0070DC5A-0CD4-454F-90B4-0DA96DA68053}" type="pres">
      <dgm:prSet presAssocID="{D79A7435-4588-E349-9A29-1A48320A1D25}" presName="accent_4" presStyleCnt="0"/>
      <dgm:spPr/>
    </dgm:pt>
    <dgm:pt modelId="{482205CF-FB89-E84A-B716-937A25F65075}" type="pres">
      <dgm:prSet presAssocID="{D79A7435-4588-E349-9A29-1A48320A1D25}" presName="accentRepeatNode" presStyleLbl="solidFgAcc1" presStyleIdx="3" presStyleCnt="5"/>
      <dgm:spPr/>
    </dgm:pt>
    <dgm:pt modelId="{D204DB5D-C51E-8943-93AE-76A457122992}" type="pres">
      <dgm:prSet presAssocID="{958C9963-82D9-3D4B-8241-0FEED5F83C82}" presName="text_5" presStyleLbl="node1" presStyleIdx="4" presStyleCnt="5">
        <dgm:presLayoutVars>
          <dgm:bulletEnabled val="1"/>
        </dgm:presLayoutVars>
      </dgm:prSet>
      <dgm:spPr/>
    </dgm:pt>
    <dgm:pt modelId="{C07C915F-5319-FC4C-904E-7111BB87A460}" type="pres">
      <dgm:prSet presAssocID="{958C9963-82D9-3D4B-8241-0FEED5F83C82}" presName="accent_5" presStyleCnt="0"/>
      <dgm:spPr/>
    </dgm:pt>
    <dgm:pt modelId="{E6761E02-9CC4-9447-9B13-5B1367E17CC1}" type="pres">
      <dgm:prSet presAssocID="{958C9963-82D9-3D4B-8241-0FEED5F83C82}" presName="accentRepeatNode" presStyleLbl="solidFgAcc1" presStyleIdx="4" presStyleCnt="5"/>
      <dgm:spPr/>
    </dgm:pt>
  </dgm:ptLst>
  <dgm:cxnLst>
    <dgm:cxn modelId="{99D7F420-80AA-D443-9793-ECB74E480DBE}" type="presOf" srcId="{8E7AF4C8-31E6-C243-AA6F-562253CDB351}" destId="{FDE834EF-945B-BD46-A03A-03C166D8E8BC}" srcOrd="0" destOrd="0" presId="urn:microsoft.com/office/officeart/2008/layout/VerticalCurvedList"/>
    <dgm:cxn modelId="{8DA99521-0EDC-8149-957D-A7B4C94C7E65}" type="presOf" srcId="{958C9963-82D9-3D4B-8241-0FEED5F83C82}" destId="{D204DB5D-C51E-8943-93AE-76A457122992}" srcOrd="0" destOrd="0" presId="urn:microsoft.com/office/officeart/2008/layout/VerticalCurvedList"/>
    <dgm:cxn modelId="{C9945529-11D5-CD47-8828-A8ADD60A6AD7}" srcId="{8E7AF4C8-31E6-C243-AA6F-562253CDB351}" destId="{958C9963-82D9-3D4B-8241-0FEED5F83C82}" srcOrd="4" destOrd="0" parTransId="{05AD4149-DFB8-7F41-B6D0-C6E6C88C9A07}" sibTransId="{96983EAA-DA02-664F-8605-7D3F39659070}"/>
    <dgm:cxn modelId="{D93BFA2D-453B-7C41-B923-9E1958F58170}" type="presOf" srcId="{7CFDC055-E21E-8C4B-8A78-54DCC6E379CF}" destId="{0F52DB44-3970-0841-AD22-0F02985C92D3}" srcOrd="0" destOrd="0" presId="urn:microsoft.com/office/officeart/2008/layout/VerticalCurvedList"/>
    <dgm:cxn modelId="{F67E344D-240A-E345-AF0F-8BCE842785CB}" type="presOf" srcId="{6E4355D3-507A-CD4C-9CC5-A0099CBDB314}" destId="{0F64C79D-4A40-EF42-976F-D1490B9DA8E0}" srcOrd="0" destOrd="0" presId="urn:microsoft.com/office/officeart/2008/layout/VerticalCurvedList"/>
    <dgm:cxn modelId="{1F051A52-CC25-F049-A2A0-6DA8E1AFFB94}" type="presOf" srcId="{9041BA5A-5765-7D4E-9F32-D935B75CB068}" destId="{440DA22F-784B-A945-BD5F-2F3C38EF166E}" srcOrd="0" destOrd="0" presId="urn:microsoft.com/office/officeart/2008/layout/VerticalCurvedList"/>
    <dgm:cxn modelId="{04DC4B6E-7910-5645-99E7-98D8871D0319}" type="presOf" srcId="{D79A7435-4588-E349-9A29-1A48320A1D25}" destId="{4E481C04-0111-7440-AA06-616C9297B118}" srcOrd="0" destOrd="0" presId="urn:microsoft.com/office/officeart/2008/layout/VerticalCurvedList"/>
    <dgm:cxn modelId="{C960038A-184A-FF46-A503-0252D37E9D78}" srcId="{8E7AF4C8-31E6-C243-AA6F-562253CDB351}" destId="{6E4355D3-507A-CD4C-9CC5-A0099CBDB314}" srcOrd="2" destOrd="0" parTransId="{49E5519F-FF9A-3143-A776-F53701721676}" sibTransId="{E903CBD3-FC7B-1140-BD88-4C40C9AF01D0}"/>
    <dgm:cxn modelId="{DD1E3897-84E0-4740-824E-2032D99127E8}" srcId="{8E7AF4C8-31E6-C243-AA6F-562253CDB351}" destId="{7CFDC055-E21E-8C4B-8A78-54DCC6E379CF}" srcOrd="0" destOrd="0" parTransId="{2431C9AE-92BF-C44F-B4BF-506004772E85}" sibTransId="{9041BA5A-5765-7D4E-9F32-D935B75CB068}"/>
    <dgm:cxn modelId="{EE7FF2A5-8D4F-9A42-AE98-E5054B735D9C}" srcId="{8E7AF4C8-31E6-C243-AA6F-562253CDB351}" destId="{D79A7435-4588-E349-9A29-1A48320A1D25}" srcOrd="3" destOrd="0" parTransId="{CCC34F9D-F54E-F54A-A1B2-C466470B6000}" sibTransId="{CA2FB0D1-8B2C-0443-9B41-1D055C34AC85}"/>
    <dgm:cxn modelId="{21449DD0-B2C8-7541-A5FE-6183283EC0DB}" srcId="{8E7AF4C8-31E6-C243-AA6F-562253CDB351}" destId="{C69338EA-DFDB-ED48-A6BB-CCCC11EAB7E1}" srcOrd="1" destOrd="0" parTransId="{8195CE2A-A042-4B4D-B060-9FD07464B286}" sibTransId="{83534BAF-BFCD-5644-9F6F-FB263B3CE0CB}"/>
    <dgm:cxn modelId="{DBEB93E8-2356-8C4E-9471-B06E9418E1D6}" type="presOf" srcId="{C69338EA-DFDB-ED48-A6BB-CCCC11EAB7E1}" destId="{43951164-157B-6D4E-9149-BF4D36D59D30}" srcOrd="0" destOrd="0" presId="urn:microsoft.com/office/officeart/2008/layout/VerticalCurvedList"/>
    <dgm:cxn modelId="{7C1B25A1-E1AA-CC44-BAC0-57F96A562280}" type="presParOf" srcId="{FDE834EF-945B-BD46-A03A-03C166D8E8BC}" destId="{FEBD727A-2026-8845-B5EE-9A46F45E5EA7}" srcOrd="0" destOrd="0" presId="urn:microsoft.com/office/officeart/2008/layout/VerticalCurvedList"/>
    <dgm:cxn modelId="{869E3388-FCA3-3241-A263-FE3CFB813755}" type="presParOf" srcId="{FEBD727A-2026-8845-B5EE-9A46F45E5EA7}" destId="{68AE9348-CF33-8F43-A54D-3D5B87E7B273}" srcOrd="0" destOrd="0" presId="urn:microsoft.com/office/officeart/2008/layout/VerticalCurvedList"/>
    <dgm:cxn modelId="{93DBAA20-BC38-B549-B00C-8F023ED26D7A}" type="presParOf" srcId="{68AE9348-CF33-8F43-A54D-3D5B87E7B273}" destId="{A6F059EE-42A4-214A-BF4E-1B5191AAA0F0}" srcOrd="0" destOrd="0" presId="urn:microsoft.com/office/officeart/2008/layout/VerticalCurvedList"/>
    <dgm:cxn modelId="{376B068E-7C17-B44D-BED6-D7A364E83868}" type="presParOf" srcId="{68AE9348-CF33-8F43-A54D-3D5B87E7B273}" destId="{440DA22F-784B-A945-BD5F-2F3C38EF166E}" srcOrd="1" destOrd="0" presId="urn:microsoft.com/office/officeart/2008/layout/VerticalCurvedList"/>
    <dgm:cxn modelId="{19B640AC-7B28-244D-82F8-9C2D37879558}" type="presParOf" srcId="{68AE9348-CF33-8F43-A54D-3D5B87E7B273}" destId="{774CF3C9-D282-5549-AC01-0207006E6B46}" srcOrd="2" destOrd="0" presId="urn:microsoft.com/office/officeart/2008/layout/VerticalCurvedList"/>
    <dgm:cxn modelId="{6B3D0542-96C2-B143-B2CB-4C4148E927DE}" type="presParOf" srcId="{68AE9348-CF33-8F43-A54D-3D5B87E7B273}" destId="{D4441B5E-DF82-E141-B4AA-B55FB9E40139}" srcOrd="3" destOrd="0" presId="urn:microsoft.com/office/officeart/2008/layout/VerticalCurvedList"/>
    <dgm:cxn modelId="{4C97B5F3-56E5-AA44-9B4B-8D63A29CC361}" type="presParOf" srcId="{FEBD727A-2026-8845-B5EE-9A46F45E5EA7}" destId="{0F52DB44-3970-0841-AD22-0F02985C92D3}" srcOrd="1" destOrd="0" presId="urn:microsoft.com/office/officeart/2008/layout/VerticalCurvedList"/>
    <dgm:cxn modelId="{C6F6A5E7-B123-C54E-9125-75EBC8C92D7A}" type="presParOf" srcId="{FEBD727A-2026-8845-B5EE-9A46F45E5EA7}" destId="{AAF0574E-75E7-904A-AD4E-FF0382085158}" srcOrd="2" destOrd="0" presId="urn:microsoft.com/office/officeart/2008/layout/VerticalCurvedList"/>
    <dgm:cxn modelId="{3251B711-0E5F-6A4E-9D7D-207D3B6BDAE4}" type="presParOf" srcId="{AAF0574E-75E7-904A-AD4E-FF0382085158}" destId="{482F544F-0A23-3C49-BA35-D45C67099227}" srcOrd="0" destOrd="0" presId="urn:microsoft.com/office/officeart/2008/layout/VerticalCurvedList"/>
    <dgm:cxn modelId="{2BDE96CC-7809-A643-A112-66584CB278BE}" type="presParOf" srcId="{FEBD727A-2026-8845-B5EE-9A46F45E5EA7}" destId="{43951164-157B-6D4E-9149-BF4D36D59D30}" srcOrd="3" destOrd="0" presId="urn:microsoft.com/office/officeart/2008/layout/VerticalCurvedList"/>
    <dgm:cxn modelId="{F47C5ACC-9049-0348-A890-3A201982B0A1}" type="presParOf" srcId="{FEBD727A-2026-8845-B5EE-9A46F45E5EA7}" destId="{F5981A27-9EB7-1B4F-9B05-A2CC1CCADB8F}" srcOrd="4" destOrd="0" presId="urn:microsoft.com/office/officeart/2008/layout/VerticalCurvedList"/>
    <dgm:cxn modelId="{55D93CC5-E934-3E45-818D-A11632961106}" type="presParOf" srcId="{F5981A27-9EB7-1B4F-9B05-A2CC1CCADB8F}" destId="{11B4DF23-6349-ED47-883F-8A9EC3F5DE6F}" srcOrd="0" destOrd="0" presId="urn:microsoft.com/office/officeart/2008/layout/VerticalCurvedList"/>
    <dgm:cxn modelId="{FBE1DF70-9A8E-7542-897C-F727D40D987F}" type="presParOf" srcId="{FEBD727A-2026-8845-B5EE-9A46F45E5EA7}" destId="{0F64C79D-4A40-EF42-976F-D1490B9DA8E0}" srcOrd="5" destOrd="0" presId="urn:microsoft.com/office/officeart/2008/layout/VerticalCurvedList"/>
    <dgm:cxn modelId="{363C0031-E478-E945-B190-E9E22D0876C3}" type="presParOf" srcId="{FEBD727A-2026-8845-B5EE-9A46F45E5EA7}" destId="{C8087155-4F7E-8E40-8F02-3FEBAE4336B5}" srcOrd="6" destOrd="0" presId="urn:microsoft.com/office/officeart/2008/layout/VerticalCurvedList"/>
    <dgm:cxn modelId="{E863D700-D2B0-DA4F-9A8A-BAD1EB36E002}" type="presParOf" srcId="{C8087155-4F7E-8E40-8F02-3FEBAE4336B5}" destId="{B9DF7B38-8F14-F543-8635-C8D514CD0C63}" srcOrd="0" destOrd="0" presId="urn:microsoft.com/office/officeart/2008/layout/VerticalCurvedList"/>
    <dgm:cxn modelId="{62CC17AD-4CEB-E247-942C-5D045ABC8D77}" type="presParOf" srcId="{FEBD727A-2026-8845-B5EE-9A46F45E5EA7}" destId="{4E481C04-0111-7440-AA06-616C9297B118}" srcOrd="7" destOrd="0" presId="urn:microsoft.com/office/officeart/2008/layout/VerticalCurvedList"/>
    <dgm:cxn modelId="{79BDF910-5066-7D41-8745-E705310D0D76}" type="presParOf" srcId="{FEBD727A-2026-8845-B5EE-9A46F45E5EA7}" destId="{0070DC5A-0CD4-454F-90B4-0DA96DA68053}" srcOrd="8" destOrd="0" presId="urn:microsoft.com/office/officeart/2008/layout/VerticalCurvedList"/>
    <dgm:cxn modelId="{63A803F0-D68A-554E-82AF-1025215A46B1}" type="presParOf" srcId="{0070DC5A-0CD4-454F-90B4-0DA96DA68053}" destId="{482205CF-FB89-E84A-B716-937A25F65075}" srcOrd="0" destOrd="0" presId="urn:microsoft.com/office/officeart/2008/layout/VerticalCurvedList"/>
    <dgm:cxn modelId="{A80BB266-E00E-3142-A1B8-494AAC9BED68}" type="presParOf" srcId="{FEBD727A-2026-8845-B5EE-9A46F45E5EA7}" destId="{D204DB5D-C51E-8943-93AE-76A457122992}" srcOrd="9" destOrd="0" presId="urn:microsoft.com/office/officeart/2008/layout/VerticalCurvedList"/>
    <dgm:cxn modelId="{4E8C804D-73B8-A143-8336-F46AD9085EBA}" type="presParOf" srcId="{FEBD727A-2026-8845-B5EE-9A46F45E5EA7}" destId="{C07C915F-5319-FC4C-904E-7111BB87A460}" srcOrd="10" destOrd="0" presId="urn:microsoft.com/office/officeart/2008/layout/VerticalCurvedList"/>
    <dgm:cxn modelId="{578CAB64-758D-0649-A11E-7B87E95D967E}" type="presParOf" srcId="{C07C915F-5319-FC4C-904E-7111BB87A460}" destId="{E6761E02-9CC4-9447-9B13-5B1367E17CC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E2DAD3-929B-444E-9F46-E14388AFC254}" type="doc">
      <dgm:prSet loTypeId="urn:microsoft.com/office/officeart/2005/8/layout/vList2" loCatId="" qsTypeId="urn:microsoft.com/office/officeart/2005/8/quickstyle/simple3" qsCatId="simple" csTypeId="urn:microsoft.com/office/officeart/2005/8/colors/accent1_2" csCatId="accent1" phldr="1"/>
      <dgm:spPr/>
      <dgm:t>
        <a:bodyPr/>
        <a:lstStyle/>
        <a:p>
          <a:endParaRPr lang="en-US"/>
        </a:p>
      </dgm:t>
    </dgm:pt>
    <dgm:pt modelId="{FAC6072D-2ADE-C043-B16F-B5CC2435F6E4}">
      <dgm:prSet phldrT="[Text]" custT="1"/>
      <dgm:spPr/>
      <dgm:t>
        <a:bodyPr/>
        <a:lstStyle/>
        <a:p>
          <a:pPr rtl="0"/>
          <a:r>
            <a:rPr lang="en-US" sz="2400" b="1" dirty="0">
              <a:latin typeface="Times New Roman" panose="02020603050405020304" pitchFamily="18" charset="0"/>
              <a:cs typeface="Times New Roman" panose="02020603050405020304" pitchFamily="18" charset="0"/>
            </a:rPr>
            <a:t>First</a:t>
          </a:r>
          <a:r>
            <a:rPr lang="en-US" sz="2400" b="1" baseline="0" dirty="0">
              <a:latin typeface="Arial" panose="020B0604020202020204" pitchFamily="34" charset="0"/>
              <a:cs typeface="Arial" panose="020B0604020202020204" pitchFamily="34" charset="0"/>
            </a:rPr>
            <a:t> </a:t>
          </a:r>
          <a:endParaRPr lang="en-US" sz="2400" b="1" dirty="0">
            <a:latin typeface="Arial" panose="020B0604020202020204" pitchFamily="34" charset="0"/>
            <a:cs typeface="Arial" panose="020B0604020202020204" pitchFamily="34" charset="0"/>
          </a:endParaRPr>
        </a:p>
      </dgm:t>
    </dgm:pt>
    <dgm:pt modelId="{9FD2E8E1-5693-0345-A87A-81AA04194440}" type="parTrans" cxnId="{316B6299-0416-5E40-B769-90AE2D17DA64}">
      <dgm:prSet/>
      <dgm:spPr/>
      <dgm:t>
        <a:bodyPr/>
        <a:lstStyle/>
        <a:p>
          <a:pPr rtl="0"/>
          <a:endParaRPr lang="en-US" sz="2400">
            <a:latin typeface="Arial" panose="020B0604020202020204" pitchFamily="34" charset="0"/>
            <a:cs typeface="Arial" panose="020B0604020202020204" pitchFamily="34" charset="0"/>
          </a:endParaRPr>
        </a:p>
      </dgm:t>
    </dgm:pt>
    <dgm:pt modelId="{FACBC7E7-1CC3-6047-8FB1-45F2BE36920F}" type="sibTrans" cxnId="{316B6299-0416-5E40-B769-90AE2D17DA64}">
      <dgm:prSet/>
      <dgm:spPr/>
      <dgm:t>
        <a:bodyPr/>
        <a:lstStyle/>
        <a:p>
          <a:pPr rtl="0"/>
          <a:endParaRPr lang="en-US" sz="2400">
            <a:latin typeface="Arial" panose="020B0604020202020204" pitchFamily="34" charset="0"/>
            <a:cs typeface="Arial" panose="020B0604020202020204" pitchFamily="34" charset="0"/>
          </a:endParaRPr>
        </a:p>
      </dgm:t>
    </dgm:pt>
    <dgm:pt modelId="{AB767568-0704-CF4F-8335-0790034E7351}">
      <dgm:prSet phldrT="[Text]" custT="1"/>
      <dgm:spPr/>
      <dgm:t>
        <a:bodyPr/>
        <a:lstStyle/>
        <a:p>
          <a:pPr algn="just">
            <a:lnSpc>
              <a:spcPct val="100000"/>
            </a:lnSpc>
          </a:pPr>
          <a:r>
            <a:rPr lang="en-US" sz="2400" b="1" dirty="0">
              <a:latin typeface="Times New Roman" panose="02020603050405020304" pitchFamily="18" charset="0"/>
              <a:cs typeface="Times New Roman" panose="02020603050405020304" pitchFamily="18" charset="0"/>
            </a:rPr>
            <a:t>Division of the Ummah</a:t>
          </a:r>
          <a:r>
            <a:rPr lang="en-GB" sz="2200" b="0" i="0"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The Shiites, the Kharijites, and Abdullah ibn al-</a:t>
          </a:r>
          <a:r>
            <a:rPr lang="en-US" sz="2200" dirty="0" err="1">
              <a:latin typeface="Times New Roman" panose="02020603050405020304" pitchFamily="18" charset="0"/>
              <a:cs typeface="Times New Roman" panose="02020603050405020304" pitchFamily="18" charset="0"/>
            </a:rPr>
            <a:t>Zubayr</a:t>
          </a:r>
          <a:r>
            <a:rPr lang="en-US" sz="2200" dirty="0">
              <a:latin typeface="Times New Roman" panose="02020603050405020304" pitchFamily="18" charset="0"/>
              <a:cs typeface="Times New Roman" panose="02020603050405020304" pitchFamily="18" charset="0"/>
            </a:rPr>
            <a:t> ibn al-</a:t>
          </a:r>
          <a:r>
            <a:rPr lang="en-US" sz="2200" dirty="0" err="1">
              <a:latin typeface="Times New Roman" panose="02020603050405020304" pitchFamily="18" charset="0"/>
              <a:cs typeface="Times New Roman" panose="02020603050405020304" pitchFamily="18" charset="0"/>
            </a:rPr>
            <a:t>Awam</a:t>
          </a:r>
          <a:r>
            <a:rPr lang="en-US" sz="2200" dirty="0">
              <a:latin typeface="Times New Roman" panose="02020603050405020304" pitchFamily="18" charset="0"/>
              <a:cs typeface="Times New Roman" panose="02020603050405020304" pitchFamily="18" charset="0"/>
            </a:rPr>
            <a:t>), The first two created their own Fiqh.</a:t>
          </a:r>
        </a:p>
      </dgm:t>
    </dgm:pt>
    <dgm:pt modelId="{76723903-0E81-924F-89C7-91E27CBF921C}" type="parTrans" cxnId="{D13115E0-918D-1A4B-A588-EF154307147D}">
      <dgm:prSet/>
      <dgm:spPr/>
      <dgm:t>
        <a:bodyPr/>
        <a:lstStyle/>
        <a:p>
          <a:pPr rtl="0"/>
          <a:endParaRPr lang="en-US" sz="2400">
            <a:latin typeface="Arial" panose="020B0604020202020204" pitchFamily="34" charset="0"/>
            <a:cs typeface="Arial" panose="020B0604020202020204" pitchFamily="34" charset="0"/>
          </a:endParaRPr>
        </a:p>
      </dgm:t>
    </dgm:pt>
    <dgm:pt modelId="{53DFB863-77FD-9040-9FD5-82375059FA0E}" type="sibTrans" cxnId="{D13115E0-918D-1A4B-A588-EF154307147D}">
      <dgm:prSet/>
      <dgm:spPr/>
      <dgm:t>
        <a:bodyPr/>
        <a:lstStyle/>
        <a:p>
          <a:pPr rtl="0"/>
          <a:endParaRPr lang="en-US" sz="2400">
            <a:latin typeface="Arial" panose="020B0604020202020204" pitchFamily="34" charset="0"/>
            <a:cs typeface="Arial" panose="020B0604020202020204" pitchFamily="34" charset="0"/>
          </a:endParaRPr>
        </a:p>
      </dgm:t>
    </dgm:pt>
    <dgm:pt modelId="{11A129F4-126D-CC4E-855A-1DC2AF538D65}">
      <dgm:prSet phldrT="[Text]" custT="1"/>
      <dgm:spPr/>
      <dgm:t>
        <a:bodyPr/>
        <a:lstStyle/>
        <a:p>
          <a:pPr rtl="0"/>
          <a:r>
            <a:rPr lang="ar-SA" sz="2400" b="1" dirty="0">
              <a:latin typeface="Arial" panose="020B0604020202020204" pitchFamily="34" charset="0"/>
              <a:cs typeface="Arial" panose="020B0604020202020204" pitchFamily="34" charset="0"/>
            </a:rPr>
            <a:t> </a:t>
          </a:r>
          <a:r>
            <a:rPr lang="en-US" sz="2400" b="1" dirty="0">
              <a:latin typeface="Times New Roman" panose="02020603050405020304" pitchFamily="18" charset="0"/>
              <a:cs typeface="Times New Roman" panose="02020603050405020304" pitchFamily="18" charset="0"/>
            </a:rPr>
            <a:t>Secondly</a:t>
          </a:r>
          <a:endParaRPr lang="ar-SA" sz="2400" b="1" dirty="0">
            <a:latin typeface="Times New Roman" panose="02020603050405020304" pitchFamily="18" charset="0"/>
            <a:cs typeface="Times New Roman" panose="02020603050405020304" pitchFamily="18" charset="0"/>
          </a:endParaRPr>
        </a:p>
      </dgm:t>
    </dgm:pt>
    <dgm:pt modelId="{B554BAA0-677B-6949-BA23-A5A041EA1344}" type="parTrans" cxnId="{BED0D365-D8AE-1C4F-A9D0-6ECB69BFBF34}">
      <dgm:prSet/>
      <dgm:spPr/>
      <dgm:t>
        <a:bodyPr/>
        <a:lstStyle/>
        <a:p>
          <a:pPr rtl="0"/>
          <a:endParaRPr lang="en-US" sz="2400">
            <a:latin typeface="Arial" panose="020B0604020202020204" pitchFamily="34" charset="0"/>
            <a:cs typeface="Arial" panose="020B0604020202020204" pitchFamily="34" charset="0"/>
          </a:endParaRPr>
        </a:p>
      </dgm:t>
    </dgm:pt>
    <dgm:pt modelId="{35C49369-07DE-6945-942A-A2A61BCD6187}" type="sibTrans" cxnId="{BED0D365-D8AE-1C4F-A9D0-6ECB69BFBF34}">
      <dgm:prSet/>
      <dgm:spPr/>
      <dgm:t>
        <a:bodyPr/>
        <a:lstStyle/>
        <a:p>
          <a:pPr rtl="0"/>
          <a:endParaRPr lang="en-US" sz="2400">
            <a:latin typeface="Arial" panose="020B0604020202020204" pitchFamily="34" charset="0"/>
            <a:cs typeface="Arial" panose="020B0604020202020204" pitchFamily="34" charset="0"/>
          </a:endParaRPr>
        </a:p>
      </dgm:t>
    </dgm:pt>
    <dgm:pt modelId="{1B8AEB7E-3804-B74B-AE30-A2EDE1BBAC53}">
      <dgm:prSet phldrT="[Text]" custT="1"/>
      <dgm:spPr/>
      <dgm:t>
        <a:bodyPr/>
        <a:lstStyle/>
        <a:p>
          <a:pPr marL="228600" lvl="1" indent="-228600" algn="just" defTabSz="977900" rtl="0">
            <a:lnSpc>
              <a:spcPct val="100000"/>
            </a:lnSpc>
            <a:spcBef>
              <a:spcPct val="0"/>
            </a:spcBef>
            <a:spcAft>
              <a:spcPct val="20000"/>
            </a:spcAft>
            <a:buChar char="•"/>
          </a:pPr>
          <a:r>
            <a:rPr lang="en-US" sz="2400" b="1" kern="1200" dirty="0">
              <a:latin typeface="Times New Roman" panose="02020603050405020304" pitchFamily="18" charset="0"/>
              <a:cs typeface="Times New Roman" panose="02020603050405020304" pitchFamily="18" charset="0"/>
            </a:rPr>
            <a:t>Deviation of Umayyad Caliphs </a:t>
          </a:r>
          <a:r>
            <a:rPr lang="en-US" sz="2000" b="0" kern="1200" dirty="0">
              <a:latin typeface="Times New Roman" panose="02020603050405020304" pitchFamily="18" charset="0"/>
              <a:cs typeface="Times New Roman" panose="02020603050405020304" pitchFamily="18" charset="0"/>
            </a:rPr>
            <a:t>(The political system transferred from consultation (</a:t>
          </a:r>
          <a:r>
            <a:rPr lang="en-US" sz="2000" b="0" i="1" kern="1200" dirty="0" err="1">
              <a:latin typeface="Times New Roman" panose="02020603050405020304" pitchFamily="18" charset="0"/>
              <a:cs typeface="Times New Roman" panose="02020603050405020304" pitchFamily="18" charset="0"/>
            </a:rPr>
            <a:t>Shūra</a:t>
          </a:r>
          <a:r>
            <a:rPr lang="en-US" sz="2000" b="0" i="1" kern="1200" dirty="0">
              <a:latin typeface="Times New Roman" panose="02020603050405020304" pitchFamily="18" charset="0"/>
              <a:cs typeface="Times New Roman" panose="02020603050405020304" pitchFamily="18" charset="0"/>
            </a:rPr>
            <a:t>̄</a:t>
          </a:r>
          <a:r>
            <a:rPr lang="en-US" sz="2000" b="0" kern="1200" dirty="0">
              <a:latin typeface="Times New Roman" panose="02020603050405020304" pitchFamily="18" charset="0"/>
              <a:cs typeface="Times New Roman" panose="02020603050405020304" pitchFamily="18" charset="0"/>
            </a:rPr>
            <a:t>) to dictatorship, Caliphs attempted to manipulate Fiqh).</a:t>
          </a:r>
          <a:endParaRPr lang="en-US"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dgm:t>
    </dgm:pt>
    <dgm:pt modelId="{1D3D660A-9237-DF42-BAA5-1A3290FA5158}" type="parTrans" cxnId="{CF071940-15B3-C541-841F-2DE4E7C7B8B2}">
      <dgm:prSet/>
      <dgm:spPr/>
      <dgm:t>
        <a:bodyPr/>
        <a:lstStyle/>
        <a:p>
          <a:pPr rtl="0"/>
          <a:endParaRPr lang="en-US" sz="2400">
            <a:latin typeface="Arial" panose="020B0604020202020204" pitchFamily="34" charset="0"/>
            <a:cs typeface="Arial" panose="020B0604020202020204" pitchFamily="34" charset="0"/>
          </a:endParaRPr>
        </a:p>
      </dgm:t>
    </dgm:pt>
    <dgm:pt modelId="{05C0F85F-B688-0749-8796-F428374E5809}" type="sibTrans" cxnId="{CF071940-15B3-C541-841F-2DE4E7C7B8B2}">
      <dgm:prSet/>
      <dgm:spPr/>
      <dgm:t>
        <a:bodyPr/>
        <a:lstStyle/>
        <a:p>
          <a:pPr rtl="0"/>
          <a:endParaRPr lang="en-US" sz="2400">
            <a:latin typeface="Arial" panose="020B0604020202020204" pitchFamily="34" charset="0"/>
            <a:cs typeface="Arial" panose="020B0604020202020204" pitchFamily="34" charset="0"/>
          </a:endParaRPr>
        </a:p>
      </dgm:t>
    </dgm:pt>
    <dgm:pt modelId="{A9C412E2-1A4C-074B-B35B-67CB8DDA8D49}">
      <dgm:prSet phldrT="[Text]" custT="1"/>
      <dgm:spPr/>
      <dgm:t>
        <a:bodyPr/>
        <a:lstStyle/>
        <a:p>
          <a:pPr rtl="0"/>
          <a:r>
            <a:rPr lang="en-US" sz="2400" b="1" dirty="0">
              <a:latin typeface="Times New Roman" panose="02020603050405020304" pitchFamily="18" charset="0"/>
              <a:cs typeface="Times New Roman" panose="02020603050405020304" pitchFamily="18" charset="0"/>
            </a:rPr>
            <a:t>Third &amp; Fourth</a:t>
          </a:r>
        </a:p>
      </dgm:t>
    </dgm:pt>
    <dgm:pt modelId="{C77DC3BD-1C6A-CE4C-BBE0-611E4AD27C45}" type="parTrans" cxnId="{FF4A6737-2069-2044-ADB5-35FB20406823}">
      <dgm:prSet/>
      <dgm:spPr/>
      <dgm:t>
        <a:bodyPr/>
        <a:lstStyle/>
        <a:p>
          <a:pPr rtl="0"/>
          <a:endParaRPr lang="en-US" sz="2400">
            <a:latin typeface="Arial" panose="020B0604020202020204" pitchFamily="34" charset="0"/>
            <a:cs typeface="Arial" panose="020B0604020202020204" pitchFamily="34" charset="0"/>
          </a:endParaRPr>
        </a:p>
      </dgm:t>
    </dgm:pt>
    <dgm:pt modelId="{85BF37EE-E53B-5C41-9568-0DD454D3DA75}" type="sibTrans" cxnId="{FF4A6737-2069-2044-ADB5-35FB20406823}">
      <dgm:prSet/>
      <dgm:spPr/>
      <dgm:t>
        <a:bodyPr/>
        <a:lstStyle/>
        <a:p>
          <a:pPr rtl="0"/>
          <a:endParaRPr lang="en-US" sz="2400">
            <a:latin typeface="Arial" panose="020B0604020202020204" pitchFamily="34" charset="0"/>
            <a:cs typeface="Arial" panose="020B0604020202020204" pitchFamily="34" charset="0"/>
          </a:endParaRPr>
        </a:p>
      </dgm:t>
    </dgm:pt>
    <dgm:pt modelId="{B62F6BF6-61DE-C843-8576-C3E0EB5819AD}">
      <dgm:prSet phldrT="[Text]" custT="1"/>
      <dgm:spPr/>
      <dgm:t>
        <a:bodyPr/>
        <a:lstStyle/>
        <a:p>
          <a:pPr marL="228600" lvl="1" indent="-228600" algn="just" defTabSz="977900" rtl="0">
            <a:lnSpc>
              <a:spcPct val="100000"/>
            </a:lnSpc>
            <a:spcBef>
              <a:spcPct val="0"/>
            </a:spcBef>
            <a:spcAft>
              <a:spcPct val="20000"/>
            </a:spcAft>
            <a:buChar char="•"/>
          </a:pPr>
          <a:r>
            <a:rPr lang="en-US" sz="2400" b="1" kern="1200" dirty="0">
              <a:latin typeface="Times New Roman" panose="02020603050405020304" pitchFamily="18" charset="0"/>
              <a:cs typeface="Times New Roman" panose="02020603050405020304" pitchFamily="18" charset="0"/>
            </a:rPr>
            <a:t>Dispersion of the scholars (‘Ulama’) (</a:t>
          </a:r>
          <a:r>
            <a:rPr lang="en-US" sz="2000" b="0" kern="1200" dirty="0">
              <a:latin typeface="Times New Roman" panose="02020603050405020304" pitchFamily="18" charset="0"/>
              <a:cs typeface="Times New Roman" panose="02020603050405020304" pitchFamily="18" charset="0"/>
            </a:rPr>
            <a:t>evolve the Fiqh schools (madhhabs</a:t>
          </a:r>
          <a:r>
            <a:rPr lang="en-US" sz="2400" b="1" kern="1200" dirty="0"/>
            <a:t>)</a:t>
          </a:r>
          <a:r>
            <a:rPr lang="en-US" sz="2400" b="1"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a:t>
          </a:r>
        </a:p>
      </dgm:t>
    </dgm:pt>
    <dgm:pt modelId="{9C3A668D-332C-3E4B-AC8B-B84B8AC2BD39}" type="parTrans" cxnId="{2619EEAA-421F-024C-92BB-41675F49E5E2}">
      <dgm:prSet/>
      <dgm:spPr/>
      <dgm:t>
        <a:bodyPr/>
        <a:lstStyle/>
        <a:p>
          <a:pPr rtl="0"/>
          <a:endParaRPr lang="en-US" sz="2400">
            <a:latin typeface="Arial" panose="020B0604020202020204" pitchFamily="34" charset="0"/>
            <a:cs typeface="Arial" panose="020B0604020202020204" pitchFamily="34" charset="0"/>
          </a:endParaRPr>
        </a:p>
      </dgm:t>
    </dgm:pt>
    <dgm:pt modelId="{67DADC3B-CC59-D54E-84C9-D894BA3E4083}" type="sibTrans" cxnId="{2619EEAA-421F-024C-92BB-41675F49E5E2}">
      <dgm:prSet/>
      <dgm:spPr/>
      <dgm:t>
        <a:bodyPr/>
        <a:lstStyle/>
        <a:p>
          <a:pPr rtl="0"/>
          <a:endParaRPr lang="en-US" sz="2400">
            <a:latin typeface="Arial" panose="020B0604020202020204" pitchFamily="34" charset="0"/>
            <a:cs typeface="Arial" panose="020B0604020202020204" pitchFamily="34" charset="0"/>
          </a:endParaRPr>
        </a:p>
      </dgm:t>
    </dgm:pt>
    <dgm:pt modelId="{A403C3A4-49E6-AE47-BD2D-675238FF75A7}">
      <dgm:prSet phldrT="[Text]" custT="1"/>
      <dgm:spPr/>
      <dgm:t>
        <a:bodyPr/>
        <a:lstStyle/>
        <a:p>
          <a:pPr marL="228600" lvl="1" indent="-228600" algn="just" defTabSz="977900" rtl="0">
            <a:lnSpc>
              <a:spcPct val="100000"/>
            </a:lnSpc>
            <a:spcBef>
              <a:spcPct val="0"/>
            </a:spcBef>
            <a:spcAft>
              <a:spcPct val="20000"/>
            </a:spcAft>
            <a:buChar char="•"/>
          </a:pPr>
          <a:r>
            <a:rPr lang="en-US" sz="2400" b="1" kern="1200" dirty="0">
              <a:latin typeface="Times New Roman" panose="02020603050405020304" pitchFamily="18" charset="0"/>
              <a:cs typeface="Times New Roman" panose="02020603050405020304" pitchFamily="18" charset="0"/>
            </a:rPr>
            <a:t>Fabrication of Hadith</a:t>
          </a:r>
          <a:r>
            <a:rPr lang="en-US" sz="2400" b="1"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 </a:t>
          </a:r>
          <a:r>
            <a:rPr lang="en-US"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a:t>
          </a:r>
          <a:r>
            <a:rPr lang="en-US" sz="2000" b="0" kern="1200" dirty="0">
              <a:latin typeface="Times New Roman" panose="02020603050405020304" pitchFamily="18" charset="0"/>
              <a:cs typeface="Times New Roman" panose="02020603050405020304" pitchFamily="18" charset="0"/>
            </a:rPr>
            <a:t>the science of Hadith criticism was developed).</a:t>
          </a:r>
          <a:endParaRPr lang="en-US"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dgm:t>
    </dgm:pt>
    <dgm:pt modelId="{818D6508-E10C-4C4D-AC23-09F2A4640C4A}" type="parTrans" cxnId="{F9FB5FED-322C-114D-A531-D1790B700E1A}">
      <dgm:prSet/>
      <dgm:spPr/>
      <dgm:t>
        <a:bodyPr/>
        <a:lstStyle/>
        <a:p>
          <a:endParaRPr lang="en-GB" sz="2400">
            <a:latin typeface="Arial" panose="020B0604020202020204" pitchFamily="34" charset="0"/>
            <a:cs typeface="Arial" panose="020B0604020202020204" pitchFamily="34" charset="0"/>
          </a:endParaRPr>
        </a:p>
      </dgm:t>
    </dgm:pt>
    <dgm:pt modelId="{2579F4C1-422B-0B40-B81C-01BCE8597EAE}" type="sibTrans" cxnId="{F9FB5FED-322C-114D-A531-D1790B700E1A}">
      <dgm:prSet/>
      <dgm:spPr/>
      <dgm:t>
        <a:bodyPr/>
        <a:lstStyle/>
        <a:p>
          <a:endParaRPr lang="en-GB" sz="2400">
            <a:latin typeface="Arial" panose="020B0604020202020204" pitchFamily="34" charset="0"/>
            <a:cs typeface="Arial" panose="020B0604020202020204" pitchFamily="34" charset="0"/>
          </a:endParaRPr>
        </a:p>
      </dgm:t>
    </dgm:pt>
    <dgm:pt modelId="{4C92B7D6-1D5C-6C4F-8D67-E56A3EC3DFD1}" type="pres">
      <dgm:prSet presAssocID="{F1E2DAD3-929B-444E-9F46-E14388AFC254}" presName="linear" presStyleCnt="0">
        <dgm:presLayoutVars>
          <dgm:animLvl val="lvl"/>
          <dgm:resizeHandles val="exact"/>
        </dgm:presLayoutVars>
      </dgm:prSet>
      <dgm:spPr/>
    </dgm:pt>
    <dgm:pt modelId="{417D27CA-356B-9C44-B906-0A7B921503E6}" type="pres">
      <dgm:prSet presAssocID="{FAC6072D-2ADE-C043-B16F-B5CC2435F6E4}" presName="parentText" presStyleLbl="node1" presStyleIdx="0" presStyleCnt="3">
        <dgm:presLayoutVars>
          <dgm:chMax val="0"/>
          <dgm:bulletEnabled val="1"/>
        </dgm:presLayoutVars>
      </dgm:prSet>
      <dgm:spPr/>
    </dgm:pt>
    <dgm:pt modelId="{13E81291-2CE5-754D-A12F-D8DEDA3FD705}" type="pres">
      <dgm:prSet presAssocID="{FAC6072D-2ADE-C043-B16F-B5CC2435F6E4}" presName="childText" presStyleLbl="revTx" presStyleIdx="0" presStyleCnt="3">
        <dgm:presLayoutVars>
          <dgm:bulletEnabled val="1"/>
        </dgm:presLayoutVars>
      </dgm:prSet>
      <dgm:spPr/>
    </dgm:pt>
    <dgm:pt modelId="{1C96F098-B497-B244-A652-6B69B3D036E3}" type="pres">
      <dgm:prSet presAssocID="{11A129F4-126D-CC4E-855A-1DC2AF538D65}" presName="parentText" presStyleLbl="node1" presStyleIdx="1" presStyleCnt="3">
        <dgm:presLayoutVars>
          <dgm:chMax val="0"/>
          <dgm:bulletEnabled val="1"/>
        </dgm:presLayoutVars>
      </dgm:prSet>
      <dgm:spPr/>
    </dgm:pt>
    <dgm:pt modelId="{056DCBEE-C5EA-124B-B2F4-A56DDC7715F5}" type="pres">
      <dgm:prSet presAssocID="{11A129F4-126D-CC4E-855A-1DC2AF538D65}" presName="childText" presStyleLbl="revTx" presStyleIdx="1" presStyleCnt="3">
        <dgm:presLayoutVars>
          <dgm:bulletEnabled val="1"/>
        </dgm:presLayoutVars>
      </dgm:prSet>
      <dgm:spPr/>
    </dgm:pt>
    <dgm:pt modelId="{13B6A7B0-1C90-D547-882F-0FCE4CDE278B}" type="pres">
      <dgm:prSet presAssocID="{A9C412E2-1A4C-074B-B35B-67CB8DDA8D49}" presName="parentText" presStyleLbl="node1" presStyleIdx="2" presStyleCnt="3">
        <dgm:presLayoutVars>
          <dgm:chMax val="0"/>
          <dgm:bulletEnabled val="1"/>
        </dgm:presLayoutVars>
      </dgm:prSet>
      <dgm:spPr/>
    </dgm:pt>
    <dgm:pt modelId="{4B38A74B-28B5-0041-B0B9-22E2216C89AE}" type="pres">
      <dgm:prSet presAssocID="{A9C412E2-1A4C-074B-B35B-67CB8DDA8D49}" presName="childText" presStyleLbl="revTx" presStyleIdx="2" presStyleCnt="3">
        <dgm:presLayoutVars>
          <dgm:bulletEnabled val="1"/>
        </dgm:presLayoutVars>
      </dgm:prSet>
      <dgm:spPr/>
    </dgm:pt>
  </dgm:ptLst>
  <dgm:cxnLst>
    <dgm:cxn modelId="{19779A0B-A858-484C-958C-DC430B8ACDED}" type="presOf" srcId="{F1E2DAD3-929B-444E-9F46-E14388AFC254}" destId="{4C92B7D6-1D5C-6C4F-8D67-E56A3EC3DFD1}" srcOrd="0" destOrd="0" presId="urn:microsoft.com/office/officeart/2005/8/layout/vList2"/>
    <dgm:cxn modelId="{E1520318-33D7-554C-BEDF-1F4967D26474}" type="presOf" srcId="{A9C412E2-1A4C-074B-B35B-67CB8DDA8D49}" destId="{13B6A7B0-1C90-D547-882F-0FCE4CDE278B}" srcOrd="0" destOrd="0" presId="urn:microsoft.com/office/officeart/2005/8/layout/vList2"/>
    <dgm:cxn modelId="{652E811A-6CFF-5740-A1A2-F5273A8DDF2D}" type="presOf" srcId="{AB767568-0704-CF4F-8335-0790034E7351}" destId="{13E81291-2CE5-754D-A12F-D8DEDA3FD705}" srcOrd="0" destOrd="0" presId="urn:microsoft.com/office/officeart/2005/8/layout/vList2"/>
    <dgm:cxn modelId="{FF4A6737-2069-2044-ADB5-35FB20406823}" srcId="{F1E2DAD3-929B-444E-9F46-E14388AFC254}" destId="{A9C412E2-1A4C-074B-B35B-67CB8DDA8D49}" srcOrd="2" destOrd="0" parTransId="{C77DC3BD-1C6A-CE4C-BBE0-611E4AD27C45}" sibTransId="{85BF37EE-E53B-5C41-9568-0DD454D3DA75}"/>
    <dgm:cxn modelId="{1BCFD43B-3446-574A-896A-78169510ECD5}" type="presOf" srcId="{FAC6072D-2ADE-C043-B16F-B5CC2435F6E4}" destId="{417D27CA-356B-9C44-B906-0A7B921503E6}" srcOrd="0" destOrd="0" presId="urn:microsoft.com/office/officeart/2005/8/layout/vList2"/>
    <dgm:cxn modelId="{CF071940-15B3-C541-841F-2DE4E7C7B8B2}" srcId="{11A129F4-126D-CC4E-855A-1DC2AF538D65}" destId="{1B8AEB7E-3804-B74B-AE30-A2EDE1BBAC53}" srcOrd="0" destOrd="0" parTransId="{1D3D660A-9237-DF42-BAA5-1A3290FA5158}" sibTransId="{05C0F85F-B688-0749-8796-F428374E5809}"/>
    <dgm:cxn modelId="{39B80E42-1663-544E-8F46-3D7CCF26C583}" type="presOf" srcId="{1B8AEB7E-3804-B74B-AE30-A2EDE1BBAC53}" destId="{056DCBEE-C5EA-124B-B2F4-A56DDC7715F5}" srcOrd="0" destOrd="0" presId="urn:microsoft.com/office/officeart/2005/8/layout/vList2"/>
    <dgm:cxn modelId="{BED0D365-D8AE-1C4F-A9D0-6ECB69BFBF34}" srcId="{F1E2DAD3-929B-444E-9F46-E14388AFC254}" destId="{11A129F4-126D-CC4E-855A-1DC2AF538D65}" srcOrd="1" destOrd="0" parTransId="{B554BAA0-677B-6949-BA23-A5A041EA1344}" sibTransId="{35C49369-07DE-6945-942A-A2A61BCD6187}"/>
    <dgm:cxn modelId="{9432856F-84B6-2D4C-8EB5-E9B265321E1C}" type="presOf" srcId="{11A129F4-126D-CC4E-855A-1DC2AF538D65}" destId="{1C96F098-B497-B244-A652-6B69B3D036E3}" srcOrd="0" destOrd="0" presId="urn:microsoft.com/office/officeart/2005/8/layout/vList2"/>
    <dgm:cxn modelId="{2AB74B88-4A94-2C4F-A24C-758BF63A905C}" type="presOf" srcId="{B62F6BF6-61DE-C843-8576-C3E0EB5819AD}" destId="{4B38A74B-28B5-0041-B0B9-22E2216C89AE}" srcOrd="0" destOrd="0" presId="urn:microsoft.com/office/officeart/2005/8/layout/vList2"/>
    <dgm:cxn modelId="{316B6299-0416-5E40-B769-90AE2D17DA64}" srcId="{F1E2DAD3-929B-444E-9F46-E14388AFC254}" destId="{FAC6072D-2ADE-C043-B16F-B5CC2435F6E4}" srcOrd="0" destOrd="0" parTransId="{9FD2E8E1-5693-0345-A87A-81AA04194440}" sibTransId="{FACBC7E7-1CC3-6047-8FB1-45F2BE36920F}"/>
    <dgm:cxn modelId="{2619EEAA-421F-024C-92BB-41675F49E5E2}" srcId="{A9C412E2-1A4C-074B-B35B-67CB8DDA8D49}" destId="{B62F6BF6-61DE-C843-8576-C3E0EB5819AD}" srcOrd="0" destOrd="0" parTransId="{9C3A668D-332C-3E4B-AC8B-B84B8AC2BD39}" sibTransId="{67DADC3B-CC59-D54E-84C9-D894BA3E4083}"/>
    <dgm:cxn modelId="{406E66D8-1855-A14E-B2C7-2C26F41EB90A}" type="presOf" srcId="{A403C3A4-49E6-AE47-BD2D-675238FF75A7}" destId="{4B38A74B-28B5-0041-B0B9-22E2216C89AE}" srcOrd="0" destOrd="1" presId="urn:microsoft.com/office/officeart/2005/8/layout/vList2"/>
    <dgm:cxn modelId="{D13115E0-918D-1A4B-A588-EF154307147D}" srcId="{FAC6072D-2ADE-C043-B16F-B5CC2435F6E4}" destId="{AB767568-0704-CF4F-8335-0790034E7351}" srcOrd="0" destOrd="0" parTransId="{76723903-0E81-924F-89C7-91E27CBF921C}" sibTransId="{53DFB863-77FD-9040-9FD5-82375059FA0E}"/>
    <dgm:cxn modelId="{F9FB5FED-322C-114D-A531-D1790B700E1A}" srcId="{A9C412E2-1A4C-074B-B35B-67CB8DDA8D49}" destId="{A403C3A4-49E6-AE47-BD2D-675238FF75A7}" srcOrd="1" destOrd="0" parTransId="{818D6508-E10C-4C4D-AC23-09F2A4640C4A}" sibTransId="{2579F4C1-422B-0B40-B81C-01BCE8597EAE}"/>
    <dgm:cxn modelId="{C4633363-E0C6-5B45-9A0D-F47D832C2832}" type="presParOf" srcId="{4C92B7D6-1D5C-6C4F-8D67-E56A3EC3DFD1}" destId="{417D27CA-356B-9C44-B906-0A7B921503E6}" srcOrd="0" destOrd="0" presId="urn:microsoft.com/office/officeart/2005/8/layout/vList2"/>
    <dgm:cxn modelId="{8EC8D162-938B-E747-9394-D5A3B6BB9EEF}" type="presParOf" srcId="{4C92B7D6-1D5C-6C4F-8D67-E56A3EC3DFD1}" destId="{13E81291-2CE5-754D-A12F-D8DEDA3FD705}" srcOrd="1" destOrd="0" presId="urn:microsoft.com/office/officeart/2005/8/layout/vList2"/>
    <dgm:cxn modelId="{928D2399-5F4B-624A-9C7C-C8D171266B44}" type="presParOf" srcId="{4C92B7D6-1D5C-6C4F-8D67-E56A3EC3DFD1}" destId="{1C96F098-B497-B244-A652-6B69B3D036E3}" srcOrd="2" destOrd="0" presId="urn:microsoft.com/office/officeart/2005/8/layout/vList2"/>
    <dgm:cxn modelId="{7ABA955D-8F5F-E54D-924A-541F84786E28}" type="presParOf" srcId="{4C92B7D6-1D5C-6C4F-8D67-E56A3EC3DFD1}" destId="{056DCBEE-C5EA-124B-B2F4-A56DDC7715F5}" srcOrd="3" destOrd="0" presId="urn:microsoft.com/office/officeart/2005/8/layout/vList2"/>
    <dgm:cxn modelId="{B64DDB01-EB51-9F47-ADA2-B1FEA64B6A4C}" type="presParOf" srcId="{4C92B7D6-1D5C-6C4F-8D67-E56A3EC3DFD1}" destId="{13B6A7B0-1C90-D547-882F-0FCE4CDE278B}" srcOrd="4" destOrd="0" presId="urn:microsoft.com/office/officeart/2005/8/layout/vList2"/>
    <dgm:cxn modelId="{A2E3D315-D313-354A-B268-7B0BBDF8DBF6}" type="presParOf" srcId="{4C92B7D6-1D5C-6C4F-8D67-E56A3EC3DFD1}" destId="{4B38A74B-28B5-0041-B0B9-22E2216C89AE}"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C3E385-8347-B747-8775-D9A403EFFC5D}" type="doc">
      <dgm:prSet loTypeId="urn:microsoft.com/office/officeart/2005/8/layout/vProcess5" loCatId="" qsTypeId="urn:microsoft.com/office/officeart/2005/8/quickstyle/simple1" qsCatId="simple" csTypeId="urn:microsoft.com/office/officeart/2005/8/colors/accent1_4" csCatId="accent1" phldr="1"/>
      <dgm:spPr/>
      <dgm:t>
        <a:bodyPr/>
        <a:lstStyle/>
        <a:p>
          <a:endParaRPr lang="en-GB"/>
        </a:p>
      </dgm:t>
    </dgm:pt>
    <dgm:pt modelId="{97F34523-B63D-014D-8444-5030CBC811BC}">
      <dgm:prSet phldrT="[Text]" custT="1"/>
      <dgm:spPr/>
      <dgm:t>
        <a:bodyPr/>
        <a:lstStyle/>
        <a:p>
          <a:r>
            <a:rPr lang="en-US" sz="2400" b="1" dirty="0">
              <a:latin typeface="Times New Roman" panose="02020603050405020304" pitchFamily="18" charset="0"/>
              <a:cs typeface="Times New Roman" panose="02020603050405020304" pitchFamily="18" charset="0"/>
            </a:rPr>
            <a:t>Hijaz was the home of Ahl al-Hadith, the home of the Prophet. As a result, there were many Hadiths, as well as the Companions’ Ijtihad. </a:t>
          </a:r>
          <a:endParaRPr lang="en-GB" sz="2400" b="1" dirty="0">
            <a:latin typeface="Times New Roman" panose="02020603050405020304" pitchFamily="18" charset="0"/>
            <a:cs typeface="Times New Roman" panose="02020603050405020304" pitchFamily="18" charset="0"/>
          </a:endParaRPr>
        </a:p>
      </dgm:t>
    </dgm:pt>
    <dgm:pt modelId="{BF1DD1E1-E869-3040-A555-A31D23C82C2E}" type="parTrans" cxnId="{E7C53380-0017-0642-ADB3-FA712C2DE82A}">
      <dgm:prSet/>
      <dgm:spPr/>
      <dgm:t>
        <a:bodyPr/>
        <a:lstStyle/>
        <a:p>
          <a:endParaRPr lang="en-GB"/>
        </a:p>
      </dgm:t>
    </dgm:pt>
    <dgm:pt modelId="{B6CC1D0E-DE4F-AC47-AAD1-0997404AE79B}" type="sibTrans" cxnId="{E7C53380-0017-0642-ADB3-FA712C2DE82A}">
      <dgm:prSet/>
      <dgm:spPr/>
      <dgm:t>
        <a:bodyPr/>
        <a:lstStyle/>
        <a:p>
          <a:endParaRPr lang="en-GB"/>
        </a:p>
      </dgm:t>
    </dgm:pt>
    <dgm:pt modelId="{E063DE64-EC79-7B47-8FBF-805186D3BAA2}">
      <dgm:prSet phldrT="[Text]" custT="1"/>
      <dgm:spPr/>
      <dgm:t>
        <a:bodyPr/>
        <a:lstStyle/>
        <a:p>
          <a:r>
            <a:rPr lang="en-US" sz="2400" b="1" dirty="0">
              <a:latin typeface="Times New Roman" panose="02020603050405020304" pitchFamily="18" charset="0"/>
              <a:cs typeface="Times New Roman" panose="02020603050405020304" pitchFamily="18" charset="0"/>
            </a:rPr>
            <a:t>Iraq was the home of Ahl </a:t>
          </a:r>
          <a:r>
            <a:rPr lang="en-US" sz="2400" b="1" dirty="0" err="1">
              <a:latin typeface="Times New Roman" panose="02020603050405020304" pitchFamily="18" charset="0"/>
              <a:cs typeface="Times New Roman" panose="02020603050405020304" pitchFamily="18" charset="0"/>
            </a:rPr>
            <a:t>ar-Râ’I</a:t>
          </a:r>
          <a:r>
            <a:rPr lang="en-US" sz="2400" b="1" dirty="0">
              <a:latin typeface="Times New Roman" panose="02020603050405020304" pitchFamily="18" charset="0"/>
              <a:cs typeface="Times New Roman" panose="02020603050405020304" pitchFamily="18" charset="0"/>
            </a:rPr>
            <a:t>, few companions and people from different cultures lived there. There were few Hadiths.</a:t>
          </a:r>
          <a:endParaRPr lang="en-GB" sz="2400" b="1" dirty="0">
            <a:latin typeface="Times New Roman" panose="02020603050405020304" pitchFamily="18" charset="0"/>
            <a:cs typeface="Times New Roman" panose="02020603050405020304" pitchFamily="18" charset="0"/>
          </a:endParaRPr>
        </a:p>
      </dgm:t>
    </dgm:pt>
    <dgm:pt modelId="{DD480908-FD21-234A-BF5F-40FDE441B23C}" type="parTrans" cxnId="{D96C8BB6-D0E0-D24D-9016-61BC837B1F70}">
      <dgm:prSet/>
      <dgm:spPr/>
      <dgm:t>
        <a:bodyPr/>
        <a:lstStyle/>
        <a:p>
          <a:endParaRPr lang="en-GB"/>
        </a:p>
      </dgm:t>
    </dgm:pt>
    <dgm:pt modelId="{72EF351D-B23C-2F48-907B-F9CD9EC21557}" type="sibTrans" cxnId="{D96C8BB6-D0E0-D24D-9016-61BC837B1F70}">
      <dgm:prSet/>
      <dgm:spPr/>
      <dgm:t>
        <a:bodyPr/>
        <a:lstStyle/>
        <a:p>
          <a:endParaRPr lang="en-GB"/>
        </a:p>
      </dgm:t>
    </dgm:pt>
    <dgm:pt modelId="{F38AFC1A-0C20-8F4A-9FD1-939AE7AAC933}">
      <dgm:prSet phldrT="[Text]" custT="1"/>
      <dgm:spPr/>
      <dgm:t>
        <a:bodyPr/>
        <a:lstStyle/>
        <a:p>
          <a:r>
            <a:rPr lang="en-US" sz="2400" b="1" dirty="0">
              <a:latin typeface="Times New Roman" panose="02020603050405020304" pitchFamily="18" charset="0"/>
              <a:cs typeface="Times New Roman" panose="02020603050405020304" pitchFamily="18" charset="0"/>
            </a:rPr>
            <a:t>The home of the fabricated Hadiths, Iraqi scholars relied on deductive reasoning.  </a:t>
          </a:r>
          <a:endParaRPr lang="en-GB" sz="2400" b="1" dirty="0">
            <a:latin typeface="Times New Roman" panose="02020603050405020304" pitchFamily="18" charset="0"/>
            <a:cs typeface="Times New Roman" panose="02020603050405020304" pitchFamily="18" charset="0"/>
          </a:endParaRPr>
        </a:p>
      </dgm:t>
    </dgm:pt>
    <dgm:pt modelId="{7369866E-951B-8346-ABC7-60B57FBBE55C}" type="parTrans" cxnId="{75C72EBB-C719-D046-8275-FA03294FA090}">
      <dgm:prSet/>
      <dgm:spPr/>
      <dgm:t>
        <a:bodyPr/>
        <a:lstStyle/>
        <a:p>
          <a:endParaRPr lang="en-GB"/>
        </a:p>
      </dgm:t>
    </dgm:pt>
    <dgm:pt modelId="{1BF79309-6AD9-2143-BBDE-57D3DE0B0720}" type="sibTrans" cxnId="{75C72EBB-C719-D046-8275-FA03294FA090}">
      <dgm:prSet/>
      <dgm:spPr/>
      <dgm:t>
        <a:bodyPr/>
        <a:lstStyle/>
        <a:p>
          <a:endParaRPr lang="en-GB"/>
        </a:p>
      </dgm:t>
    </dgm:pt>
    <dgm:pt modelId="{4C9FB59E-2552-7A42-8193-A0CF24CC497B}" type="pres">
      <dgm:prSet presAssocID="{02C3E385-8347-B747-8775-D9A403EFFC5D}" presName="outerComposite" presStyleCnt="0">
        <dgm:presLayoutVars>
          <dgm:chMax val="5"/>
          <dgm:dir/>
          <dgm:resizeHandles val="exact"/>
        </dgm:presLayoutVars>
      </dgm:prSet>
      <dgm:spPr/>
    </dgm:pt>
    <dgm:pt modelId="{59F2FB6D-1A21-B54F-B5EF-1A6B75079B21}" type="pres">
      <dgm:prSet presAssocID="{02C3E385-8347-B747-8775-D9A403EFFC5D}" presName="dummyMaxCanvas" presStyleCnt="0">
        <dgm:presLayoutVars/>
      </dgm:prSet>
      <dgm:spPr/>
    </dgm:pt>
    <dgm:pt modelId="{A6F850A4-8B7D-DC49-BB88-BB1E4882DE0B}" type="pres">
      <dgm:prSet presAssocID="{02C3E385-8347-B747-8775-D9A403EFFC5D}" presName="ThreeNodes_1" presStyleLbl="node1" presStyleIdx="0" presStyleCnt="3">
        <dgm:presLayoutVars>
          <dgm:bulletEnabled val="1"/>
        </dgm:presLayoutVars>
      </dgm:prSet>
      <dgm:spPr/>
    </dgm:pt>
    <dgm:pt modelId="{2C725FF2-EEB4-D040-A4E7-C78DE88FF35D}" type="pres">
      <dgm:prSet presAssocID="{02C3E385-8347-B747-8775-D9A403EFFC5D}" presName="ThreeNodes_2" presStyleLbl="node1" presStyleIdx="1" presStyleCnt="3">
        <dgm:presLayoutVars>
          <dgm:bulletEnabled val="1"/>
        </dgm:presLayoutVars>
      </dgm:prSet>
      <dgm:spPr/>
    </dgm:pt>
    <dgm:pt modelId="{4DDF6F67-8099-CB42-8FF0-E1886E44B111}" type="pres">
      <dgm:prSet presAssocID="{02C3E385-8347-B747-8775-D9A403EFFC5D}" presName="ThreeNodes_3" presStyleLbl="node1" presStyleIdx="2" presStyleCnt="3">
        <dgm:presLayoutVars>
          <dgm:bulletEnabled val="1"/>
        </dgm:presLayoutVars>
      </dgm:prSet>
      <dgm:spPr/>
    </dgm:pt>
    <dgm:pt modelId="{BC4E9A99-E8DC-AC4F-AE61-31B149A742A1}" type="pres">
      <dgm:prSet presAssocID="{02C3E385-8347-B747-8775-D9A403EFFC5D}" presName="ThreeConn_1-2" presStyleLbl="fgAccFollowNode1" presStyleIdx="0" presStyleCnt="2">
        <dgm:presLayoutVars>
          <dgm:bulletEnabled val="1"/>
        </dgm:presLayoutVars>
      </dgm:prSet>
      <dgm:spPr/>
    </dgm:pt>
    <dgm:pt modelId="{AD4B7C4F-3E0D-4E4B-87D5-136D60AB9F3B}" type="pres">
      <dgm:prSet presAssocID="{02C3E385-8347-B747-8775-D9A403EFFC5D}" presName="ThreeConn_2-3" presStyleLbl="fgAccFollowNode1" presStyleIdx="1" presStyleCnt="2">
        <dgm:presLayoutVars>
          <dgm:bulletEnabled val="1"/>
        </dgm:presLayoutVars>
      </dgm:prSet>
      <dgm:spPr/>
    </dgm:pt>
    <dgm:pt modelId="{34989101-6DAD-054B-8235-8BAE58F67E62}" type="pres">
      <dgm:prSet presAssocID="{02C3E385-8347-B747-8775-D9A403EFFC5D}" presName="ThreeNodes_1_text" presStyleLbl="node1" presStyleIdx="2" presStyleCnt="3">
        <dgm:presLayoutVars>
          <dgm:bulletEnabled val="1"/>
        </dgm:presLayoutVars>
      </dgm:prSet>
      <dgm:spPr/>
    </dgm:pt>
    <dgm:pt modelId="{D5E04C89-B076-D745-B27F-24779A6783D4}" type="pres">
      <dgm:prSet presAssocID="{02C3E385-8347-B747-8775-D9A403EFFC5D}" presName="ThreeNodes_2_text" presStyleLbl="node1" presStyleIdx="2" presStyleCnt="3">
        <dgm:presLayoutVars>
          <dgm:bulletEnabled val="1"/>
        </dgm:presLayoutVars>
      </dgm:prSet>
      <dgm:spPr/>
    </dgm:pt>
    <dgm:pt modelId="{82601BA8-92A8-C24E-BA09-164C2B670D64}" type="pres">
      <dgm:prSet presAssocID="{02C3E385-8347-B747-8775-D9A403EFFC5D}" presName="ThreeNodes_3_text" presStyleLbl="node1" presStyleIdx="2" presStyleCnt="3">
        <dgm:presLayoutVars>
          <dgm:bulletEnabled val="1"/>
        </dgm:presLayoutVars>
      </dgm:prSet>
      <dgm:spPr/>
    </dgm:pt>
  </dgm:ptLst>
  <dgm:cxnLst>
    <dgm:cxn modelId="{39025501-4F12-714C-8A1D-6E3A411917AD}" type="presOf" srcId="{97F34523-B63D-014D-8444-5030CBC811BC}" destId="{A6F850A4-8B7D-DC49-BB88-BB1E4882DE0B}" srcOrd="0" destOrd="0" presId="urn:microsoft.com/office/officeart/2005/8/layout/vProcess5"/>
    <dgm:cxn modelId="{6BB72A24-1809-5940-992F-32DBDAF61328}" type="presOf" srcId="{72EF351D-B23C-2F48-907B-F9CD9EC21557}" destId="{AD4B7C4F-3E0D-4E4B-87D5-136D60AB9F3B}" srcOrd="0" destOrd="0" presId="urn:microsoft.com/office/officeart/2005/8/layout/vProcess5"/>
    <dgm:cxn modelId="{6E3AF438-01F3-A546-845C-C1EEA7E3608D}" type="presOf" srcId="{E063DE64-EC79-7B47-8FBF-805186D3BAA2}" destId="{2C725FF2-EEB4-D040-A4E7-C78DE88FF35D}" srcOrd="0" destOrd="0" presId="urn:microsoft.com/office/officeart/2005/8/layout/vProcess5"/>
    <dgm:cxn modelId="{C472F845-7F74-AC4A-A712-1BC74504ACAE}" type="presOf" srcId="{B6CC1D0E-DE4F-AC47-AAD1-0997404AE79B}" destId="{BC4E9A99-E8DC-AC4F-AE61-31B149A742A1}" srcOrd="0" destOrd="0" presId="urn:microsoft.com/office/officeart/2005/8/layout/vProcess5"/>
    <dgm:cxn modelId="{4C44256B-65F2-A14B-909B-B206A7F10DE8}" type="presOf" srcId="{E063DE64-EC79-7B47-8FBF-805186D3BAA2}" destId="{D5E04C89-B076-D745-B27F-24779A6783D4}" srcOrd="1" destOrd="0" presId="urn:microsoft.com/office/officeart/2005/8/layout/vProcess5"/>
    <dgm:cxn modelId="{68B90870-A3B7-7D4C-B11E-306C1F26B4B3}" type="presOf" srcId="{F38AFC1A-0C20-8F4A-9FD1-939AE7AAC933}" destId="{4DDF6F67-8099-CB42-8FF0-E1886E44B111}" srcOrd="0" destOrd="0" presId="urn:microsoft.com/office/officeart/2005/8/layout/vProcess5"/>
    <dgm:cxn modelId="{E089BF71-714A-B947-9A85-D5916E28C2E7}" type="presOf" srcId="{97F34523-B63D-014D-8444-5030CBC811BC}" destId="{34989101-6DAD-054B-8235-8BAE58F67E62}" srcOrd="1" destOrd="0" presId="urn:microsoft.com/office/officeart/2005/8/layout/vProcess5"/>
    <dgm:cxn modelId="{E7C53380-0017-0642-ADB3-FA712C2DE82A}" srcId="{02C3E385-8347-B747-8775-D9A403EFFC5D}" destId="{97F34523-B63D-014D-8444-5030CBC811BC}" srcOrd="0" destOrd="0" parTransId="{BF1DD1E1-E869-3040-A555-A31D23C82C2E}" sibTransId="{B6CC1D0E-DE4F-AC47-AAD1-0997404AE79B}"/>
    <dgm:cxn modelId="{E1EB139B-09CF-B94A-80CD-BA4FD941741F}" type="presOf" srcId="{F38AFC1A-0C20-8F4A-9FD1-939AE7AAC933}" destId="{82601BA8-92A8-C24E-BA09-164C2B670D64}" srcOrd="1" destOrd="0" presId="urn:microsoft.com/office/officeart/2005/8/layout/vProcess5"/>
    <dgm:cxn modelId="{E624DFB5-4AFD-3646-BD21-ED4D4BFD176C}" type="presOf" srcId="{02C3E385-8347-B747-8775-D9A403EFFC5D}" destId="{4C9FB59E-2552-7A42-8193-A0CF24CC497B}" srcOrd="0" destOrd="0" presId="urn:microsoft.com/office/officeart/2005/8/layout/vProcess5"/>
    <dgm:cxn modelId="{D96C8BB6-D0E0-D24D-9016-61BC837B1F70}" srcId="{02C3E385-8347-B747-8775-D9A403EFFC5D}" destId="{E063DE64-EC79-7B47-8FBF-805186D3BAA2}" srcOrd="1" destOrd="0" parTransId="{DD480908-FD21-234A-BF5F-40FDE441B23C}" sibTransId="{72EF351D-B23C-2F48-907B-F9CD9EC21557}"/>
    <dgm:cxn modelId="{75C72EBB-C719-D046-8275-FA03294FA090}" srcId="{02C3E385-8347-B747-8775-D9A403EFFC5D}" destId="{F38AFC1A-0C20-8F4A-9FD1-939AE7AAC933}" srcOrd="2" destOrd="0" parTransId="{7369866E-951B-8346-ABC7-60B57FBBE55C}" sibTransId="{1BF79309-6AD9-2143-BBDE-57D3DE0B0720}"/>
    <dgm:cxn modelId="{EA19675B-E144-3447-8D08-B19516FE1DDF}" type="presParOf" srcId="{4C9FB59E-2552-7A42-8193-A0CF24CC497B}" destId="{59F2FB6D-1A21-B54F-B5EF-1A6B75079B21}" srcOrd="0" destOrd="0" presId="urn:microsoft.com/office/officeart/2005/8/layout/vProcess5"/>
    <dgm:cxn modelId="{FB1FC87E-AF6E-244C-B87E-B28AF7D82BB4}" type="presParOf" srcId="{4C9FB59E-2552-7A42-8193-A0CF24CC497B}" destId="{A6F850A4-8B7D-DC49-BB88-BB1E4882DE0B}" srcOrd="1" destOrd="0" presId="urn:microsoft.com/office/officeart/2005/8/layout/vProcess5"/>
    <dgm:cxn modelId="{8F31E23D-505B-2449-98B4-CF895B462D72}" type="presParOf" srcId="{4C9FB59E-2552-7A42-8193-A0CF24CC497B}" destId="{2C725FF2-EEB4-D040-A4E7-C78DE88FF35D}" srcOrd="2" destOrd="0" presId="urn:microsoft.com/office/officeart/2005/8/layout/vProcess5"/>
    <dgm:cxn modelId="{352CFE94-4328-1D4A-B40A-55BFB7FB6AC9}" type="presParOf" srcId="{4C9FB59E-2552-7A42-8193-A0CF24CC497B}" destId="{4DDF6F67-8099-CB42-8FF0-E1886E44B111}" srcOrd="3" destOrd="0" presId="urn:microsoft.com/office/officeart/2005/8/layout/vProcess5"/>
    <dgm:cxn modelId="{337EDFF0-E7D9-5F4E-B7F6-61ED9AB980F1}" type="presParOf" srcId="{4C9FB59E-2552-7A42-8193-A0CF24CC497B}" destId="{BC4E9A99-E8DC-AC4F-AE61-31B149A742A1}" srcOrd="4" destOrd="0" presId="urn:microsoft.com/office/officeart/2005/8/layout/vProcess5"/>
    <dgm:cxn modelId="{8BEF3CBA-0510-FC42-BD53-68D990520FA0}" type="presParOf" srcId="{4C9FB59E-2552-7A42-8193-A0CF24CC497B}" destId="{AD4B7C4F-3E0D-4E4B-87D5-136D60AB9F3B}" srcOrd="5" destOrd="0" presId="urn:microsoft.com/office/officeart/2005/8/layout/vProcess5"/>
    <dgm:cxn modelId="{5C9F886D-D23C-0549-9FF4-05A7657CBFD4}" type="presParOf" srcId="{4C9FB59E-2552-7A42-8193-A0CF24CC497B}" destId="{34989101-6DAD-054B-8235-8BAE58F67E62}" srcOrd="6" destOrd="0" presId="urn:microsoft.com/office/officeart/2005/8/layout/vProcess5"/>
    <dgm:cxn modelId="{2F134A48-1D99-7948-B0FA-9DEFD59A828F}" type="presParOf" srcId="{4C9FB59E-2552-7A42-8193-A0CF24CC497B}" destId="{D5E04C89-B076-D745-B27F-24779A6783D4}" srcOrd="7" destOrd="0" presId="urn:microsoft.com/office/officeart/2005/8/layout/vProcess5"/>
    <dgm:cxn modelId="{B32D892B-E2D3-454E-9453-E3F77C31F12D}" type="presParOf" srcId="{4C9FB59E-2552-7A42-8193-A0CF24CC497B}" destId="{82601BA8-92A8-C24E-BA09-164C2B670D64}"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6E6F544-9D28-F34B-AEC6-616A097D6B39}" type="doc">
      <dgm:prSet loTypeId="urn:microsoft.com/office/officeart/2005/8/layout/vList2" loCatId="" qsTypeId="urn:microsoft.com/office/officeart/2005/8/quickstyle/simple1" qsCatId="simple" csTypeId="urn:microsoft.com/office/officeart/2005/8/colors/accent1_4" csCatId="accent1" phldr="1"/>
      <dgm:spPr/>
      <dgm:t>
        <a:bodyPr/>
        <a:lstStyle/>
        <a:p>
          <a:endParaRPr lang="en-GB"/>
        </a:p>
      </dgm:t>
    </dgm:pt>
    <dgm:pt modelId="{669FB667-0208-8142-8305-99A5D606A0F8}">
      <dgm:prSet phldrT="[Text]" custT="1"/>
      <dgm:spPr/>
      <dgm:t>
        <a:bodyPr/>
        <a:lstStyle/>
        <a:p>
          <a:r>
            <a:rPr lang="en-US" sz="2400" dirty="0">
              <a:latin typeface="Times New Roman" panose="02020603050405020304" pitchFamily="18" charset="0"/>
              <a:cs typeface="Times New Roman" panose="02020603050405020304" pitchFamily="18" charset="0"/>
            </a:rPr>
            <a:t>During the righteous </a:t>
          </a:r>
          <a:r>
            <a:rPr lang="en-US" sz="2400" b="1" dirty="0">
              <a:latin typeface="Times New Roman" panose="02020603050405020304" pitchFamily="18" charset="0"/>
              <a:cs typeface="Times New Roman" panose="02020603050405020304" pitchFamily="18" charset="0"/>
            </a:rPr>
            <a:t>C</a:t>
          </a:r>
          <a:r>
            <a:rPr lang="en-US" sz="2400" dirty="0">
              <a:latin typeface="Times New Roman" panose="02020603050405020304" pitchFamily="18" charset="0"/>
              <a:cs typeface="Times New Roman" panose="02020603050405020304" pitchFamily="18" charset="0"/>
            </a:rPr>
            <a:t>aliphate period:</a:t>
          </a:r>
          <a:endParaRPr lang="en-GB" sz="2400" dirty="0">
            <a:latin typeface="Times New Roman" panose="02020603050405020304" pitchFamily="18" charset="0"/>
            <a:cs typeface="Times New Roman" panose="02020603050405020304" pitchFamily="18" charset="0"/>
          </a:endParaRPr>
        </a:p>
      </dgm:t>
    </dgm:pt>
    <dgm:pt modelId="{DE6E5FC1-1B53-A34C-9152-9058E47578ED}" type="parTrans" cxnId="{8BA92BBC-F2D5-3C44-9DF7-3553D82B5882}">
      <dgm:prSet/>
      <dgm:spPr/>
      <dgm:t>
        <a:bodyPr/>
        <a:lstStyle/>
        <a:p>
          <a:endParaRPr lang="en-GB"/>
        </a:p>
      </dgm:t>
    </dgm:pt>
    <dgm:pt modelId="{D90740B9-B79E-5B41-A437-7027E0122713}" type="sibTrans" cxnId="{8BA92BBC-F2D5-3C44-9DF7-3553D82B5882}">
      <dgm:prSet/>
      <dgm:spPr/>
      <dgm:t>
        <a:bodyPr/>
        <a:lstStyle/>
        <a:p>
          <a:endParaRPr lang="en-GB"/>
        </a:p>
      </dgm:t>
    </dgm:pt>
    <dgm:pt modelId="{03272EC4-B887-9545-AAF3-82770BBB5167}">
      <dgm:prSet phldrT="[Text]" custT="1"/>
      <dgm:spPr/>
      <dgm:t>
        <a:bodyPr/>
        <a:lstStyle/>
        <a:p>
          <a:pPr rtl="0"/>
          <a:r>
            <a:rPr lang="en-GB" sz="2400" dirty="0">
              <a:latin typeface="Times New Roman" panose="02020603050405020304" pitchFamily="18" charset="0"/>
              <a:cs typeface="Times New Roman" panose="02020603050405020304" pitchFamily="18" charset="0"/>
            </a:rPr>
            <a:t>There were no collections to companions’ Fatwas, because they were just legal rulings for specific time and place. </a:t>
          </a:r>
        </a:p>
      </dgm:t>
    </dgm:pt>
    <dgm:pt modelId="{B750DF05-74F6-444E-B8F7-5B29A8EF2CD1}" type="parTrans" cxnId="{7A2C4B01-E3BC-7E4E-BE46-463C98BF7A5F}">
      <dgm:prSet/>
      <dgm:spPr/>
      <dgm:t>
        <a:bodyPr/>
        <a:lstStyle/>
        <a:p>
          <a:endParaRPr lang="en-GB"/>
        </a:p>
      </dgm:t>
    </dgm:pt>
    <dgm:pt modelId="{2CF3E274-C16B-5046-9D4F-C25F81CBE7B4}" type="sibTrans" cxnId="{7A2C4B01-E3BC-7E4E-BE46-463C98BF7A5F}">
      <dgm:prSet/>
      <dgm:spPr/>
      <dgm:t>
        <a:bodyPr/>
        <a:lstStyle/>
        <a:p>
          <a:endParaRPr lang="en-GB"/>
        </a:p>
      </dgm:t>
    </dgm:pt>
    <dgm:pt modelId="{CADEDECF-14C2-204F-AFDB-C74E470BFCD4}">
      <dgm:prSet phldrT="[Text]" custT="1"/>
      <dgm:spPr/>
      <dgm:t>
        <a:bodyPr/>
        <a:lstStyle/>
        <a:p>
          <a:pPr rtl="0"/>
          <a:r>
            <a:rPr lang="en-US" sz="2400" b="1" dirty="0">
              <a:latin typeface="Times New Roman" panose="02020603050405020304" pitchFamily="18" charset="0"/>
              <a:cs typeface="Times New Roman" panose="02020603050405020304" pitchFamily="18" charset="0"/>
            </a:rPr>
            <a:t>During the Umayyad Caliphate period:</a:t>
          </a:r>
          <a:endParaRPr lang="en-GB" sz="2400" b="1" dirty="0">
            <a:latin typeface="Times New Roman" panose="02020603050405020304" pitchFamily="18" charset="0"/>
            <a:cs typeface="Times New Roman" panose="02020603050405020304" pitchFamily="18" charset="0"/>
          </a:endParaRPr>
        </a:p>
      </dgm:t>
    </dgm:pt>
    <dgm:pt modelId="{95ED96C2-4C47-C441-8B48-9FF935AA4B3B}" type="parTrans" cxnId="{81A932A0-6B9E-4747-85DB-7090A6E7B468}">
      <dgm:prSet/>
      <dgm:spPr/>
      <dgm:t>
        <a:bodyPr/>
        <a:lstStyle/>
        <a:p>
          <a:endParaRPr lang="en-GB"/>
        </a:p>
      </dgm:t>
    </dgm:pt>
    <dgm:pt modelId="{CCC27A03-28A5-464E-A244-19DD59746361}" type="sibTrans" cxnId="{81A932A0-6B9E-4747-85DB-7090A6E7B468}">
      <dgm:prSet/>
      <dgm:spPr/>
      <dgm:t>
        <a:bodyPr/>
        <a:lstStyle/>
        <a:p>
          <a:endParaRPr lang="en-GB"/>
        </a:p>
      </dgm:t>
    </dgm:pt>
    <dgm:pt modelId="{3440E644-18C9-0145-92B7-6025E13B67D0}">
      <dgm:prSet phldrT="[Text]" custT="1"/>
      <dgm:spPr/>
      <dgm:t>
        <a:bodyPr/>
        <a:lstStyle/>
        <a:p>
          <a:pPr rtl="0"/>
          <a:r>
            <a:rPr lang="en-GB" sz="2400" dirty="0">
              <a:latin typeface="Times New Roman" panose="02020603050405020304" pitchFamily="18" charset="0"/>
              <a:cs typeface="Times New Roman" panose="02020603050405020304" pitchFamily="18" charset="0"/>
            </a:rPr>
            <a:t>The need for original Fatwas’ preservation arose as the new judgments changed according to the new political structure, but the original collected items disappeared, they survived only in the later books of Fiqh as narrations.    </a:t>
          </a:r>
        </a:p>
      </dgm:t>
    </dgm:pt>
    <dgm:pt modelId="{6A443547-7EA4-C345-A531-5ACFCA310710}" type="parTrans" cxnId="{6CC7BC86-7BA2-A749-88D2-8BC8C9DA7339}">
      <dgm:prSet/>
      <dgm:spPr/>
      <dgm:t>
        <a:bodyPr/>
        <a:lstStyle/>
        <a:p>
          <a:endParaRPr lang="en-GB"/>
        </a:p>
      </dgm:t>
    </dgm:pt>
    <dgm:pt modelId="{7859C74A-7F34-D748-A8A7-4BBFC93CDF29}" type="sibTrans" cxnId="{6CC7BC86-7BA2-A749-88D2-8BC8C9DA7339}">
      <dgm:prSet/>
      <dgm:spPr/>
      <dgm:t>
        <a:bodyPr/>
        <a:lstStyle/>
        <a:p>
          <a:endParaRPr lang="en-GB"/>
        </a:p>
      </dgm:t>
    </dgm:pt>
    <dgm:pt modelId="{C196C803-704B-4D49-AE3F-9B2AF7E4173E}" type="pres">
      <dgm:prSet presAssocID="{F6E6F544-9D28-F34B-AEC6-616A097D6B39}" presName="linear" presStyleCnt="0">
        <dgm:presLayoutVars>
          <dgm:animLvl val="lvl"/>
          <dgm:resizeHandles val="exact"/>
        </dgm:presLayoutVars>
      </dgm:prSet>
      <dgm:spPr/>
    </dgm:pt>
    <dgm:pt modelId="{4DFB92BF-053E-5746-B594-3780277FF5EA}" type="pres">
      <dgm:prSet presAssocID="{669FB667-0208-8142-8305-99A5D606A0F8}" presName="parentText" presStyleLbl="node1" presStyleIdx="0" presStyleCnt="2" custScaleY="67688">
        <dgm:presLayoutVars>
          <dgm:chMax val="0"/>
          <dgm:bulletEnabled val="1"/>
        </dgm:presLayoutVars>
      </dgm:prSet>
      <dgm:spPr/>
    </dgm:pt>
    <dgm:pt modelId="{D27CBDE5-55C7-F440-8B3E-F0C97E45A6E0}" type="pres">
      <dgm:prSet presAssocID="{669FB667-0208-8142-8305-99A5D606A0F8}" presName="childText" presStyleLbl="revTx" presStyleIdx="0" presStyleCnt="2">
        <dgm:presLayoutVars>
          <dgm:bulletEnabled val="1"/>
        </dgm:presLayoutVars>
      </dgm:prSet>
      <dgm:spPr/>
    </dgm:pt>
    <dgm:pt modelId="{665DEB56-50A9-D945-A231-81F24E306D74}" type="pres">
      <dgm:prSet presAssocID="{CADEDECF-14C2-204F-AFDB-C74E470BFCD4}" presName="parentText" presStyleLbl="node1" presStyleIdx="1" presStyleCnt="2" custScaleY="79023" custLinFactNeighborY="-9920">
        <dgm:presLayoutVars>
          <dgm:chMax val="0"/>
          <dgm:bulletEnabled val="1"/>
        </dgm:presLayoutVars>
      </dgm:prSet>
      <dgm:spPr/>
    </dgm:pt>
    <dgm:pt modelId="{7157D667-C893-8148-B8AE-D82E5512AD2D}" type="pres">
      <dgm:prSet presAssocID="{CADEDECF-14C2-204F-AFDB-C74E470BFCD4}" presName="childText" presStyleLbl="revTx" presStyleIdx="1" presStyleCnt="2">
        <dgm:presLayoutVars>
          <dgm:bulletEnabled val="1"/>
        </dgm:presLayoutVars>
      </dgm:prSet>
      <dgm:spPr/>
    </dgm:pt>
  </dgm:ptLst>
  <dgm:cxnLst>
    <dgm:cxn modelId="{7A2C4B01-E3BC-7E4E-BE46-463C98BF7A5F}" srcId="{669FB667-0208-8142-8305-99A5D606A0F8}" destId="{03272EC4-B887-9545-AAF3-82770BBB5167}" srcOrd="0" destOrd="0" parTransId="{B750DF05-74F6-444E-B8F7-5B29A8EF2CD1}" sibTransId="{2CF3E274-C16B-5046-9D4F-C25F81CBE7B4}"/>
    <dgm:cxn modelId="{FADD6986-11B7-1C4A-AD61-6A98C9782763}" type="presOf" srcId="{CADEDECF-14C2-204F-AFDB-C74E470BFCD4}" destId="{665DEB56-50A9-D945-A231-81F24E306D74}" srcOrd="0" destOrd="0" presId="urn:microsoft.com/office/officeart/2005/8/layout/vList2"/>
    <dgm:cxn modelId="{6CC7BC86-7BA2-A749-88D2-8BC8C9DA7339}" srcId="{CADEDECF-14C2-204F-AFDB-C74E470BFCD4}" destId="{3440E644-18C9-0145-92B7-6025E13B67D0}" srcOrd="0" destOrd="0" parTransId="{6A443547-7EA4-C345-A531-5ACFCA310710}" sibTransId="{7859C74A-7F34-D748-A8A7-4BBFC93CDF29}"/>
    <dgm:cxn modelId="{81A932A0-6B9E-4747-85DB-7090A6E7B468}" srcId="{F6E6F544-9D28-F34B-AEC6-616A097D6B39}" destId="{CADEDECF-14C2-204F-AFDB-C74E470BFCD4}" srcOrd="1" destOrd="0" parTransId="{95ED96C2-4C47-C441-8B48-9FF935AA4B3B}" sibTransId="{CCC27A03-28A5-464E-A244-19DD59746361}"/>
    <dgm:cxn modelId="{F1B7B7B3-218F-D54D-A439-A5E968A2E348}" type="presOf" srcId="{F6E6F544-9D28-F34B-AEC6-616A097D6B39}" destId="{C196C803-704B-4D49-AE3F-9B2AF7E4173E}" srcOrd="0" destOrd="0" presId="urn:microsoft.com/office/officeart/2005/8/layout/vList2"/>
    <dgm:cxn modelId="{83EE8EB5-D064-7444-B069-2BF481D8A4EA}" type="presOf" srcId="{03272EC4-B887-9545-AAF3-82770BBB5167}" destId="{D27CBDE5-55C7-F440-8B3E-F0C97E45A6E0}" srcOrd="0" destOrd="0" presId="urn:microsoft.com/office/officeart/2005/8/layout/vList2"/>
    <dgm:cxn modelId="{8BA92BBC-F2D5-3C44-9DF7-3553D82B5882}" srcId="{F6E6F544-9D28-F34B-AEC6-616A097D6B39}" destId="{669FB667-0208-8142-8305-99A5D606A0F8}" srcOrd="0" destOrd="0" parTransId="{DE6E5FC1-1B53-A34C-9152-9058E47578ED}" sibTransId="{D90740B9-B79E-5B41-A437-7027E0122713}"/>
    <dgm:cxn modelId="{A4EF7DD6-7C02-0A41-BE66-5507D4E16C4A}" type="presOf" srcId="{669FB667-0208-8142-8305-99A5D606A0F8}" destId="{4DFB92BF-053E-5746-B594-3780277FF5EA}" srcOrd="0" destOrd="0" presId="urn:microsoft.com/office/officeart/2005/8/layout/vList2"/>
    <dgm:cxn modelId="{FF1B75ED-6A20-9146-BB93-E74CAB31A65A}" type="presOf" srcId="{3440E644-18C9-0145-92B7-6025E13B67D0}" destId="{7157D667-C893-8148-B8AE-D82E5512AD2D}" srcOrd="0" destOrd="0" presId="urn:microsoft.com/office/officeart/2005/8/layout/vList2"/>
    <dgm:cxn modelId="{D6C5AE08-382B-C149-BFDF-BA3805A7E74B}" type="presParOf" srcId="{C196C803-704B-4D49-AE3F-9B2AF7E4173E}" destId="{4DFB92BF-053E-5746-B594-3780277FF5EA}" srcOrd="0" destOrd="0" presId="urn:microsoft.com/office/officeart/2005/8/layout/vList2"/>
    <dgm:cxn modelId="{20E5ABD2-699D-834E-8ED7-7531CFE0EC86}" type="presParOf" srcId="{C196C803-704B-4D49-AE3F-9B2AF7E4173E}" destId="{D27CBDE5-55C7-F440-8B3E-F0C97E45A6E0}" srcOrd="1" destOrd="0" presId="urn:microsoft.com/office/officeart/2005/8/layout/vList2"/>
    <dgm:cxn modelId="{BE55ED82-0347-514B-AAF8-073BE5727A7D}" type="presParOf" srcId="{C196C803-704B-4D49-AE3F-9B2AF7E4173E}" destId="{665DEB56-50A9-D945-A231-81F24E306D74}" srcOrd="2" destOrd="0" presId="urn:microsoft.com/office/officeart/2005/8/layout/vList2"/>
    <dgm:cxn modelId="{506F641F-C026-CE4E-8332-4BF732846D75}" type="presParOf" srcId="{C196C803-704B-4D49-AE3F-9B2AF7E4173E}" destId="{7157D667-C893-8148-B8AE-D82E5512AD2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0DA22F-784B-A945-BD5F-2F3C38EF166E}">
      <dsp:nvSpPr>
        <dsp:cNvPr id="0" name=""/>
        <dsp:cNvSpPr/>
      </dsp:nvSpPr>
      <dsp:spPr>
        <a:xfrm>
          <a:off x="-5344596" y="-818467"/>
          <a:ext cx="6364072" cy="6364072"/>
        </a:xfrm>
        <a:prstGeom prst="blockArc">
          <a:avLst>
            <a:gd name="adj1" fmla="val 18900000"/>
            <a:gd name="adj2" fmla="val 2700000"/>
            <a:gd name="adj3" fmla="val 339"/>
          </a:avLst>
        </a:pr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F52DB44-3970-0841-AD22-0F02985C92D3}">
      <dsp:nvSpPr>
        <dsp:cNvPr id="0" name=""/>
        <dsp:cNvSpPr/>
      </dsp:nvSpPr>
      <dsp:spPr>
        <a:xfrm>
          <a:off x="445816" y="295351"/>
          <a:ext cx="10787144" cy="59108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69171" tIns="71120" rIns="71120" bIns="71120" numCol="1" spcCol="1270" anchor="ctr" anchorCtr="0">
          <a:noAutofit/>
        </a:bodyPr>
        <a:lstStyle/>
        <a:p>
          <a:pPr marL="0" lvl="0" indent="0" algn="l" defTabSz="1244600">
            <a:lnSpc>
              <a:spcPct val="90000"/>
            </a:lnSpc>
            <a:spcBef>
              <a:spcPct val="0"/>
            </a:spcBef>
            <a:spcAft>
              <a:spcPct val="35000"/>
            </a:spcAft>
            <a:buNone/>
          </a:pPr>
          <a:r>
            <a:rPr lang="en-US" sz="2800" b="1" kern="1200" dirty="0">
              <a:latin typeface="Times New Roman" panose="02020603050405020304" pitchFamily="18" charset="0"/>
              <a:cs typeface="Times New Roman" panose="02020603050405020304" pitchFamily="18" charset="0"/>
            </a:rPr>
            <a:t>The Era of the Followers </a:t>
          </a:r>
          <a:r>
            <a:rPr lang="en-US" sz="2800" kern="1200" dirty="0">
              <a:latin typeface="Times New Roman" panose="02020603050405020304" pitchFamily="18" charset="0"/>
              <a:cs typeface="Times New Roman" panose="02020603050405020304" pitchFamily="18" charset="0"/>
            </a:rPr>
            <a:t>(Tabi ‘</a:t>
          </a:r>
          <a:r>
            <a:rPr lang="en-DE" sz="2800" kern="1200" dirty="0">
              <a:latin typeface="Times New Roman" panose="02020603050405020304" pitchFamily="18" charset="0"/>
              <a:cs typeface="Times New Roman" panose="02020603050405020304" pitchFamily="18" charset="0"/>
            </a:rPr>
            <a:t>ū</a:t>
          </a:r>
          <a:r>
            <a:rPr lang="en-US" sz="2800" kern="1200" dirty="0">
              <a:latin typeface="Times New Roman" panose="02020603050405020304" pitchFamily="18" charset="0"/>
              <a:cs typeface="Times New Roman" panose="02020603050405020304" pitchFamily="18" charset="0"/>
            </a:rPr>
            <a:t>n)</a:t>
          </a:r>
        </a:p>
      </dsp:txBody>
      <dsp:txXfrm>
        <a:off x="445816" y="295351"/>
        <a:ext cx="10787144" cy="591081"/>
      </dsp:txXfrm>
    </dsp:sp>
    <dsp:sp modelId="{482F544F-0A23-3C49-BA35-D45C67099227}">
      <dsp:nvSpPr>
        <dsp:cNvPr id="0" name=""/>
        <dsp:cNvSpPr/>
      </dsp:nvSpPr>
      <dsp:spPr>
        <a:xfrm>
          <a:off x="76390" y="221466"/>
          <a:ext cx="738851" cy="738851"/>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43951164-157B-6D4E-9149-BF4D36D59D30}">
      <dsp:nvSpPr>
        <dsp:cNvPr id="0" name=""/>
        <dsp:cNvSpPr/>
      </dsp:nvSpPr>
      <dsp:spPr>
        <a:xfrm>
          <a:off x="869367" y="1181689"/>
          <a:ext cx="10363593" cy="59108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69171" tIns="71120" rIns="71120" bIns="71120" numCol="1" spcCol="1270" anchor="ctr" anchorCtr="0">
          <a:noAutofit/>
        </a:bodyPr>
        <a:lstStyle/>
        <a:p>
          <a:pPr marL="0" lvl="0" indent="0" algn="l" defTabSz="1244600" rtl="1">
            <a:lnSpc>
              <a:spcPct val="90000"/>
            </a:lnSpc>
            <a:spcBef>
              <a:spcPct val="0"/>
            </a:spcBef>
            <a:spcAft>
              <a:spcPct val="35000"/>
            </a:spcAft>
            <a:buNone/>
          </a:pPr>
          <a:r>
            <a:rPr lang="en-US" sz="2800" b="1" kern="1200" dirty="0">
              <a:solidFill>
                <a:schemeClr val="bg1"/>
              </a:solidFill>
              <a:effectLst/>
              <a:latin typeface="Times New Roman" panose="02020603050405020304" pitchFamily="18" charset="0"/>
              <a:ea typeface="Times New Roman" panose="02020603050405020304" pitchFamily="18" charset="0"/>
            </a:rPr>
            <a:t>Factors Affecting Fiqh in the Era of Umayyad Dynasty </a:t>
          </a:r>
          <a:endParaRPr lang="en-US" sz="2800" kern="1200" dirty="0">
            <a:solidFill>
              <a:schemeClr val="bg1"/>
            </a:solidFill>
            <a:latin typeface="Times New Roman" panose="02020603050405020304" pitchFamily="18" charset="0"/>
            <a:cs typeface="Times New Roman" panose="02020603050405020304" pitchFamily="18" charset="0"/>
          </a:endParaRPr>
        </a:p>
      </dsp:txBody>
      <dsp:txXfrm>
        <a:off x="869367" y="1181689"/>
        <a:ext cx="10363593" cy="591081"/>
      </dsp:txXfrm>
    </dsp:sp>
    <dsp:sp modelId="{11B4DF23-6349-ED47-883F-8A9EC3F5DE6F}">
      <dsp:nvSpPr>
        <dsp:cNvPr id="0" name=""/>
        <dsp:cNvSpPr/>
      </dsp:nvSpPr>
      <dsp:spPr>
        <a:xfrm>
          <a:off x="499941" y="1107804"/>
          <a:ext cx="738851" cy="738851"/>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0F64C79D-4A40-EF42-976F-D1490B9DA8E0}">
      <dsp:nvSpPr>
        <dsp:cNvPr id="0" name=""/>
        <dsp:cNvSpPr/>
      </dsp:nvSpPr>
      <dsp:spPr>
        <a:xfrm>
          <a:off x="999363" y="2068027"/>
          <a:ext cx="10233597" cy="59108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69171" tIns="71120" rIns="71120" bIns="71120" numCol="1" spcCol="1270" anchor="ctr" anchorCtr="0">
          <a:noAutofit/>
        </a:bodyPr>
        <a:lstStyle/>
        <a:p>
          <a:pPr marL="0" lvl="0" indent="0" algn="l" defTabSz="1244600" rtl="1">
            <a:lnSpc>
              <a:spcPct val="90000"/>
            </a:lnSpc>
            <a:spcBef>
              <a:spcPct val="0"/>
            </a:spcBef>
            <a:spcAft>
              <a:spcPct val="35000"/>
            </a:spcAft>
            <a:buNone/>
          </a:pPr>
          <a:r>
            <a:rPr lang="en-US" sz="2800" b="1" kern="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The Characteristics of Fiqh in the Umayyad Period </a:t>
          </a:r>
          <a:endParaRPr lang="en-US" sz="2800" b="1" kern="1200" dirty="0">
            <a:solidFill>
              <a:schemeClr val="bg1"/>
            </a:solidFill>
            <a:latin typeface="Arial" panose="020B0604020202020204" pitchFamily="34" charset="0"/>
            <a:cs typeface="Arial" panose="020B0604020202020204" pitchFamily="34" charset="0"/>
          </a:endParaRPr>
        </a:p>
      </dsp:txBody>
      <dsp:txXfrm>
        <a:off x="999363" y="2068027"/>
        <a:ext cx="10233597" cy="591081"/>
      </dsp:txXfrm>
    </dsp:sp>
    <dsp:sp modelId="{B9DF7B38-8F14-F543-8635-C8D514CD0C63}">
      <dsp:nvSpPr>
        <dsp:cNvPr id="0" name=""/>
        <dsp:cNvSpPr/>
      </dsp:nvSpPr>
      <dsp:spPr>
        <a:xfrm>
          <a:off x="629938" y="1994142"/>
          <a:ext cx="738851" cy="738851"/>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4E481C04-0111-7440-AA06-616C9297B118}">
      <dsp:nvSpPr>
        <dsp:cNvPr id="0" name=""/>
        <dsp:cNvSpPr/>
      </dsp:nvSpPr>
      <dsp:spPr>
        <a:xfrm>
          <a:off x="869367" y="2954366"/>
          <a:ext cx="10363593" cy="59108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69171" tIns="71120" rIns="71120" bIns="71120" numCol="1" spcCol="1270" anchor="ctr" anchorCtr="0">
          <a:noAutofit/>
        </a:bodyPr>
        <a:lstStyle/>
        <a:p>
          <a:pPr marL="0" lvl="0" indent="0" algn="l" defTabSz="1244600" rtl="1">
            <a:lnSpc>
              <a:spcPct val="90000"/>
            </a:lnSpc>
            <a:spcBef>
              <a:spcPct val="0"/>
            </a:spcBef>
            <a:spcAft>
              <a:spcPct val="35000"/>
            </a:spcAft>
            <a:buNone/>
          </a:pPr>
          <a:r>
            <a:rPr lang="en-US" sz="2800" b="1" kern="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Reasons for Differences</a:t>
          </a:r>
          <a:endParaRPr lang="en-US" sz="2800" b="1" kern="1200" dirty="0">
            <a:solidFill>
              <a:schemeClr val="bg1"/>
            </a:solidFill>
            <a:latin typeface="Arial" panose="020B0604020202020204" pitchFamily="34" charset="0"/>
            <a:cs typeface="Arial" panose="020B0604020202020204" pitchFamily="34" charset="0"/>
          </a:endParaRPr>
        </a:p>
      </dsp:txBody>
      <dsp:txXfrm>
        <a:off x="869367" y="2954366"/>
        <a:ext cx="10363593" cy="591081"/>
      </dsp:txXfrm>
    </dsp:sp>
    <dsp:sp modelId="{482205CF-FB89-E84A-B716-937A25F65075}">
      <dsp:nvSpPr>
        <dsp:cNvPr id="0" name=""/>
        <dsp:cNvSpPr/>
      </dsp:nvSpPr>
      <dsp:spPr>
        <a:xfrm>
          <a:off x="499941" y="2880480"/>
          <a:ext cx="738851" cy="738851"/>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D204DB5D-C51E-8943-93AE-76A457122992}">
      <dsp:nvSpPr>
        <dsp:cNvPr id="0" name=""/>
        <dsp:cNvSpPr/>
      </dsp:nvSpPr>
      <dsp:spPr>
        <a:xfrm>
          <a:off x="445816" y="3840704"/>
          <a:ext cx="10787144" cy="59108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69171" tIns="71120" rIns="71120" bIns="71120" numCol="1" spcCol="1270" anchor="ctr" anchorCtr="0">
          <a:noAutofit/>
        </a:bodyPr>
        <a:lstStyle/>
        <a:p>
          <a:pPr marL="0" lvl="0" indent="0" algn="l" defTabSz="1244600" rtl="1">
            <a:lnSpc>
              <a:spcPct val="90000"/>
            </a:lnSpc>
            <a:spcBef>
              <a:spcPct val="0"/>
            </a:spcBef>
            <a:spcAft>
              <a:spcPct val="35000"/>
            </a:spcAft>
            <a:buNone/>
          </a:pPr>
          <a:r>
            <a:rPr lang="en-US" sz="2800" b="1" kern="12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Compilation of Fiqh</a:t>
          </a:r>
          <a:endParaRPr lang="en-DE" sz="2800" kern="1200" dirty="0">
            <a:solidFill>
              <a:schemeClr val="bg1"/>
            </a:solidFill>
          </a:endParaRPr>
        </a:p>
      </dsp:txBody>
      <dsp:txXfrm>
        <a:off x="445816" y="3840704"/>
        <a:ext cx="10787144" cy="591081"/>
      </dsp:txXfrm>
    </dsp:sp>
    <dsp:sp modelId="{E6761E02-9CC4-9447-9B13-5B1367E17CC1}">
      <dsp:nvSpPr>
        <dsp:cNvPr id="0" name=""/>
        <dsp:cNvSpPr/>
      </dsp:nvSpPr>
      <dsp:spPr>
        <a:xfrm>
          <a:off x="76390" y="3766819"/>
          <a:ext cx="738851" cy="738851"/>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7D27CA-356B-9C44-B906-0A7B921503E6}">
      <dsp:nvSpPr>
        <dsp:cNvPr id="0" name=""/>
        <dsp:cNvSpPr/>
      </dsp:nvSpPr>
      <dsp:spPr>
        <a:xfrm>
          <a:off x="0" y="18294"/>
          <a:ext cx="10842171" cy="80496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b="1" kern="1200" dirty="0">
              <a:latin typeface="Times New Roman" panose="02020603050405020304" pitchFamily="18" charset="0"/>
              <a:cs typeface="Times New Roman" panose="02020603050405020304" pitchFamily="18" charset="0"/>
            </a:rPr>
            <a:t>First</a:t>
          </a:r>
          <a:r>
            <a:rPr lang="en-US" sz="2400" b="1" kern="1200" baseline="0" dirty="0">
              <a:latin typeface="Arial" panose="020B0604020202020204" pitchFamily="34" charset="0"/>
              <a:cs typeface="Arial" panose="020B0604020202020204" pitchFamily="34" charset="0"/>
            </a:rPr>
            <a:t> </a:t>
          </a:r>
          <a:endParaRPr lang="en-US" sz="2400" b="1" kern="1200" dirty="0">
            <a:latin typeface="Arial" panose="020B0604020202020204" pitchFamily="34" charset="0"/>
            <a:cs typeface="Arial" panose="020B0604020202020204" pitchFamily="34" charset="0"/>
          </a:endParaRPr>
        </a:p>
      </dsp:txBody>
      <dsp:txXfrm>
        <a:off x="39295" y="57589"/>
        <a:ext cx="10763581" cy="726370"/>
      </dsp:txXfrm>
    </dsp:sp>
    <dsp:sp modelId="{13E81291-2CE5-754D-A12F-D8DEDA3FD705}">
      <dsp:nvSpPr>
        <dsp:cNvPr id="0" name=""/>
        <dsp:cNvSpPr/>
      </dsp:nvSpPr>
      <dsp:spPr>
        <a:xfrm>
          <a:off x="0" y="823254"/>
          <a:ext cx="10842171" cy="71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4239" tIns="30480" rIns="170688" bIns="30480" numCol="1" spcCol="1270" anchor="t" anchorCtr="0">
          <a:noAutofit/>
        </a:bodyPr>
        <a:lstStyle/>
        <a:p>
          <a:pPr marL="228600" lvl="1" indent="-228600" algn="just" defTabSz="1066800">
            <a:lnSpc>
              <a:spcPct val="100000"/>
            </a:lnSpc>
            <a:spcBef>
              <a:spcPct val="0"/>
            </a:spcBef>
            <a:spcAft>
              <a:spcPct val="20000"/>
            </a:spcAft>
            <a:buChar char="•"/>
          </a:pPr>
          <a:r>
            <a:rPr lang="en-US" sz="2400" b="1" kern="1200" dirty="0">
              <a:latin typeface="Times New Roman" panose="02020603050405020304" pitchFamily="18" charset="0"/>
              <a:cs typeface="Times New Roman" panose="02020603050405020304" pitchFamily="18" charset="0"/>
            </a:rPr>
            <a:t>Division of the Ummah</a:t>
          </a:r>
          <a:r>
            <a:rPr lang="en-GB" sz="2200" b="0" i="0" kern="1200" dirty="0">
              <a:latin typeface="Times New Roman" panose="02020603050405020304" pitchFamily="18" charset="0"/>
              <a:cs typeface="Times New Roman" panose="02020603050405020304" pitchFamily="18" charset="0"/>
            </a:rPr>
            <a:t> (</a:t>
          </a:r>
          <a:r>
            <a:rPr lang="en-US" sz="2200" kern="1200" dirty="0">
              <a:latin typeface="Times New Roman" panose="02020603050405020304" pitchFamily="18" charset="0"/>
              <a:cs typeface="Times New Roman" panose="02020603050405020304" pitchFamily="18" charset="0"/>
            </a:rPr>
            <a:t>The Shiites, the Kharijites, and Abdullah ibn al-</a:t>
          </a:r>
          <a:r>
            <a:rPr lang="en-US" sz="2200" kern="1200" dirty="0" err="1">
              <a:latin typeface="Times New Roman" panose="02020603050405020304" pitchFamily="18" charset="0"/>
              <a:cs typeface="Times New Roman" panose="02020603050405020304" pitchFamily="18" charset="0"/>
            </a:rPr>
            <a:t>Zubayr</a:t>
          </a:r>
          <a:r>
            <a:rPr lang="en-US" sz="2200" kern="1200" dirty="0">
              <a:latin typeface="Times New Roman" panose="02020603050405020304" pitchFamily="18" charset="0"/>
              <a:cs typeface="Times New Roman" panose="02020603050405020304" pitchFamily="18" charset="0"/>
            </a:rPr>
            <a:t> ibn al-</a:t>
          </a:r>
          <a:r>
            <a:rPr lang="en-US" sz="2200" kern="1200" dirty="0" err="1">
              <a:latin typeface="Times New Roman" panose="02020603050405020304" pitchFamily="18" charset="0"/>
              <a:cs typeface="Times New Roman" panose="02020603050405020304" pitchFamily="18" charset="0"/>
            </a:rPr>
            <a:t>Awam</a:t>
          </a:r>
          <a:r>
            <a:rPr lang="en-US" sz="2200" kern="1200" dirty="0">
              <a:latin typeface="Times New Roman" panose="02020603050405020304" pitchFamily="18" charset="0"/>
              <a:cs typeface="Times New Roman" panose="02020603050405020304" pitchFamily="18" charset="0"/>
            </a:rPr>
            <a:t>), The first two created their own Fiqh.</a:t>
          </a:r>
        </a:p>
      </dsp:txBody>
      <dsp:txXfrm>
        <a:off x="0" y="823254"/>
        <a:ext cx="10842171" cy="712080"/>
      </dsp:txXfrm>
    </dsp:sp>
    <dsp:sp modelId="{1C96F098-B497-B244-A652-6B69B3D036E3}">
      <dsp:nvSpPr>
        <dsp:cNvPr id="0" name=""/>
        <dsp:cNvSpPr/>
      </dsp:nvSpPr>
      <dsp:spPr>
        <a:xfrm>
          <a:off x="0" y="1535335"/>
          <a:ext cx="10842171" cy="80496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ar-SA" sz="2400" b="1" kern="1200" dirty="0">
              <a:latin typeface="Arial" panose="020B0604020202020204" pitchFamily="34" charset="0"/>
              <a:cs typeface="Arial" panose="020B0604020202020204" pitchFamily="34" charset="0"/>
            </a:rPr>
            <a:t> </a:t>
          </a:r>
          <a:r>
            <a:rPr lang="en-US" sz="2400" b="1" kern="1200" dirty="0">
              <a:latin typeface="Times New Roman" panose="02020603050405020304" pitchFamily="18" charset="0"/>
              <a:cs typeface="Times New Roman" panose="02020603050405020304" pitchFamily="18" charset="0"/>
            </a:rPr>
            <a:t>Secondly</a:t>
          </a:r>
          <a:endParaRPr lang="ar-SA" sz="2400" b="1" kern="1200" dirty="0">
            <a:latin typeface="Times New Roman" panose="02020603050405020304" pitchFamily="18" charset="0"/>
            <a:cs typeface="Times New Roman" panose="02020603050405020304" pitchFamily="18" charset="0"/>
          </a:endParaRPr>
        </a:p>
      </dsp:txBody>
      <dsp:txXfrm>
        <a:off x="39295" y="1574630"/>
        <a:ext cx="10763581" cy="726370"/>
      </dsp:txXfrm>
    </dsp:sp>
    <dsp:sp modelId="{056DCBEE-C5EA-124B-B2F4-A56DDC7715F5}">
      <dsp:nvSpPr>
        <dsp:cNvPr id="0" name=""/>
        <dsp:cNvSpPr/>
      </dsp:nvSpPr>
      <dsp:spPr>
        <a:xfrm>
          <a:off x="0" y="2340295"/>
          <a:ext cx="10842171" cy="71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4239" tIns="30480" rIns="170688" bIns="30480" numCol="1" spcCol="1270" anchor="t" anchorCtr="0">
          <a:noAutofit/>
        </a:bodyPr>
        <a:lstStyle/>
        <a:p>
          <a:pPr marL="228600" lvl="1" indent="-228600" algn="just" defTabSz="977900" rtl="0">
            <a:lnSpc>
              <a:spcPct val="100000"/>
            </a:lnSpc>
            <a:spcBef>
              <a:spcPct val="0"/>
            </a:spcBef>
            <a:spcAft>
              <a:spcPct val="20000"/>
            </a:spcAft>
            <a:buChar char="•"/>
          </a:pPr>
          <a:r>
            <a:rPr lang="en-US" sz="2400" b="1" kern="1200" dirty="0">
              <a:latin typeface="Times New Roman" panose="02020603050405020304" pitchFamily="18" charset="0"/>
              <a:cs typeface="Times New Roman" panose="02020603050405020304" pitchFamily="18" charset="0"/>
            </a:rPr>
            <a:t>Deviation of Umayyad Caliphs </a:t>
          </a:r>
          <a:r>
            <a:rPr lang="en-US" sz="2000" b="0" kern="1200" dirty="0">
              <a:latin typeface="Times New Roman" panose="02020603050405020304" pitchFamily="18" charset="0"/>
              <a:cs typeface="Times New Roman" panose="02020603050405020304" pitchFamily="18" charset="0"/>
            </a:rPr>
            <a:t>(The political system transferred from consultation (</a:t>
          </a:r>
          <a:r>
            <a:rPr lang="en-US" sz="2000" b="0" i="1" kern="1200" dirty="0" err="1">
              <a:latin typeface="Times New Roman" panose="02020603050405020304" pitchFamily="18" charset="0"/>
              <a:cs typeface="Times New Roman" panose="02020603050405020304" pitchFamily="18" charset="0"/>
            </a:rPr>
            <a:t>Shūra</a:t>
          </a:r>
          <a:r>
            <a:rPr lang="en-US" sz="2000" b="0" i="1" kern="1200" dirty="0">
              <a:latin typeface="Times New Roman" panose="02020603050405020304" pitchFamily="18" charset="0"/>
              <a:cs typeface="Times New Roman" panose="02020603050405020304" pitchFamily="18" charset="0"/>
            </a:rPr>
            <a:t>̄</a:t>
          </a:r>
          <a:r>
            <a:rPr lang="en-US" sz="2000" b="0" kern="1200" dirty="0">
              <a:latin typeface="Times New Roman" panose="02020603050405020304" pitchFamily="18" charset="0"/>
              <a:cs typeface="Times New Roman" panose="02020603050405020304" pitchFamily="18" charset="0"/>
            </a:rPr>
            <a:t>) to dictatorship, Caliphs attempted to manipulate Fiqh).</a:t>
          </a:r>
          <a:endParaRPr lang="en-US"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dsp:txBody>
      <dsp:txXfrm>
        <a:off x="0" y="2340295"/>
        <a:ext cx="10842171" cy="712080"/>
      </dsp:txXfrm>
    </dsp:sp>
    <dsp:sp modelId="{13B6A7B0-1C90-D547-882F-0FCE4CDE278B}">
      <dsp:nvSpPr>
        <dsp:cNvPr id="0" name=""/>
        <dsp:cNvSpPr/>
      </dsp:nvSpPr>
      <dsp:spPr>
        <a:xfrm>
          <a:off x="0" y="3052375"/>
          <a:ext cx="10842171" cy="804960"/>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b="1" kern="1200" dirty="0">
              <a:latin typeface="Times New Roman" panose="02020603050405020304" pitchFamily="18" charset="0"/>
              <a:cs typeface="Times New Roman" panose="02020603050405020304" pitchFamily="18" charset="0"/>
            </a:rPr>
            <a:t>Third &amp; Fourth</a:t>
          </a:r>
        </a:p>
      </dsp:txBody>
      <dsp:txXfrm>
        <a:off x="39295" y="3091670"/>
        <a:ext cx="10763581" cy="726370"/>
      </dsp:txXfrm>
    </dsp:sp>
    <dsp:sp modelId="{4B38A74B-28B5-0041-B0B9-22E2216C89AE}">
      <dsp:nvSpPr>
        <dsp:cNvPr id="0" name=""/>
        <dsp:cNvSpPr/>
      </dsp:nvSpPr>
      <dsp:spPr>
        <a:xfrm>
          <a:off x="0" y="3857335"/>
          <a:ext cx="10842171" cy="8455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4239" tIns="30480" rIns="170688" bIns="30480" numCol="1" spcCol="1270" anchor="t" anchorCtr="0">
          <a:noAutofit/>
        </a:bodyPr>
        <a:lstStyle/>
        <a:p>
          <a:pPr marL="228600" lvl="1" indent="-228600" algn="just" defTabSz="977900" rtl="0">
            <a:lnSpc>
              <a:spcPct val="100000"/>
            </a:lnSpc>
            <a:spcBef>
              <a:spcPct val="0"/>
            </a:spcBef>
            <a:spcAft>
              <a:spcPct val="20000"/>
            </a:spcAft>
            <a:buChar char="•"/>
          </a:pPr>
          <a:r>
            <a:rPr lang="en-US" sz="2400" b="1" kern="1200" dirty="0">
              <a:latin typeface="Times New Roman" panose="02020603050405020304" pitchFamily="18" charset="0"/>
              <a:cs typeface="Times New Roman" panose="02020603050405020304" pitchFamily="18" charset="0"/>
            </a:rPr>
            <a:t>Dispersion of the scholars (‘Ulama’) (</a:t>
          </a:r>
          <a:r>
            <a:rPr lang="en-US" sz="2000" b="0" kern="1200" dirty="0">
              <a:latin typeface="Times New Roman" panose="02020603050405020304" pitchFamily="18" charset="0"/>
              <a:cs typeface="Times New Roman" panose="02020603050405020304" pitchFamily="18" charset="0"/>
            </a:rPr>
            <a:t>evolve the Fiqh schools (madhhabs</a:t>
          </a:r>
          <a:r>
            <a:rPr lang="en-US" sz="2400" b="1" kern="1200" dirty="0"/>
            <a:t>)</a:t>
          </a:r>
          <a:r>
            <a:rPr lang="en-US" sz="2400" b="1"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a:t>
          </a:r>
        </a:p>
        <a:p>
          <a:pPr marL="228600" lvl="1" indent="-228600" algn="just" defTabSz="977900" rtl="0">
            <a:lnSpc>
              <a:spcPct val="100000"/>
            </a:lnSpc>
            <a:spcBef>
              <a:spcPct val="0"/>
            </a:spcBef>
            <a:spcAft>
              <a:spcPct val="20000"/>
            </a:spcAft>
            <a:buChar char="•"/>
          </a:pPr>
          <a:r>
            <a:rPr lang="en-US" sz="2400" b="1" kern="1200" dirty="0">
              <a:latin typeface="Times New Roman" panose="02020603050405020304" pitchFamily="18" charset="0"/>
              <a:cs typeface="Times New Roman" panose="02020603050405020304" pitchFamily="18" charset="0"/>
            </a:rPr>
            <a:t>Fabrication of Hadith</a:t>
          </a:r>
          <a:r>
            <a:rPr lang="en-US" sz="2400" b="1"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 </a:t>
          </a:r>
          <a:r>
            <a:rPr lang="en-US"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a:t>
          </a:r>
          <a:r>
            <a:rPr lang="en-US" sz="2000" b="0" kern="1200" dirty="0">
              <a:latin typeface="Times New Roman" panose="02020603050405020304" pitchFamily="18" charset="0"/>
              <a:cs typeface="Times New Roman" panose="02020603050405020304" pitchFamily="18" charset="0"/>
            </a:rPr>
            <a:t>the science of Hadith criticism was developed).</a:t>
          </a:r>
          <a:endParaRPr lang="en-US" sz="2000" b="0" i="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dsp:txBody>
      <dsp:txXfrm>
        <a:off x="0" y="3857335"/>
        <a:ext cx="10842171" cy="8455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F850A4-8B7D-DC49-BB88-BB1E4882DE0B}">
      <dsp:nvSpPr>
        <dsp:cNvPr id="0" name=""/>
        <dsp:cNvSpPr/>
      </dsp:nvSpPr>
      <dsp:spPr>
        <a:xfrm>
          <a:off x="0" y="0"/>
          <a:ext cx="8938260" cy="1305401"/>
        </a:xfrm>
        <a:prstGeom prst="roundRect">
          <a:avLst>
            <a:gd name="adj" fmla="val 10000"/>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latin typeface="Times New Roman" panose="02020603050405020304" pitchFamily="18" charset="0"/>
              <a:cs typeface="Times New Roman" panose="02020603050405020304" pitchFamily="18" charset="0"/>
            </a:rPr>
            <a:t>Hijaz was the home of Ahl al-Hadith, the home of the Prophet. As a result, there were many Hadiths, as well as the Companions’ Ijtihad. </a:t>
          </a:r>
          <a:endParaRPr lang="en-GB" sz="2400" b="1" kern="1200" dirty="0">
            <a:latin typeface="Times New Roman" panose="02020603050405020304" pitchFamily="18" charset="0"/>
            <a:cs typeface="Times New Roman" panose="02020603050405020304" pitchFamily="18" charset="0"/>
          </a:endParaRPr>
        </a:p>
      </dsp:txBody>
      <dsp:txXfrm>
        <a:off x="38234" y="38234"/>
        <a:ext cx="7529629" cy="1228933"/>
      </dsp:txXfrm>
    </dsp:sp>
    <dsp:sp modelId="{2C725FF2-EEB4-D040-A4E7-C78DE88FF35D}">
      <dsp:nvSpPr>
        <dsp:cNvPr id="0" name=""/>
        <dsp:cNvSpPr/>
      </dsp:nvSpPr>
      <dsp:spPr>
        <a:xfrm>
          <a:off x="788670" y="1522968"/>
          <a:ext cx="8938260" cy="1305401"/>
        </a:xfrm>
        <a:prstGeom prst="roundRect">
          <a:avLst>
            <a:gd name="adj" fmla="val 10000"/>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latin typeface="Times New Roman" panose="02020603050405020304" pitchFamily="18" charset="0"/>
              <a:cs typeface="Times New Roman" panose="02020603050405020304" pitchFamily="18" charset="0"/>
            </a:rPr>
            <a:t>Iraq was the home of Ahl </a:t>
          </a:r>
          <a:r>
            <a:rPr lang="en-US" sz="2400" b="1" kern="1200" dirty="0" err="1">
              <a:latin typeface="Times New Roman" panose="02020603050405020304" pitchFamily="18" charset="0"/>
              <a:cs typeface="Times New Roman" panose="02020603050405020304" pitchFamily="18" charset="0"/>
            </a:rPr>
            <a:t>ar-Râ’I</a:t>
          </a:r>
          <a:r>
            <a:rPr lang="en-US" sz="2400" b="1" kern="1200" dirty="0">
              <a:latin typeface="Times New Roman" panose="02020603050405020304" pitchFamily="18" charset="0"/>
              <a:cs typeface="Times New Roman" panose="02020603050405020304" pitchFamily="18" charset="0"/>
            </a:rPr>
            <a:t>, few companions and people from different cultures lived there. There were few Hadiths.</a:t>
          </a:r>
          <a:endParaRPr lang="en-GB" sz="2400" b="1" kern="1200" dirty="0">
            <a:latin typeface="Times New Roman" panose="02020603050405020304" pitchFamily="18" charset="0"/>
            <a:cs typeface="Times New Roman" panose="02020603050405020304" pitchFamily="18" charset="0"/>
          </a:endParaRPr>
        </a:p>
      </dsp:txBody>
      <dsp:txXfrm>
        <a:off x="826904" y="1561202"/>
        <a:ext cx="7224611" cy="1228933"/>
      </dsp:txXfrm>
    </dsp:sp>
    <dsp:sp modelId="{4DDF6F67-8099-CB42-8FF0-E1886E44B111}">
      <dsp:nvSpPr>
        <dsp:cNvPr id="0" name=""/>
        <dsp:cNvSpPr/>
      </dsp:nvSpPr>
      <dsp:spPr>
        <a:xfrm>
          <a:off x="1577340" y="3045936"/>
          <a:ext cx="8938260" cy="1305401"/>
        </a:xfrm>
        <a:prstGeom prst="roundRect">
          <a:avLst>
            <a:gd name="adj" fmla="val 10000"/>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dirty="0">
              <a:latin typeface="Times New Roman" panose="02020603050405020304" pitchFamily="18" charset="0"/>
              <a:cs typeface="Times New Roman" panose="02020603050405020304" pitchFamily="18" charset="0"/>
            </a:rPr>
            <a:t>The home of the fabricated Hadiths, Iraqi scholars relied on deductive reasoning.  </a:t>
          </a:r>
          <a:endParaRPr lang="en-GB" sz="2400" b="1" kern="1200" dirty="0">
            <a:latin typeface="Times New Roman" panose="02020603050405020304" pitchFamily="18" charset="0"/>
            <a:cs typeface="Times New Roman" panose="02020603050405020304" pitchFamily="18" charset="0"/>
          </a:endParaRPr>
        </a:p>
      </dsp:txBody>
      <dsp:txXfrm>
        <a:off x="1615574" y="3084170"/>
        <a:ext cx="7224611" cy="1228933"/>
      </dsp:txXfrm>
    </dsp:sp>
    <dsp:sp modelId="{BC4E9A99-E8DC-AC4F-AE61-31B149A742A1}">
      <dsp:nvSpPr>
        <dsp:cNvPr id="0" name=""/>
        <dsp:cNvSpPr/>
      </dsp:nvSpPr>
      <dsp:spPr>
        <a:xfrm>
          <a:off x="8089749" y="989929"/>
          <a:ext cx="848510" cy="848510"/>
        </a:xfrm>
        <a:prstGeom prst="downArrow">
          <a:avLst>
            <a:gd name="adj1" fmla="val 55000"/>
            <a:gd name="adj2" fmla="val 45000"/>
          </a:avLst>
        </a:prstGeom>
        <a:solidFill>
          <a:schemeClr val="accent1">
            <a:alpha val="90000"/>
            <a:tint val="55000"/>
            <a:hueOff val="0"/>
            <a:satOff val="0"/>
            <a:lumOff val="0"/>
            <a:alphaOff val="0"/>
          </a:schemeClr>
        </a:solidFill>
        <a:ln w="12700" cap="flat" cmpd="sng" algn="ctr">
          <a:solidFill>
            <a:schemeClr val="accent1">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GB" sz="3600" kern="1200"/>
        </a:p>
      </dsp:txBody>
      <dsp:txXfrm>
        <a:off x="8280664" y="989929"/>
        <a:ext cx="466680" cy="638504"/>
      </dsp:txXfrm>
    </dsp:sp>
    <dsp:sp modelId="{AD4B7C4F-3E0D-4E4B-87D5-136D60AB9F3B}">
      <dsp:nvSpPr>
        <dsp:cNvPr id="0" name=""/>
        <dsp:cNvSpPr/>
      </dsp:nvSpPr>
      <dsp:spPr>
        <a:xfrm>
          <a:off x="8878419" y="2504195"/>
          <a:ext cx="848510" cy="848510"/>
        </a:xfrm>
        <a:prstGeom prst="downArrow">
          <a:avLst>
            <a:gd name="adj1" fmla="val 55000"/>
            <a:gd name="adj2" fmla="val 45000"/>
          </a:avLst>
        </a:prstGeom>
        <a:solidFill>
          <a:schemeClr val="accent1">
            <a:alpha val="90000"/>
            <a:tint val="55000"/>
            <a:hueOff val="0"/>
            <a:satOff val="0"/>
            <a:lumOff val="0"/>
            <a:alphaOff val="0"/>
          </a:schemeClr>
        </a:solidFill>
        <a:ln w="12700" cap="flat" cmpd="sng" algn="ctr">
          <a:solidFill>
            <a:schemeClr val="accent1">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GB" sz="3600" kern="1200"/>
        </a:p>
      </dsp:txBody>
      <dsp:txXfrm>
        <a:off x="9069334" y="2504195"/>
        <a:ext cx="466680" cy="63850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FB92BF-053E-5746-B594-3780277FF5EA}">
      <dsp:nvSpPr>
        <dsp:cNvPr id="0" name=""/>
        <dsp:cNvSpPr/>
      </dsp:nvSpPr>
      <dsp:spPr>
        <a:xfrm>
          <a:off x="0" y="281019"/>
          <a:ext cx="10515600" cy="823627"/>
        </a:xfrm>
        <a:prstGeom prst="round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During the righteous </a:t>
          </a:r>
          <a:r>
            <a:rPr lang="en-US" sz="2400" b="1" kern="1200" dirty="0">
              <a:latin typeface="Times New Roman" panose="02020603050405020304" pitchFamily="18" charset="0"/>
              <a:cs typeface="Times New Roman" panose="02020603050405020304" pitchFamily="18" charset="0"/>
            </a:rPr>
            <a:t>C</a:t>
          </a:r>
          <a:r>
            <a:rPr lang="en-US" sz="2400" kern="1200" dirty="0">
              <a:latin typeface="Times New Roman" panose="02020603050405020304" pitchFamily="18" charset="0"/>
              <a:cs typeface="Times New Roman" panose="02020603050405020304" pitchFamily="18" charset="0"/>
            </a:rPr>
            <a:t>aliphate period:</a:t>
          </a:r>
          <a:endParaRPr lang="en-GB" sz="2400" kern="1200" dirty="0">
            <a:latin typeface="Times New Roman" panose="02020603050405020304" pitchFamily="18" charset="0"/>
            <a:cs typeface="Times New Roman" panose="02020603050405020304" pitchFamily="18" charset="0"/>
          </a:endParaRPr>
        </a:p>
      </dsp:txBody>
      <dsp:txXfrm>
        <a:off x="40206" y="321225"/>
        <a:ext cx="10435188" cy="743215"/>
      </dsp:txXfrm>
    </dsp:sp>
    <dsp:sp modelId="{D27CBDE5-55C7-F440-8B3E-F0C97E45A6E0}">
      <dsp:nvSpPr>
        <dsp:cNvPr id="0" name=""/>
        <dsp:cNvSpPr/>
      </dsp:nvSpPr>
      <dsp:spPr>
        <a:xfrm>
          <a:off x="0" y="1104647"/>
          <a:ext cx="10515600"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0480" rIns="170688" bIns="30480" numCol="1" spcCol="1270" anchor="t" anchorCtr="0">
          <a:noAutofit/>
        </a:bodyPr>
        <a:lstStyle/>
        <a:p>
          <a:pPr marL="228600" lvl="1" indent="-228600" algn="l" defTabSz="1066800" rtl="0">
            <a:lnSpc>
              <a:spcPct val="90000"/>
            </a:lnSpc>
            <a:spcBef>
              <a:spcPct val="0"/>
            </a:spcBef>
            <a:spcAft>
              <a:spcPct val="20000"/>
            </a:spcAft>
            <a:buChar char="•"/>
          </a:pPr>
          <a:r>
            <a:rPr lang="en-GB" sz="2400" kern="1200" dirty="0">
              <a:latin typeface="Times New Roman" panose="02020603050405020304" pitchFamily="18" charset="0"/>
              <a:cs typeface="Times New Roman" panose="02020603050405020304" pitchFamily="18" charset="0"/>
            </a:rPr>
            <a:t>There were no collections to companions’ Fatwas, because they were just legal rulings for specific time and place. </a:t>
          </a:r>
        </a:p>
      </dsp:txBody>
      <dsp:txXfrm>
        <a:off x="0" y="1104647"/>
        <a:ext cx="10515600" cy="1076400"/>
      </dsp:txXfrm>
    </dsp:sp>
    <dsp:sp modelId="{665DEB56-50A9-D945-A231-81F24E306D74}">
      <dsp:nvSpPr>
        <dsp:cNvPr id="0" name=""/>
        <dsp:cNvSpPr/>
      </dsp:nvSpPr>
      <dsp:spPr>
        <a:xfrm>
          <a:off x="0" y="2074268"/>
          <a:ext cx="10515600" cy="961551"/>
        </a:xfrm>
        <a:prstGeom prst="roundRect">
          <a:avLst/>
        </a:prstGeom>
        <a:solidFill>
          <a:schemeClr val="accent1">
            <a:shade val="50000"/>
            <a:hueOff val="402493"/>
            <a:satOff val="-9802"/>
            <a:lumOff val="428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b="1" kern="1200" dirty="0">
              <a:latin typeface="Times New Roman" panose="02020603050405020304" pitchFamily="18" charset="0"/>
              <a:cs typeface="Times New Roman" panose="02020603050405020304" pitchFamily="18" charset="0"/>
            </a:rPr>
            <a:t>During the Umayyad Caliphate period:</a:t>
          </a:r>
          <a:endParaRPr lang="en-GB" sz="2400" b="1" kern="1200" dirty="0">
            <a:latin typeface="Times New Roman" panose="02020603050405020304" pitchFamily="18" charset="0"/>
            <a:cs typeface="Times New Roman" panose="02020603050405020304" pitchFamily="18" charset="0"/>
          </a:endParaRPr>
        </a:p>
      </dsp:txBody>
      <dsp:txXfrm>
        <a:off x="46939" y="2121207"/>
        <a:ext cx="10421722" cy="867673"/>
      </dsp:txXfrm>
    </dsp:sp>
    <dsp:sp modelId="{7157D667-C893-8148-B8AE-D82E5512AD2D}">
      <dsp:nvSpPr>
        <dsp:cNvPr id="0" name=""/>
        <dsp:cNvSpPr/>
      </dsp:nvSpPr>
      <dsp:spPr>
        <a:xfrm>
          <a:off x="0" y="3142599"/>
          <a:ext cx="10515600"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0480" rIns="170688" bIns="30480" numCol="1" spcCol="1270" anchor="t" anchorCtr="0">
          <a:noAutofit/>
        </a:bodyPr>
        <a:lstStyle/>
        <a:p>
          <a:pPr marL="228600" lvl="1" indent="-228600" algn="l" defTabSz="1066800" rtl="0">
            <a:lnSpc>
              <a:spcPct val="90000"/>
            </a:lnSpc>
            <a:spcBef>
              <a:spcPct val="0"/>
            </a:spcBef>
            <a:spcAft>
              <a:spcPct val="20000"/>
            </a:spcAft>
            <a:buChar char="•"/>
          </a:pPr>
          <a:r>
            <a:rPr lang="en-GB" sz="2400" kern="1200" dirty="0">
              <a:latin typeface="Times New Roman" panose="02020603050405020304" pitchFamily="18" charset="0"/>
              <a:cs typeface="Times New Roman" panose="02020603050405020304" pitchFamily="18" charset="0"/>
            </a:rPr>
            <a:t>The need for original Fatwas’ preservation arose as the new judgments changed according to the new political structure, but the original collected items disappeared, they survived only in the later books of Fiqh as narrations.    </a:t>
          </a:r>
        </a:p>
      </dsp:txBody>
      <dsp:txXfrm>
        <a:off x="0" y="3142599"/>
        <a:ext cx="10515600" cy="107640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817F8B-DB8A-DC4E-988E-81C7D81C99EA}" type="datetimeFigureOut">
              <a:rPr lang="en-US" smtClean="0"/>
              <a:t>6/14/23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20C3C-6D29-994C-AADA-104CE5129A5D}" type="slidenum">
              <a:rPr lang="en-US" smtClean="0"/>
              <a:t>‹#›</a:t>
            </a:fld>
            <a:endParaRPr lang="en-US"/>
          </a:p>
        </p:txBody>
      </p:sp>
    </p:spTree>
    <p:extLst>
      <p:ext uri="{BB962C8B-B14F-4D97-AF65-F5344CB8AC3E}">
        <p14:creationId xmlns:p14="http://schemas.microsoft.com/office/powerpoint/2010/main" val="1190558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a:p>
        </p:txBody>
      </p:sp>
      <p:sp>
        <p:nvSpPr>
          <p:cNvPr id="4" name="Slide Number Placeholder 3"/>
          <p:cNvSpPr>
            <a:spLocks noGrp="1"/>
          </p:cNvSpPr>
          <p:nvPr>
            <p:ph type="sldNum" sz="quarter" idx="5"/>
          </p:nvPr>
        </p:nvSpPr>
        <p:spPr/>
        <p:txBody>
          <a:bodyPr/>
          <a:lstStyle/>
          <a:p>
            <a:fld id="{FFC20C3C-6D29-994C-AADA-104CE5129A5D}" type="slidenum">
              <a:rPr lang="en-US" smtClean="0"/>
              <a:t>3</a:t>
            </a:fld>
            <a:endParaRPr lang="en-US"/>
          </a:p>
        </p:txBody>
      </p:sp>
    </p:spTree>
    <p:extLst>
      <p:ext uri="{BB962C8B-B14F-4D97-AF65-F5344CB8AC3E}">
        <p14:creationId xmlns:p14="http://schemas.microsoft.com/office/powerpoint/2010/main" val="3567825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a:p>
        </p:txBody>
      </p:sp>
      <p:sp>
        <p:nvSpPr>
          <p:cNvPr id="4" name="Slide Number Placeholder 3"/>
          <p:cNvSpPr>
            <a:spLocks noGrp="1"/>
          </p:cNvSpPr>
          <p:nvPr>
            <p:ph type="sldNum" sz="quarter" idx="5"/>
          </p:nvPr>
        </p:nvSpPr>
        <p:spPr/>
        <p:txBody>
          <a:bodyPr/>
          <a:lstStyle/>
          <a:p>
            <a:fld id="{FFC20C3C-6D29-994C-AADA-104CE5129A5D}" type="slidenum">
              <a:rPr lang="en-US" smtClean="0"/>
              <a:t>4</a:t>
            </a:fld>
            <a:endParaRPr lang="en-US"/>
          </a:p>
        </p:txBody>
      </p:sp>
    </p:spTree>
    <p:extLst>
      <p:ext uri="{BB962C8B-B14F-4D97-AF65-F5344CB8AC3E}">
        <p14:creationId xmlns:p14="http://schemas.microsoft.com/office/powerpoint/2010/main" val="34954636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50F81-ECB8-4B42-BA7E-06CE3946D067}"/>
              </a:ext>
            </a:extLst>
          </p:cNvPr>
          <p:cNvSpPr>
            <a:spLocks noGrp="1"/>
          </p:cNvSpPr>
          <p:nvPr>
            <p:ph type="ctrTitle"/>
          </p:nvPr>
        </p:nvSpPr>
        <p:spPr>
          <a:xfrm>
            <a:off x="1524000" y="2179649"/>
            <a:ext cx="9144000" cy="2387600"/>
          </a:xfrm>
        </p:spPr>
        <p:txBody>
          <a:bodyPr anchor="b"/>
          <a:lstStyle>
            <a:lvl1pPr algn="ctr">
              <a:defRPr sz="60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6ED65E05-0B75-294F-8B10-1A6C0FD51B8D}"/>
              </a:ext>
            </a:extLst>
          </p:cNvPr>
          <p:cNvSpPr>
            <a:spLocks noGrp="1"/>
          </p:cNvSpPr>
          <p:nvPr>
            <p:ph type="subTitle" idx="1"/>
          </p:nvPr>
        </p:nvSpPr>
        <p:spPr>
          <a:xfrm>
            <a:off x="1524000" y="4659324"/>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F5A6B99-0490-3748-AFEE-F8153E666B33}"/>
              </a:ext>
            </a:extLst>
          </p:cNvPr>
          <p:cNvSpPr>
            <a:spLocks noGrp="1"/>
          </p:cNvSpPr>
          <p:nvPr>
            <p:ph type="dt" sz="half" idx="10"/>
          </p:nvPr>
        </p:nvSpPr>
        <p:spPr/>
        <p:txBody>
          <a:bodyPr/>
          <a:lstStyle/>
          <a:p>
            <a:fld id="{14E4F147-0FC4-C742-801D-18B7262A641E}" type="datetime1">
              <a:rPr lang="en-CA" smtClean="0"/>
              <a:t>2023-06-14</a:t>
            </a:fld>
            <a:endParaRPr lang="en-US"/>
          </a:p>
        </p:txBody>
      </p:sp>
      <p:sp>
        <p:nvSpPr>
          <p:cNvPr id="6" name="Slide Number Placeholder 5">
            <a:extLst>
              <a:ext uri="{FF2B5EF4-FFF2-40B4-BE49-F238E27FC236}">
                <a16:creationId xmlns:a16="http://schemas.microsoft.com/office/drawing/2014/main" id="{5B6114DC-41CB-A642-9007-2EEE6F3AC5A5}"/>
              </a:ext>
            </a:extLst>
          </p:cNvPr>
          <p:cNvSpPr>
            <a:spLocks noGrp="1"/>
          </p:cNvSpPr>
          <p:nvPr>
            <p:ph type="sldNum" sz="quarter" idx="12"/>
          </p:nvPr>
        </p:nvSpPr>
        <p:spPr/>
        <p:txBody>
          <a:bodyPr/>
          <a:lstStyle/>
          <a:p>
            <a:fld id="{81817943-45D5-5949-BC48-405C5101A313}" type="slidenum">
              <a:rPr lang="en-US" smtClean="0"/>
              <a:t>‹#›</a:t>
            </a:fld>
            <a:endParaRPr lang="en-US"/>
          </a:p>
        </p:txBody>
      </p:sp>
      <p:sp>
        <p:nvSpPr>
          <p:cNvPr id="7" name="Rectangle 6">
            <a:extLst>
              <a:ext uri="{FF2B5EF4-FFF2-40B4-BE49-F238E27FC236}">
                <a16:creationId xmlns:a16="http://schemas.microsoft.com/office/drawing/2014/main" id="{B9FB2F30-F991-3E46-9F45-9EB242E0563F}"/>
              </a:ext>
            </a:extLst>
          </p:cNvPr>
          <p:cNvSpPr/>
          <p:nvPr userDrawn="1"/>
        </p:nvSpPr>
        <p:spPr>
          <a:xfrm>
            <a:off x="0" y="0"/>
            <a:ext cx="2414588" cy="1743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D87E672B-A631-7141-A87D-735F3811B1A7}"/>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9" name="Rectangle 8">
            <a:extLst>
              <a:ext uri="{FF2B5EF4-FFF2-40B4-BE49-F238E27FC236}">
                <a16:creationId xmlns:a16="http://schemas.microsoft.com/office/drawing/2014/main" id="{0E15276A-1DF6-5146-B9E4-A70F82CA52F8}"/>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0" name="TextBox 9">
            <a:extLst>
              <a:ext uri="{FF2B5EF4-FFF2-40B4-BE49-F238E27FC236}">
                <a16:creationId xmlns:a16="http://schemas.microsoft.com/office/drawing/2014/main" id="{4284228C-CBC9-294A-8A19-4479F85C2695}"/>
              </a:ext>
            </a:extLst>
          </p:cNvPr>
          <p:cNvSpPr txBox="1"/>
          <p:nvPr userDrawn="1"/>
        </p:nvSpPr>
        <p:spPr>
          <a:xfrm>
            <a:off x="0" y="1791401"/>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algn="ctr" defTabSz="914400" rtl="1" eaLnBrk="1" latinLnBrk="0" hangingPunct="1"/>
            <a:endParaRPr lang="en-US" sz="1600" dirty="0"/>
          </a:p>
        </p:txBody>
      </p:sp>
    </p:spTree>
    <p:extLst>
      <p:ext uri="{BB962C8B-B14F-4D97-AF65-F5344CB8AC3E}">
        <p14:creationId xmlns:p14="http://schemas.microsoft.com/office/powerpoint/2010/main" val="517369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AE2AE-6837-2442-A1BC-9114D4647A3B}"/>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7E2CBFDC-9D6B-7F4D-8374-024733E7B508}"/>
              </a:ext>
            </a:extLst>
          </p:cNvPr>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457D277-D175-DB4B-96DC-9C5967C382FC}"/>
              </a:ext>
            </a:extLst>
          </p:cNvPr>
          <p:cNvSpPr>
            <a:spLocks noGrp="1"/>
          </p:cNvSpPr>
          <p:nvPr>
            <p:ph type="dt" sz="half" idx="10"/>
          </p:nvPr>
        </p:nvSpPr>
        <p:spPr/>
        <p:txBody>
          <a:bodyPr/>
          <a:lstStyle/>
          <a:p>
            <a:fld id="{DB3D8A66-BA4B-B547-93D7-511957FAFDEB}" type="datetime1">
              <a:rPr lang="en-CA" smtClean="0"/>
              <a:t>2023-06-14</a:t>
            </a:fld>
            <a:endParaRPr lang="en-US"/>
          </a:p>
        </p:txBody>
      </p:sp>
      <p:sp>
        <p:nvSpPr>
          <p:cNvPr id="6" name="Slide Number Placeholder 5">
            <a:extLst>
              <a:ext uri="{FF2B5EF4-FFF2-40B4-BE49-F238E27FC236}">
                <a16:creationId xmlns:a16="http://schemas.microsoft.com/office/drawing/2014/main" id="{C1EA58A0-DFEC-8649-B92F-0D9B40E10960}"/>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250662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5E7044-F905-3B46-8ED8-674EA1CB1167}"/>
              </a:ext>
            </a:extLst>
          </p:cNvPr>
          <p:cNvSpPr>
            <a:spLocks noGrp="1"/>
          </p:cNvSpPr>
          <p:nvPr>
            <p:ph type="title" orient="vert"/>
          </p:nvPr>
        </p:nvSpPr>
        <p:spPr>
          <a:xfrm>
            <a:off x="8724900" y="365125"/>
            <a:ext cx="2628900" cy="5811838"/>
          </a:xfrm>
        </p:spPr>
        <p:txBody>
          <a:bodyPr vert="eaVert"/>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1C9A897D-22B2-5B49-A749-7B4A2038D337}"/>
              </a:ext>
            </a:extLst>
          </p:cNvPr>
          <p:cNvSpPr>
            <a:spLocks noGrp="1"/>
          </p:cNvSpPr>
          <p:nvPr>
            <p:ph type="body" orient="vert" idx="1"/>
          </p:nvPr>
        </p:nvSpPr>
        <p:spPr>
          <a:xfrm>
            <a:off x="838200"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53B39CC-45C2-9C42-B9FD-1560CFC01A8F}"/>
              </a:ext>
            </a:extLst>
          </p:cNvPr>
          <p:cNvSpPr>
            <a:spLocks noGrp="1"/>
          </p:cNvSpPr>
          <p:nvPr>
            <p:ph type="dt" sz="half" idx="10"/>
          </p:nvPr>
        </p:nvSpPr>
        <p:spPr/>
        <p:txBody>
          <a:bodyPr/>
          <a:lstStyle/>
          <a:p>
            <a:fld id="{06A3E764-3DBC-484A-A93B-3C4E1B8DE87F}" type="datetime1">
              <a:rPr lang="en-CA" smtClean="0"/>
              <a:t>2023-06-14</a:t>
            </a:fld>
            <a:endParaRPr lang="en-US"/>
          </a:p>
        </p:txBody>
      </p:sp>
      <p:sp>
        <p:nvSpPr>
          <p:cNvPr id="6" name="Slide Number Placeholder 5">
            <a:extLst>
              <a:ext uri="{FF2B5EF4-FFF2-40B4-BE49-F238E27FC236}">
                <a16:creationId xmlns:a16="http://schemas.microsoft.com/office/drawing/2014/main" id="{5779713C-CBAF-1743-AE99-4AEC41559FAB}"/>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78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45FC0-A9B9-4640-B515-4DA13EE3C7DD}"/>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0674FB1E-5B18-314A-A977-86FD63C004E9}"/>
              </a:ext>
            </a:extLst>
          </p:cNvPr>
          <p:cNvSpPr>
            <a:spLocks noGrp="1"/>
          </p:cNvSpPr>
          <p:nvPr>
            <p:ph idx="1"/>
          </p:nvPr>
        </p:nvSpPr>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29E7F04-DD03-814D-9305-C61B59A3F51D}"/>
              </a:ext>
            </a:extLst>
          </p:cNvPr>
          <p:cNvSpPr>
            <a:spLocks noGrp="1"/>
          </p:cNvSpPr>
          <p:nvPr>
            <p:ph type="dt" sz="half" idx="10"/>
          </p:nvPr>
        </p:nvSpPr>
        <p:spPr/>
        <p:txBody>
          <a:bodyPr/>
          <a:lstStyle/>
          <a:p>
            <a:fld id="{B1F58DC7-5299-9241-B58C-B3B677802FE9}" type="datetime1">
              <a:rPr lang="en-CA" smtClean="0"/>
              <a:t>2023-06-14</a:t>
            </a:fld>
            <a:endParaRPr lang="en-US"/>
          </a:p>
        </p:txBody>
      </p:sp>
      <p:sp>
        <p:nvSpPr>
          <p:cNvPr id="6" name="Slide Number Placeholder 5">
            <a:extLst>
              <a:ext uri="{FF2B5EF4-FFF2-40B4-BE49-F238E27FC236}">
                <a16:creationId xmlns:a16="http://schemas.microsoft.com/office/drawing/2014/main" id="{F79C47B0-93BE-914F-80C1-40B37FB46DA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9169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C9B3F-EC7D-3946-B416-0F352B9C364F}"/>
              </a:ext>
            </a:extLst>
          </p:cNvPr>
          <p:cNvSpPr>
            <a:spLocks noGrp="1"/>
          </p:cNvSpPr>
          <p:nvPr>
            <p:ph type="title"/>
          </p:nvPr>
        </p:nvSpPr>
        <p:spPr>
          <a:xfrm>
            <a:off x="831850" y="1709738"/>
            <a:ext cx="10515600" cy="2852737"/>
          </a:xfrm>
        </p:spPr>
        <p:txBody>
          <a:bodyPr anchor="b">
            <a:normAutofit/>
          </a:bodyPr>
          <a:lstStyle>
            <a:lvl1pPr>
              <a:defRPr sz="54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69241F04-B6C2-0D43-A7A6-B55C53D360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0EDAF989-14F6-A241-9FCB-0E11C68FDF63}"/>
              </a:ext>
            </a:extLst>
          </p:cNvPr>
          <p:cNvSpPr>
            <a:spLocks noGrp="1"/>
          </p:cNvSpPr>
          <p:nvPr>
            <p:ph type="dt" sz="half" idx="10"/>
          </p:nvPr>
        </p:nvSpPr>
        <p:spPr/>
        <p:txBody>
          <a:bodyPr/>
          <a:lstStyle/>
          <a:p>
            <a:fld id="{F4E4D1B1-740E-3C49-A311-54C3556A4E34}" type="datetime1">
              <a:rPr lang="en-CA" smtClean="0"/>
              <a:t>2023-06-14</a:t>
            </a:fld>
            <a:endParaRPr lang="en-US"/>
          </a:p>
        </p:txBody>
      </p:sp>
      <p:sp>
        <p:nvSpPr>
          <p:cNvPr id="6" name="Slide Number Placeholder 5">
            <a:extLst>
              <a:ext uri="{FF2B5EF4-FFF2-40B4-BE49-F238E27FC236}">
                <a16:creationId xmlns:a16="http://schemas.microsoft.com/office/drawing/2014/main" id="{642CAFE2-23A3-164C-870A-6F3B0D01CB64}"/>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407936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880CB-33FB-1641-B6E8-60B84234CD45}"/>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1CF7B3B-64CD-3E46-B485-4383D0721D4D}"/>
              </a:ext>
            </a:extLst>
          </p:cNvPr>
          <p:cNvSpPr>
            <a:spLocks noGrp="1"/>
          </p:cNvSpPr>
          <p:nvPr>
            <p:ph sz="half" idx="1"/>
          </p:nvPr>
        </p:nvSpPr>
        <p:spPr>
          <a:xfrm>
            <a:off x="838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E7360BB-1721-1243-A3A8-4E4EA25D43AD}"/>
              </a:ext>
            </a:extLst>
          </p:cNvPr>
          <p:cNvSpPr>
            <a:spLocks noGrp="1"/>
          </p:cNvSpPr>
          <p:nvPr>
            <p:ph sz="half" idx="2"/>
          </p:nvPr>
        </p:nvSpPr>
        <p:spPr>
          <a:xfrm>
            <a:off x="6172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B4C016F-5F6F-8542-9F0D-9EAEC616F3AF}"/>
              </a:ext>
            </a:extLst>
          </p:cNvPr>
          <p:cNvSpPr>
            <a:spLocks noGrp="1"/>
          </p:cNvSpPr>
          <p:nvPr>
            <p:ph type="dt" sz="half" idx="10"/>
          </p:nvPr>
        </p:nvSpPr>
        <p:spPr/>
        <p:txBody>
          <a:bodyPr/>
          <a:lstStyle/>
          <a:p>
            <a:fld id="{359AB8A7-B79F-3248-A502-6965C0869732}" type="datetime1">
              <a:rPr lang="en-CA" smtClean="0"/>
              <a:t>2023-06-14</a:t>
            </a:fld>
            <a:endParaRPr lang="en-US"/>
          </a:p>
        </p:txBody>
      </p:sp>
      <p:sp>
        <p:nvSpPr>
          <p:cNvPr id="7" name="Slide Number Placeholder 6">
            <a:extLst>
              <a:ext uri="{FF2B5EF4-FFF2-40B4-BE49-F238E27FC236}">
                <a16:creationId xmlns:a16="http://schemas.microsoft.com/office/drawing/2014/main" id="{19B3060D-9617-164B-B5E8-47A916169A27}"/>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39873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CF653-D96B-8C46-AF61-30129124DA21}"/>
              </a:ext>
            </a:extLst>
          </p:cNvPr>
          <p:cNvSpPr>
            <a:spLocks noGrp="1"/>
          </p:cNvSpPr>
          <p:nvPr>
            <p:ph type="title"/>
          </p:nvPr>
        </p:nvSpPr>
        <p:spPr>
          <a:xfrm>
            <a:off x="839788" y="365125"/>
            <a:ext cx="10515600" cy="1325563"/>
          </a:xfrm>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B1E641E5-82E4-FA49-828A-2AB111A7400B}"/>
              </a:ext>
            </a:extLst>
          </p:cNvPr>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74DE58A4-B422-7A4B-8947-BE3D74206522}"/>
              </a:ext>
            </a:extLst>
          </p:cNvPr>
          <p:cNvSpPr>
            <a:spLocks noGrp="1"/>
          </p:cNvSpPr>
          <p:nvPr>
            <p:ph sz="half" idx="2"/>
          </p:nvPr>
        </p:nvSpPr>
        <p:spPr>
          <a:xfrm>
            <a:off x="839788" y="2505075"/>
            <a:ext cx="5157787"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7818CB2-114C-A84B-896B-DE4CFD3DA74A}"/>
              </a:ext>
            </a:extLst>
          </p:cNvPr>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54160736-D458-244F-B35D-B512E35A459A}"/>
              </a:ext>
            </a:extLst>
          </p:cNvPr>
          <p:cNvSpPr>
            <a:spLocks noGrp="1"/>
          </p:cNvSpPr>
          <p:nvPr>
            <p:ph sz="quarter" idx="4"/>
          </p:nvPr>
        </p:nvSpPr>
        <p:spPr>
          <a:xfrm>
            <a:off x="6172200" y="2505075"/>
            <a:ext cx="5183188"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01D7E34-3479-E347-AEAA-F0C02C613481}"/>
              </a:ext>
            </a:extLst>
          </p:cNvPr>
          <p:cNvSpPr>
            <a:spLocks noGrp="1"/>
          </p:cNvSpPr>
          <p:nvPr>
            <p:ph type="dt" sz="half" idx="10"/>
          </p:nvPr>
        </p:nvSpPr>
        <p:spPr/>
        <p:txBody>
          <a:bodyPr/>
          <a:lstStyle/>
          <a:p>
            <a:fld id="{6DCAF997-D451-CD4A-BFD7-06CAD8CBF9F1}" type="datetime1">
              <a:rPr lang="en-CA" smtClean="0"/>
              <a:t>2023-06-14</a:t>
            </a:fld>
            <a:endParaRPr lang="en-US"/>
          </a:p>
        </p:txBody>
      </p:sp>
      <p:sp>
        <p:nvSpPr>
          <p:cNvPr id="9" name="Slide Number Placeholder 8">
            <a:extLst>
              <a:ext uri="{FF2B5EF4-FFF2-40B4-BE49-F238E27FC236}">
                <a16:creationId xmlns:a16="http://schemas.microsoft.com/office/drawing/2014/main" id="{A9059348-B6CD-CB46-A549-1D98AA7C550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6945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590E9-B859-834C-BC13-D849EAE24913}"/>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a:extLst>
              <a:ext uri="{FF2B5EF4-FFF2-40B4-BE49-F238E27FC236}">
                <a16:creationId xmlns:a16="http://schemas.microsoft.com/office/drawing/2014/main" id="{7DA819D0-11DE-5F47-9EEC-29D6C0F7AF3E}"/>
              </a:ext>
            </a:extLst>
          </p:cNvPr>
          <p:cNvSpPr>
            <a:spLocks noGrp="1"/>
          </p:cNvSpPr>
          <p:nvPr>
            <p:ph type="dt" sz="half" idx="10"/>
          </p:nvPr>
        </p:nvSpPr>
        <p:spPr/>
        <p:txBody>
          <a:bodyPr/>
          <a:lstStyle/>
          <a:p>
            <a:fld id="{2B184C43-BE7F-6343-9CA1-CC42DB3C2657}" type="datetime1">
              <a:rPr lang="en-CA" smtClean="0"/>
              <a:t>2023-06-14</a:t>
            </a:fld>
            <a:endParaRPr lang="en-US"/>
          </a:p>
        </p:txBody>
      </p:sp>
      <p:sp>
        <p:nvSpPr>
          <p:cNvPr id="5" name="Slide Number Placeholder 4">
            <a:extLst>
              <a:ext uri="{FF2B5EF4-FFF2-40B4-BE49-F238E27FC236}">
                <a16:creationId xmlns:a16="http://schemas.microsoft.com/office/drawing/2014/main" id="{7C13DA10-DD14-C846-8679-312362A37D7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567146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8DDE56-378C-DE42-92CC-12F4AC1C3505}"/>
              </a:ext>
            </a:extLst>
          </p:cNvPr>
          <p:cNvSpPr>
            <a:spLocks noGrp="1"/>
          </p:cNvSpPr>
          <p:nvPr>
            <p:ph type="dt" sz="half" idx="10"/>
          </p:nvPr>
        </p:nvSpPr>
        <p:spPr/>
        <p:txBody>
          <a:bodyPr/>
          <a:lstStyle/>
          <a:p>
            <a:fld id="{D45CBFF9-7807-D640-971F-B9C921639AE7}" type="datetime1">
              <a:rPr lang="en-CA" smtClean="0"/>
              <a:t>2023-06-14</a:t>
            </a:fld>
            <a:endParaRPr lang="en-US"/>
          </a:p>
        </p:txBody>
      </p:sp>
      <p:sp>
        <p:nvSpPr>
          <p:cNvPr id="4" name="Slide Number Placeholder 3">
            <a:extLst>
              <a:ext uri="{FF2B5EF4-FFF2-40B4-BE49-F238E27FC236}">
                <a16:creationId xmlns:a16="http://schemas.microsoft.com/office/drawing/2014/main" id="{3FC394FC-8EF0-5D44-9B50-EFCE5480B988}"/>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93174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D2A63-5C6C-AC44-9795-2F13E042BC27}"/>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BD10FBF5-C6E9-6C4B-B057-ACC6A8CDD56C}"/>
              </a:ext>
            </a:extLst>
          </p:cNvPr>
          <p:cNvSpPr>
            <a:spLocks noGrp="1"/>
          </p:cNvSpPr>
          <p:nvPr>
            <p:ph idx="1"/>
          </p:nvPr>
        </p:nvSpPr>
        <p:spPr>
          <a:xfrm>
            <a:off x="5183188" y="987425"/>
            <a:ext cx="6172200" cy="4873625"/>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sz="2400">
                <a:latin typeface="Arial" panose="020B0604020202020204" pitchFamily="34" charset="0"/>
                <a:cs typeface="Arial" panose="020B0604020202020204" pitchFamily="34" charset="0"/>
              </a:defRPr>
            </a:lvl2pPr>
            <a:lvl3pPr>
              <a:lnSpc>
                <a:spcPct val="150000"/>
              </a:lnSpc>
              <a:defRPr sz="2200">
                <a:latin typeface="Arial" panose="020B0604020202020204" pitchFamily="34" charset="0"/>
                <a:cs typeface="Arial" panose="020B0604020202020204" pitchFamily="34" charset="0"/>
              </a:defRPr>
            </a:lvl3pPr>
            <a:lvl4pPr>
              <a:lnSpc>
                <a:spcPct val="150000"/>
              </a:lnSpc>
              <a:defRPr sz="2000">
                <a:latin typeface="Arial" panose="020B0604020202020204" pitchFamily="34" charset="0"/>
                <a:cs typeface="Arial" panose="020B0604020202020204" pitchFamily="34" charset="0"/>
              </a:defRPr>
            </a:lvl4pPr>
            <a:lvl5pPr>
              <a:lnSpc>
                <a:spcPct val="150000"/>
              </a:lnSpc>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D7C874F-99B6-CD4D-B53D-10FB287F609B}"/>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9DE4ABB4-4D2D-9D49-957C-7580A649AC1A}"/>
              </a:ext>
            </a:extLst>
          </p:cNvPr>
          <p:cNvSpPr>
            <a:spLocks noGrp="1"/>
          </p:cNvSpPr>
          <p:nvPr>
            <p:ph type="dt" sz="half" idx="10"/>
          </p:nvPr>
        </p:nvSpPr>
        <p:spPr/>
        <p:txBody>
          <a:bodyPr/>
          <a:lstStyle/>
          <a:p>
            <a:fld id="{72110FC2-9F2F-CA45-A32C-45BF441A8B04}" type="datetime1">
              <a:rPr lang="en-CA" smtClean="0"/>
              <a:t>2023-06-14</a:t>
            </a:fld>
            <a:endParaRPr lang="en-US"/>
          </a:p>
        </p:txBody>
      </p:sp>
      <p:sp>
        <p:nvSpPr>
          <p:cNvPr id="7" name="Slide Number Placeholder 6">
            <a:extLst>
              <a:ext uri="{FF2B5EF4-FFF2-40B4-BE49-F238E27FC236}">
                <a16:creationId xmlns:a16="http://schemas.microsoft.com/office/drawing/2014/main" id="{1816012D-9F74-BD40-9998-D5F5EEC877E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96817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DB166-B8BE-2341-A8FF-FCBA8314384D}"/>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a:extLst>
              <a:ext uri="{FF2B5EF4-FFF2-40B4-BE49-F238E27FC236}">
                <a16:creationId xmlns:a16="http://schemas.microsoft.com/office/drawing/2014/main" id="{3BC9ED83-8A95-4345-B818-4D0A62DFC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indent="0" algn="l" defTabSz="914400" rtl="0" eaLnBrk="1" latinLnBrk="0" hangingPunct="1">
              <a:lnSpc>
                <a:spcPct val="90000"/>
              </a:lnSpc>
              <a:spcBef>
                <a:spcPts val="1000"/>
              </a:spcBef>
              <a:buFont typeface="Arial" panose="020B0604020202020204" pitchFamily="34" charset="0"/>
              <a:buNone/>
            </a:pPr>
            <a:endParaRPr lang="en-US" dirty="0"/>
          </a:p>
        </p:txBody>
      </p:sp>
      <p:sp>
        <p:nvSpPr>
          <p:cNvPr id="4" name="Text Placeholder 3">
            <a:extLst>
              <a:ext uri="{FF2B5EF4-FFF2-40B4-BE49-F238E27FC236}">
                <a16:creationId xmlns:a16="http://schemas.microsoft.com/office/drawing/2014/main" id="{58A9E75F-2331-F541-92EE-2F0A8F46EB9E}"/>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A8E2E840-97AD-154A-8D0E-22D4700C725E}"/>
              </a:ext>
            </a:extLst>
          </p:cNvPr>
          <p:cNvSpPr>
            <a:spLocks noGrp="1"/>
          </p:cNvSpPr>
          <p:nvPr>
            <p:ph type="dt" sz="half" idx="10"/>
          </p:nvPr>
        </p:nvSpPr>
        <p:spPr/>
        <p:txBody>
          <a:bodyPr/>
          <a:lstStyle/>
          <a:p>
            <a:fld id="{759E206D-EB4D-964A-A567-0195B566DE41}" type="datetime1">
              <a:rPr lang="en-CA" smtClean="0"/>
              <a:t>2023-06-14</a:t>
            </a:fld>
            <a:endParaRPr lang="en-US"/>
          </a:p>
        </p:txBody>
      </p:sp>
      <p:sp>
        <p:nvSpPr>
          <p:cNvPr id="7" name="Slide Number Placeholder 6">
            <a:extLst>
              <a:ext uri="{FF2B5EF4-FFF2-40B4-BE49-F238E27FC236}">
                <a16:creationId xmlns:a16="http://schemas.microsoft.com/office/drawing/2014/main" id="{E676EA82-1D92-024E-8482-37F3E1C89E55}"/>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3868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56189A4-05F0-E045-AC33-155DCAA6BD15}"/>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2CF4E62B-6930-4B47-8E28-4D0EBE8085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7111ACB-CCE0-8A40-B222-57747BE8BA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478417C-0319-084A-94FE-49E28A305009}"/>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F859429C-CF35-9249-8D66-6AF2AABB73FB}" type="datetime1">
              <a:rPr lang="en-CA" smtClean="0"/>
              <a:t>2023-06-14</a:t>
            </a:fld>
            <a:endParaRPr lang="en-US" dirty="0"/>
          </a:p>
        </p:txBody>
      </p:sp>
      <p:sp>
        <p:nvSpPr>
          <p:cNvPr id="6" name="Slide Number Placeholder 5">
            <a:extLst>
              <a:ext uri="{FF2B5EF4-FFF2-40B4-BE49-F238E27FC236}">
                <a16:creationId xmlns:a16="http://schemas.microsoft.com/office/drawing/2014/main" id="{C51E4D2D-A1A7-9C49-8DE3-152D5B2A009C}"/>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81817943-45D5-5949-BC48-405C5101A313}" type="slidenum">
              <a:rPr lang="en-US" smtClean="0"/>
              <a:pPr/>
              <a:t>‹#›</a:t>
            </a:fld>
            <a:endParaRPr lang="en-US" dirty="0"/>
          </a:p>
        </p:txBody>
      </p:sp>
      <p:pic>
        <p:nvPicPr>
          <p:cNvPr id="7" name="Picture 6">
            <a:extLst>
              <a:ext uri="{FF2B5EF4-FFF2-40B4-BE49-F238E27FC236}">
                <a16:creationId xmlns:a16="http://schemas.microsoft.com/office/drawing/2014/main" id="{161100F1-BC82-2C40-8AD5-ED18BE99D6FA}"/>
              </a:ext>
            </a:extLst>
          </p:cNvPr>
          <p:cNvPicPr>
            <a:picLocks noChangeAspect="1"/>
          </p:cNvPicPr>
          <p:nvPr userDrawn="1"/>
        </p:nvPicPr>
        <p:blipFill>
          <a:blip r:embed="rId13"/>
          <a:stretch>
            <a:fillRect/>
          </a:stretch>
        </p:blipFill>
        <p:spPr>
          <a:xfrm>
            <a:off x="196523" y="132864"/>
            <a:ext cx="1825452" cy="1333141"/>
          </a:xfrm>
          <a:prstGeom prst="rect">
            <a:avLst/>
          </a:prstGeom>
        </p:spPr>
      </p:pic>
      <p:sp>
        <p:nvSpPr>
          <p:cNvPr id="8" name="Rectangle 7">
            <a:extLst>
              <a:ext uri="{FF2B5EF4-FFF2-40B4-BE49-F238E27FC236}">
                <a16:creationId xmlns:a16="http://schemas.microsoft.com/office/drawing/2014/main" id="{AC40EE06-4653-1649-9DC3-4134ADAEE20A}"/>
              </a:ext>
            </a:extLst>
          </p:cNvPr>
          <p:cNvSpPr/>
          <p:nvPr userDrawn="1"/>
        </p:nvSpPr>
        <p:spPr>
          <a:xfrm>
            <a:off x="-129001" y="1307684"/>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1428406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D5548-C89A-1F44-B046-3AC8385071C3}"/>
              </a:ext>
            </a:extLst>
          </p:cNvPr>
          <p:cNvSpPr>
            <a:spLocks noGrp="1"/>
          </p:cNvSpPr>
          <p:nvPr>
            <p:ph type="ctr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The Era of Umayyad Dynasty</a:t>
            </a:r>
            <a:br>
              <a:rPr lang="en-US">
                <a:latin typeface="Times New Roman" panose="02020603050405020304" pitchFamily="18" charset="0"/>
                <a:cs typeface="Times New Roman" panose="02020603050405020304" pitchFamily="18" charset="0"/>
              </a:rPr>
            </a:br>
            <a:r>
              <a:rPr lang="en-US">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Building Stage </a:t>
            </a:r>
            <a:br>
              <a:rPr lang="de-DE"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47BE6263-52BA-8E43-9969-41582C6388DB}"/>
              </a:ext>
            </a:extLst>
          </p:cNvPr>
          <p:cNvSpPr>
            <a:spLocks noGrp="1"/>
          </p:cNvSpPr>
          <p:nvPr>
            <p:ph type="subTitle" idx="1"/>
          </p:nvPr>
        </p:nvSpPr>
        <p:spPr/>
        <p:txBody>
          <a:bodyPr/>
          <a:lstStyle/>
          <a:p>
            <a:pPr marL="0" indent="0" algn="ctr" defTabSz="914400" rtl="1" eaLnBrk="1" latinLnBrk="0" hangingPunct="1">
              <a:lnSpc>
                <a:spcPct val="90000"/>
              </a:lnSpc>
              <a:spcBef>
                <a:spcPts val="1000"/>
              </a:spcBef>
              <a:buFont typeface="Arial" panose="020B0604020202020204" pitchFamily="34" charset="0"/>
              <a:buNone/>
            </a:pPr>
            <a:r>
              <a:rPr lang="en-US" b="1" dirty="0">
                <a:latin typeface="Times New Roman" panose="02020603050405020304" pitchFamily="18" charset="0"/>
                <a:cs typeface="Times New Roman" panose="02020603050405020304" pitchFamily="18" charset="0"/>
              </a:rPr>
              <a:t>Dr. Huda </a:t>
            </a:r>
            <a:r>
              <a:rPr lang="en-US" b="1" dirty="0" err="1">
                <a:latin typeface="Times New Roman" panose="02020603050405020304" pitchFamily="18" charset="0"/>
                <a:cs typeface="Times New Roman" panose="02020603050405020304" pitchFamily="18" charset="0"/>
              </a:rPr>
              <a:t>Hilal</a:t>
            </a:r>
            <a:endParaRPr lang="en-US" b="1" dirty="0">
              <a:latin typeface="Times New Roman" panose="02020603050405020304" pitchFamily="18" charset="0"/>
              <a:cs typeface="Times New Roman" panose="02020603050405020304" pitchFamily="18" charset="0"/>
            </a:endParaRPr>
          </a:p>
          <a:p>
            <a:pPr marL="0" indent="0" algn="ctr" defTabSz="914400" rtl="1" eaLnBrk="1" latinLnBrk="0" hangingPunct="1">
              <a:lnSpc>
                <a:spcPct val="90000"/>
              </a:lnSpc>
              <a:spcBef>
                <a:spcPts val="1000"/>
              </a:spcBef>
              <a:buFont typeface="Arial" panose="020B0604020202020204" pitchFamily="34" charset="0"/>
              <a:buNone/>
            </a:pPr>
            <a:r>
              <a:rPr lang="en-US" b="1" dirty="0">
                <a:latin typeface="Times New Roman" panose="02020603050405020304" pitchFamily="18" charset="0"/>
                <a:cs typeface="Times New Roman" panose="02020603050405020304" pitchFamily="18" charset="0"/>
              </a:rPr>
              <a:t>Lesson 5</a:t>
            </a:r>
            <a:endParaRPr lang="en-US"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7F70CC7B-69F3-EA46-AFE9-BC65DF8DE8B6}"/>
              </a:ext>
            </a:extLst>
          </p:cNvPr>
          <p:cNvSpPr>
            <a:spLocks noGrp="1"/>
          </p:cNvSpPr>
          <p:nvPr>
            <p:ph type="sldNum" sz="quarter" idx="12"/>
          </p:nvPr>
        </p:nvSpPr>
        <p:spPr/>
        <p:txBody>
          <a:bodyPr/>
          <a:lstStyle/>
          <a:p>
            <a:fld id="{81817943-45D5-5949-BC48-405C5101A313}" type="slidenum">
              <a:rPr lang="en-US" smtClean="0"/>
              <a:t>1</a:t>
            </a:fld>
            <a:endParaRPr lang="en-US"/>
          </a:p>
        </p:txBody>
      </p:sp>
      <p:sp>
        <p:nvSpPr>
          <p:cNvPr id="9" name="Rectangle 8">
            <a:extLst>
              <a:ext uri="{FF2B5EF4-FFF2-40B4-BE49-F238E27FC236}">
                <a16:creationId xmlns:a16="http://schemas.microsoft.com/office/drawing/2014/main" id="{198C7E4C-C50C-C449-850C-6C84FCE3F8A4}"/>
              </a:ext>
            </a:extLst>
          </p:cNvPr>
          <p:cNvSpPr/>
          <p:nvPr/>
        </p:nvSpPr>
        <p:spPr>
          <a:xfrm>
            <a:off x="4320540" y="1788283"/>
            <a:ext cx="3806189" cy="369332"/>
          </a:xfrm>
          <a:prstGeom prst="rect">
            <a:avLst/>
          </a:prstGeom>
        </p:spPr>
        <p:txBody>
          <a:bodyPr wrap="square">
            <a:spAutoFit/>
          </a:bodyPr>
          <a:lstStyle/>
          <a:p>
            <a:pPr algn="ctr" rtl="1"/>
            <a:r>
              <a:rPr lang="en-US" b="1" dirty="0">
                <a:solidFill>
                  <a:schemeClr val="bg1"/>
                </a:solidFill>
              </a:rPr>
              <a:t>Introduction to Fiqh </a:t>
            </a:r>
            <a:endParaRPr lang="en-US" sz="1600" dirty="0">
              <a:solidFill>
                <a:schemeClr val="bg1"/>
              </a:solidFill>
            </a:endParaRPr>
          </a:p>
        </p:txBody>
      </p:sp>
    </p:spTree>
    <p:extLst>
      <p:ext uri="{BB962C8B-B14F-4D97-AF65-F5344CB8AC3E}">
        <p14:creationId xmlns:p14="http://schemas.microsoft.com/office/powerpoint/2010/main" val="170120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a:xfrm>
            <a:off x="2322786" y="365125"/>
            <a:ext cx="9031014" cy="1325563"/>
          </a:xfrm>
        </p:spPr>
        <p:txBody>
          <a:bodyPr>
            <a:normAutofit/>
          </a:bodyPr>
          <a:lstStyle/>
          <a:p>
            <a:pPr algn="l" defTabSz="914400" rtl="1" eaLnBrk="1" latinLnBrk="0" hangingPunct="1">
              <a:lnSpc>
                <a:spcPct val="90000"/>
              </a:lnSpc>
              <a:spcBef>
                <a:spcPct val="0"/>
              </a:spcBef>
              <a:buNone/>
            </a:pPr>
            <a:r>
              <a:rPr lang="en-US" dirty="0">
                <a:latin typeface="Times New Roman" panose="02020603050405020304" pitchFamily="18" charset="0"/>
                <a:cs typeface="Times New Roman" panose="02020603050405020304" pitchFamily="18" charset="0"/>
              </a:rPr>
              <a:t>Main Topics</a:t>
            </a:r>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2</a:t>
            </a:fld>
            <a:endParaRPr lang="en-US"/>
          </a:p>
        </p:txBody>
      </p:sp>
      <p:graphicFrame>
        <p:nvGraphicFramePr>
          <p:cNvPr id="11" name="Content Placeholder 10">
            <a:extLst>
              <a:ext uri="{FF2B5EF4-FFF2-40B4-BE49-F238E27FC236}">
                <a16:creationId xmlns:a16="http://schemas.microsoft.com/office/drawing/2014/main" id="{1F527C99-D482-BC4A-8161-DDDB345A0BE4}"/>
              </a:ext>
            </a:extLst>
          </p:cNvPr>
          <p:cNvGraphicFramePr>
            <a:graphicFrameLocks noGrp="1"/>
          </p:cNvGraphicFramePr>
          <p:nvPr>
            <p:ph idx="1"/>
            <p:extLst>
              <p:ext uri="{D42A27DB-BD31-4B8C-83A1-F6EECF244321}">
                <p14:modId xmlns:p14="http://schemas.microsoft.com/office/powerpoint/2010/main" val="3283949925"/>
              </p:ext>
            </p:extLst>
          </p:nvPr>
        </p:nvGraphicFramePr>
        <p:xfrm>
          <a:off x="588578" y="1765738"/>
          <a:ext cx="11298621" cy="4727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0926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8BB2A-8C19-F849-A9AD-685C7320C65B}"/>
              </a:ext>
            </a:extLst>
          </p:cNvPr>
          <p:cNvSpPr>
            <a:spLocks noGrp="1"/>
          </p:cNvSpPr>
          <p:nvPr>
            <p:ph type="title"/>
          </p:nvPr>
        </p:nvSpPr>
        <p:spPr>
          <a:xfrm>
            <a:off x="2251710" y="365125"/>
            <a:ext cx="9102090" cy="1083639"/>
          </a:xfrm>
        </p:spPr>
        <p:txBody>
          <a:bodyPr>
            <a:normAutofit/>
          </a:bodyPr>
          <a:lstStyle/>
          <a:p>
            <a:pPr lvl="0" algn="l"/>
            <a:r>
              <a:rPr lang="en-US" sz="3600" b="1" dirty="0">
                <a:latin typeface="Times New Roman" panose="02020603050405020304" pitchFamily="18" charset="0"/>
                <a:cs typeface="Times New Roman" panose="02020603050405020304" pitchFamily="18" charset="0"/>
              </a:rPr>
              <a:t>The Era of the Followers </a:t>
            </a:r>
            <a:r>
              <a:rPr lang="en-US" sz="3600" dirty="0">
                <a:latin typeface="Times New Roman" panose="02020603050405020304" pitchFamily="18" charset="0"/>
                <a:cs typeface="Times New Roman" panose="02020603050405020304" pitchFamily="18" charset="0"/>
              </a:rPr>
              <a:t>(Tabi ‘</a:t>
            </a:r>
            <a:r>
              <a:rPr lang="en-DE" sz="3600" dirty="0">
                <a:latin typeface="Times New Roman" panose="02020603050405020304" pitchFamily="18" charset="0"/>
                <a:cs typeface="Times New Roman" panose="02020603050405020304" pitchFamily="18" charset="0"/>
              </a:rPr>
              <a:t>ū</a:t>
            </a:r>
            <a:r>
              <a:rPr lang="en-US" sz="3600" dirty="0">
                <a:latin typeface="Times New Roman" panose="02020603050405020304" pitchFamily="18" charset="0"/>
                <a:cs typeface="Times New Roman" panose="02020603050405020304" pitchFamily="18" charset="0"/>
              </a:rPr>
              <a:t>n)</a:t>
            </a:r>
            <a:br>
              <a:rPr lang="en-US" sz="36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The school of Hadith &amp; the school of opinion</a:t>
            </a:r>
            <a:endParaRPr lang="en-US" sz="3600"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75439367-6516-464B-ABF3-0AD2EB9B6097}"/>
              </a:ext>
            </a:extLst>
          </p:cNvPr>
          <p:cNvSpPr>
            <a:spLocks noGrp="1"/>
          </p:cNvSpPr>
          <p:nvPr>
            <p:ph type="dt" sz="half" idx="10"/>
          </p:nvPr>
        </p:nvSpPr>
        <p:spPr/>
        <p:txBody>
          <a:bodyPr/>
          <a:lstStyle/>
          <a:p>
            <a:fld id="{B1F58DC7-5299-9241-B58C-B3B677802FE9}" type="datetime1">
              <a:rPr lang="en-CA" smtClean="0"/>
              <a:t>2023-06-14</a:t>
            </a:fld>
            <a:endParaRPr lang="en-US"/>
          </a:p>
        </p:txBody>
      </p:sp>
      <p:sp>
        <p:nvSpPr>
          <p:cNvPr id="5" name="Slide Number Placeholder 4">
            <a:extLst>
              <a:ext uri="{FF2B5EF4-FFF2-40B4-BE49-F238E27FC236}">
                <a16:creationId xmlns:a16="http://schemas.microsoft.com/office/drawing/2014/main" id="{3061FD5E-7EBF-5B4C-8DE4-CC042413F68C}"/>
              </a:ext>
            </a:extLst>
          </p:cNvPr>
          <p:cNvSpPr>
            <a:spLocks noGrp="1"/>
          </p:cNvSpPr>
          <p:nvPr>
            <p:ph type="sldNum" sz="quarter" idx="12"/>
          </p:nvPr>
        </p:nvSpPr>
        <p:spPr/>
        <p:txBody>
          <a:bodyPr/>
          <a:lstStyle/>
          <a:p>
            <a:fld id="{81817943-45D5-5949-BC48-405C5101A313}" type="slidenum">
              <a:rPr lang="en-US" smtClean="0"/>
              <a:t>3</a:t>
            </a:fld>
            <a:endParaRPr lang="en-US"/>
          </a:p>
        </p:txBody>
      </p:sp>
      <p:sp>
        <p:nvSpPr>
          <p:cNvPr id="8" name="TextBox 7">
            <a:extLst>
              <a:ext uri="{FF2B5EF4-FFF2-40B4-BE49-F238E27FC236}">
                <a16:creationId xmlns:a16="http://schemas.microsoft.com/office/drawing/2014/main" id="{36F60793-AF07-8E43-DEE7-FD17D9286DBC}"/>
              </a:ext>
            </a:extLst>
          </p:cNvPr>
          <p:cNvSpPr txBox="1"/>
          <p:nvPr/>
        </p:nvSpPr>
        <p:spPr>
          <a:xfrm>
            <a:off x="1054217" y="3567342"/>
            <a:ext cx="4571435" cy="1323439"/>
          </a:xfrm>
          <a:prstGeom prst="rect">
            <a:avLst/>
          </a:prstGeom>
          <a:solidFill>
            <a:schemeClr val="accent5">
              <a:lumMod val="20000"/>
              <a:lumOff val="80000"/>
            </a:schemeClr>
          </a:solidFill>
          <a:ln>
            <a:solidFill>
              <a:schemeClr val="accent1">
                <a:lumMod val="75000"/>
              </a:schemeClr>
            </a:solidFill>
          </a:ln>
          <a:effectLst>
            <a:outerShdw blurRad="50800" dist="38100" dir="2700000" algn="tl" rotWithShape="0">
              <a:prstClr val="black">
                <a:alpha val="40000"/>
              </a:prstClr>
            </a:outerShdw>
          </a:effectLst>
          <a:scene3d>
            <a:camera prst="orthographicFront"/>
            <a:lightRig rig="threePt" dir="t"/>
          </a:scene3d>
          <a:sp3d>
            <a:bevelT/>
          </a:sp3d>
        </p:spPr>
        <p:txBody>
          <a:bodyPr wrap="square">
            <a:spAutoFit/>
          </a:bodyPr>
          <a:lstStyle/>
          <a:p>
            <a:pPr lvl="0" algn="just"/>
            <a:r>
              <a:rPr lang="en-US" sz="2000" b="1" dirty="0">
                <a:solidFill>
                  <a:srgbClr val="202122"/>
                </a:solidFill>
                <a:effectLst/>
                <a:latin typeface="Times New Roman" panose="02020603050405020304" pitchFamily="18" charset="0"/>
                <a:ea typeface="Calibri" panose="020F0502020204030204" pitchFamily="34" charset="0"/>
                <a:cs typeface="Times New Roman" panose="02020603050405020304" pitchFamily="18" charset="0"/>
              </a:rPr>
              <a:t>The method of this school is to rely on texts in inferring legal rulings, </a:t>
            </a:r>
            <a:r>
              <a:rPr lang="en-DE" sz="2000" dirty="0">
                <a:effectLst/>
                <a:latin typeface="Times New Roman" panose="02020603050405020304" pitchFamily="18" charset="0"/>
                <a:cs typeface="Times New Roman" panose="02020603050405020304" pitchFamily="18" charset="0"/>
              </a:rPr>
              <a:t> </a:t>
            </a:r>
          </a:p>
          <a:p>
            <a:pPr lvl="0" algn="just"/>
            <a:r>
              <a:rPr lang="en-US" sz="2000" b="1" dirty="0">
                <a:solidFill>
                  <a:srgbClr val="202122"/>
                </a:solidFill>
                <a:effectLst/>
                <a:latin typeface="Times New Roman" panose="02020603050405020304" pitchFamily="18" charset="0"/>
                <a:ea typeface="Calibri" panose="020F0502020204030204" pitchFamily="34" charset="0"/>
                <a:cs typeface="Times New Roman" panose="02020603050405020304" pitchFamily="18" charset="0"/>
              </a:rPr>
              <a:t>have the advantage of taking precedence in codifying the Hadith</a:t>
            </a:r>
            <a:endParaRPr lang="en-US" sz="2000"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92D9A9D4-EB3F-F1DF-6500-1C18BCDCE4B5}"/>
              </a:ext>
            </a:extLst>
          </p:cNvPr>
          <p:cNvSpPr txBox="1"/>
          <p:nvPr/>
        </p:nvSpPr>
        <p:spPr>
          <a:xfrm>
            <a:off x="946208" y="5023998"/>
            <a:ext cx="4787452" cy="1323439"/>
          </a:xfrm>
          <a:prstGeom prst="rect">
            <a:avLst/>
          </a:prstGeom>
          <a:noFill/>
        </p:spPr>
        <p:txBody>
          <a:bodyPr wrap="square">
            <a:spAutoFit/>
          </a:bodyPr>
          <a:lstStyle/>
          <a:p>
            <a:pPr lvl="0" rtl="1"/>
            <a:r>
              <a:rPr lang="en-DE" sz="2000" b="1" dirty="0">
                <a:solidFill>
                  <a:srgbClr val="000000"/>
                </a:solidFill>
                <a:effectLst/>
                <a:latin typeface="Times New Roman" panose="02020603050405020304" pitchFamily="18" charset="0"/>
                <a:ea typeface="Calibri" panose="020F0502020204030204" pitchFamily="34" charset="0"/>
              </a:rPr>
              <a:t>Mālik bin Anas</a:t>
            </a:r>
            <a:r>
              <a:rPr lang="en-US" sz="2000" b="1" dirty="0">
                <a:solidFill>
                  <a:srgbClr val="000000"/>
                </a:solidFill>
                <a:effectLst/>
                <a:latin typeface="Times New Roman" panose="02020603050405020304" pitchFamily="18" charset="0"/>
                <a:ea typeface="Calibri" panose="020F0502020204030204" pitchFamily="34" charset="0"/>
              </a:rPr>
              <a:t>,</a:t>
            </a:r>
          </a:p>
          <a:p>
            <a:pPr lvl="0" rtl="1"/>
            <a:r>
              <a:rPr lang="en-US" sz="2000" b="1" dirty="0">
                <a:solidFill>
                  <a:srgbClr val="000000"/>
                </a:solidFill>
                <a:effectLst/>
                <a:latin typeface="Times New Roman" panose="02020603050405020304" pitchFamily="18" charset="0"/>
                <a:ea typeface="Calibri" panose="020F0502020204030204" pitchFamily="34" charset="0"/>
              </a:rPr>
              <a:t> </a:t>
            </a:r>
            <a:r>
              <a:rPr lang="en-DE" sz="2000" b="1" dirty="0">
                <a:solidFill>
                  <a:srgbClr val="000000"/>
                </a:solidFill>
                <a:effectLst/>
                <a:latin typeface="Times New Roman" panose="02020603050405020304" pitchFamily="18" charset="0"/>
                <a:ea typeface="Calibri" panose="020F0502020204030204" pitchFamily="34" charset="0"/>
              </a:rPr>
              <a:t>Abū ʿAbdillāh Muḥammad ibn Idrīs ash-Shāfiʿī</a:t>
            </a:r>
            <a:r>
              <a:rPr lang="en-US" sz="2000" b="1" dirty="0">
                <a:solidFill>
                  <a:srgbClr val="000000"/>
                </a:solidFill>
                <a:effectLst/>
                <a:latin typeface="Times New Roman" panose="02020603050405020304" pitchFamily="18" charset="0"/>
                <a:ea typeface="Calibri" panose="020F0502020204030204" pitchFamily="34" charset="0"/>
              </a:rPr>
              <a:t>. </a:t>
            </a:r>
          </a:p>
          <a:p>
            <a:pPr lvl="0" rtl="1"/>
            <a:r>
              <a:rPr lang="en-DE" sz="2000" b="1" dirty="0">
                <a:solidFill>
                  <a:srgbClr val="202122"/>
                </a:solidFill>
                <a:effectLst/>
                <a:latin typeface="Times New Roman" panose="02020603050405020304" pitchFamily="18" charset="0"/>
                <a:ea typeface="Calibri" panose="020F0502020204030204" pitchFamily="34" charset="0"/>
              </a:rPr>
              <a:t>Aḥmad ibn Ḥanbal al-Dhuhlī</a:t>
            </a:r>
            <a:r>
              <a:rPr lang="en-US" sz="2000" b="1" dirty="0">
                <a:solidFill>
                  <a:srgbClr val="202122"/>
                </a:solidFill>
                <a:effectLst/>
                <a:latin typeface="Times New Roman" panose="02020603050405020304" pitchFamily="18" charset="0"/>
                <a:ea typeface="Calibri" panose="020F0502020204030204" pitchFamily="34" charset="0"/>
              </a:rPr>
              <a:t>. </a:t>
            </a:r>
            <a:endParaRPr lang="en-US" sz="2000" u="sng" dirty="0">
              <a:latin typeface="Traditional Arabic" panose="02020603050405020304" pitchFamily="18" charset="-78"/>
              <a:cs typeface="Traditional Arabic" panose="02020603050405020304" pitchFamily="18" charset="-78"/>
            </a:endParaRPr>
          </a:p>
        </p:txBody>
      </p:sp>
      <p:sp>
        <p:nvSpPr>
          <p:cNvPr id="12" name="TextBox 11">
            <a:extLst>
              <a:ext uri="{FF2B5EF4-FFF2-40B4-BE49-F238E27FC236}">
                <a16:creationId xmlns:a16="http://schemas.microsoft.com/office/drawing/2014/main" id="{D8EA4889-5CEB-93FC-91C4-165FA25A117F}"/>
              </a:ext>
            </a:extLst>
          </p:cNvPr>
          <p:cNvSpPr txBox="1"/>
          <p:nvPr/>
        </p:nvSpPr>
        <p:spPr>
          <a:xfrm>
            <a:off x="6566349" y="3567342"/>
            <a:ext cx="5197433" cy="1323439"/>
          </a:xfrm>
          <a:prstGeom prst="rect">
            <a:avLst/>
          </a:prstGeom>
          <a:solidFill>
            <a:schemeClr val="accent5">
              <a:lumMod val="20000"/>
              <a:lumOff val="80000"/>
            </a:schemeClr>
          </a:solidFill>
          <a:ln>
            <a:solidFill>
              <a:schemeClr val="accent1">
                <a:lumMod val="75000"/>
              </a:schemeClr>
            </a:solidFill>
          </a:ln>
          <a:effectLst>
            <a:outerShdw blurRad="50800" dist="38100" dir="2700000" algn="tl" rotWithShape="0">
              <a:prstClr val="black">
                <a:alpha val="40000"/>
              </a:prstClr>
            </a:outerShdw>
          </a:effectLst>
          <a:scene3d>
            <a:camera prst="orthographicFront"/>
            <a:lightRig rig="threePt" dir="t"/>
          </a:scene3d>
          <a:sp3d>
            <a:bevelT/>
          </a:sp3d>
        </p:spPr>
        <p:txBody>
          <a:bodyPr wrap="square">
            <a:spAutoFit/>
          </a:bodyPr>
          <a:lstStyle>
            <a:defPPr>
              <a:defRPr lang="en-US"/>
            </a:defPPr>
            <a:lvl1pPr lvl="0">
              <a:defRPr b="0" i="0" u="none">
                <a:latin typeface="Times New Roman" panose="02020603050405020304" pitchFamily="18" charset="0"/>
                <a:cs typeface="Times New Roman" panose="02020603050405020304" pitchFamily="18" charset="0"/>
              </a:defRPr>
            </a:lvl1pPr>
          </a:lstStyle>
          <a:p>
            <a:pPr algn="just"/>
            <a:r>
              <a:rPr lang="en-US" sz="2000" b="1" dirty="0">
                <a:solidFill>
                  <a:srgbClr val="202122"/>
                </a:solidFill>
                <a:effectLst/>
                <a:latin typeface="Calibri" panose="020F0502020204030204" pitchFamily="34" charset="0"/>
                <a:ea typeface="Calibri" panose="020F0502020204030204" pitchFamily="34" charset="0"/>
                <a:cs typeface="+mj-cs"/>
              </a:rPr>
              <a:t>The method of this school is to rely on Ijtihad </a:t>
            </a:r>
          </a:p>
          <a:p>
            <a:pPr algn="just"/>
            <a:r>
              <a:rPr lang="en-US" sz="2000" b="1" dirty="0">
                <a:solidFill>
                  <a:srgbClr val="202122"/>
                </a:solidFill>
                <a:effectLst/>
                <a:latin typeface="Calibri" panose="020F0502020204030204" pitchFamily="34" charset="0"/>
                <a:ea typeface="Calibri" panose="020F0502020204030204" pitchFamily="34" charset="0"/>
                <a:cs typeface="+mj-cs"/>
              </a:rPr>
              <a:t>Qiyas (analogy), and the objectives of the Sharia and </a:t>
            </a:r>
            <a:r>
              <a:rPr lang="en-US" sz="2000" b="1" dirty="0" err="1">
                <a:solidFill>
                  <a:srgbClr val="202122"/>
                </a:solidFill>
                <a:effectLst/>
                <a:latin typeface="Calibri" panose="020F0502020204030204" pitchFamily="34" charset="0"/>
                <a:ea typeface="Calibri" panose="020F0502020204030204" pitchFamily="34" charset="0"/>
                <a:cs typeface="+mj-cs"/>
              </a:rPr>
              <a:t>Isti</a:t>
            </a:r>
            <a:r>
              <a:rPr lang="en-DE" sz="2000" b="1" dirty="0">
                <a:solidFill>
                  <a:srgbClr val="202122"/>
                </a:solidFill>
                <a:effectLst/>
                <a:latin typeface="Calibri" panose="020F0502020204030204" pitchFamily="34" charset="0"/>
                <a:ea typeface="Calibri" panose="020F0502020204030204" pitchFamily="34" charset="0"/>
                <a:cs typeface="+mj-cs"/>
              </a:rPr>
              <a:t>ḥ</a:t>
            </a:r>
            <a:r>
              <a:rPr lang="en-US" sz="2000" b="1" dirty="0" err="1">
                <a:solidFill>
                  <a:srgbClr val="202122"/>
                </a:solidFill>
                <a:effectLst/>
                <a:latin typeface="Calibri" panose="020F0502020204030204" pitchFamily="34" charset="0"/>
                <a:ea typeface="Calibri" panose="020F0502020204030204" pitchFamily="34" charset="0"/>
                <a:cs typeface="+mj-cs"/>
              </a:rPr>
              <a:t>sān</a:t>
            </a:r>
            <a:r>
              <a:rPr lang="en-US" sz="2000" b="1" dirty="0">
                <a:solidFill>
                  <a:srgbClr val="202122"/>
                </a:solidFill>
                <a:effectLst/>
                <a:latin typeface="Calibri" panose="020F0502020204030204" pitchFamily="34" charset="0"/>
                <a:ea typeface="Calibri" panose="020F0502020204030204" pitchFamily="34" charset="0"/>
                <a:cs typeface="+mj-cs"/>
              </a:rPr>
              <a:t> </a:t>
            </a:r>
            <a:endParaRPr lang="en-US" sz="2000" b="1" dirty="0">
              <a:solidFill>
                <a:srgbClr val="202122"/>
              </a:solidFill>
              <a:latin typeface="Calibri" panose="020F0502020204030204" pitchFamily="34" charset="0"/>
              <a:ea typeface="Calibri" panose="020F0502020204030204" pitchFamily="34" charset="0"/>
              <a:cs typeface="+mj-cs"/>
            </a:endParaRPr>
          </a:p>
          <a:p>
            <a:pPr algn="just"/>
            <a:r>
              <a:rPr lang="en-US" sz="2000" b="1" dirty="0">
                <a:solidFill>
                  <a:srgbClr val="202122"/>
                </a:solidFill>
                <a:effectLst/>
                <a:latin typeface="Calibri" panose="020F0502020204030204" pitchFamily="34" charset="0"/>
                <a:ea typeface="Calibri" panose="020F0502020204030204" pitchFamily="34" charset="0"/>
                <a:cs typeface="+mj-cs"/>
              </a:rPr>
              <a:t>avoiding narrating Hadith</a:t>
            </a:r>
            <a:r>
              <a:rPr lang="en-DE" sz="2000" dirty="0">
                <a:effectLst/>
                <a:cs typeface="+mj-cs"/>
              </a:rPr>
              <a:t> </a:t>
            </a:r>
            <a:endParaRPr lang="ar-SA" sz="2000" dirty="0">
              <a:cs typeface="+mj-cs"/>
            </a:endParaRPr>
          </a:p>
        </p:txBody>
      </p:sp>
      <p:sp>
        <p:nvSpPr>
          <p:cNvPr id="14" name="TextBox 13">
            <a:extLst>
              <a:ext uri="{FF2B5EF4-FFF2-40B4-BE49-F238E27FC236}">
                <a16:creationId xmlns:a16="http://schemas.microsoft.com/office/drawing/2014/main" id="{253140B8-02BF-8665-FE6D-8BB4B07FC635}"/>
              </a:ext>
            </a:extLst>
          </p:cNvPr>
          <p:cNvSpPr txBox="1"/>
          <p:nvPr/>
        </p:nvSpPr>
        <p:spPr>
          <a:xfrm>
            <a:off x="6566349" y="5029124"/>
            <a:ext cx="5197433" cy="1015663"/>
          </a:xfrm>
          <a:prstGeom prst="rect">
            <a:avLst/>
          </a:prstGeom>
          <a:noFill/>
        </p:spPr>
        <p:txBody>
          <a:bodyPr wrap="square">
            <a:spAutoFit/>
          </a:bodyPr>
          <a:lstStyle/>
          <a:p>
            <a:pPr lvl="0"/>
            <a:r>
              <a:rPr lang="en-US" sz="2000" b="1" dirty="0">
                <a:solidFill>
                  <a:srgbClr val="202122"/>
                </a:solidFill>
                <a:effectLst/>
                <a:latin typeface="Times New Roman" panose="02020603050405020304" pitchFamily="18" charset="0"/>
                <a:ea typeface="Calibri" panose="020F0502020204030204" pitchFamily="34" charset="0"/>
                <a:cs typeface="Times New Roman" panose="02020603050405020304" pitchFamily="18" charset="0"/>
              </a:rPr>
              <a:t>Abdullah Bin Mas ‘</a:t>
            </a:r>
            <a:r>
              <a:rPr lang="en-DE"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ū</a:t>
            </a:r>
            <a:r>
              <a:rPr lang="en-US" sz="2000" b="1" dirty="0">
                <a:solidFill>
                  <a:srgbClr val="202122"/>
                </a:solidFill>
                <a:effectLst/>
                <a:latin typeface="Times New Roman" panose="02020603050405020304" pitchFamily="18" charset="0"/>
                <a:ea typeface="Calibri" panose="020F0502020204030204" pitchFamily="34" charset="0"/>
                <a:cs typeface="Times New Roman" panose="02020603050405020304" pitchFamily="18" charset="0"/>
              </a:rPr>
              <a:t>d, then al-Qadhi </a:t>
            </a:r>
            <a:r>
              <a:rPr lang="en-DE" sz="2000" b="1" dirty="0">
                <a:solidFill>
                  <a:srgbClr val="202122"/>
                </a:solidFill>
                <a:effectLst/>
                <a:latin typeface="Times New Roman" panose="02020603050405020304" pitchFamily="18" charset="0"/>
                <a:ea typeface="Calibri" panose="020F0502020204030204" pitchFamily="34" charset="0"/>
                <a:cs typeface="Times New Roman" panose="02020603050405020304" pitchFamily="18" charset="0"/>
              </a:rPr>
              <a:t>Shuraih ibn al-H</a:t>
            </a:r>
            <a:r>
              <a:rPr lang="en-DE"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ā</a:t>
            </a:r>
            <a:r>
              <a:rPr lang="en-DE" sz="2000" b="1" dirty="0">
                <a:solidFill>
                  <a:srgbClr val="202122"/>
                </a:solidFill>
                <a:effectLst/>
                <a:latin typeface="Times New Roman" panose="02020603050405020304" pitchFamily="18" charset="0"/>
                <a:ea typeface="Calibri" panose="020F0502020204030204" pitchFamily="34" charset="0"/>
                <a:cs typeface="Times New Roman" panose="02020603050405020304" pitchFamily="18" charset="0"/>
              </a:rPr>
              <a:t>rith</a:t>
            </a:r>
            <a:endParaRPr lang="en-US" sz="2000" b="1" dirty="0">
              <a:solidFill>
                <a:srgbClr val="202122"/>
              </a:solidFill>
              <a:effectLst/>
              <a:latin typeface="Times New Roman" panose="02020603050405020304" pitchFamily="18" charset="0"/>
              <a:ea typeface="Calibri" panose="020F0502020204030204" pitchFamily="34" charset="0"/>
              <a:cs typeface="Times New Roman" panose="02020603050405020304" pitchFamily="18" charset="0"/>
            </a:endParaRPr>
          </a:p>
          <a:p>
            <a:pPr lvl="0"/>
            <a:r>
              <a:rPr lang="en-DE" sz="2000" b="1" dirty="0">
                <a:solidFill>
                  <a:srgbClr val="202122"/>
                </a:solidFill>
                <a:effectLst/>
                <a:latin typeface="Times New Roman" panose="02020603050405020304" pitchFamily="18" charset="0"/>
                <a:ea typeface="Calibri" panose="020F0502020204030204" pitchFamily="34" charset="0"/>
                <a:cs typeface="Times New Roman" panose="02020603050405020304" pitchFamily="18" charset="0"/>
              </a:rPr>
              <a:t>Abū Ḥanīfa Nuʿmān ibn Thābit </a:t>
            </a:r>
            <a:endParaRPr lang="en-US" sz="2000" dirty="0">
              <a:latin typeface="Times New Roman" panose="02020603050405020304" pitchFamily="18" charset="0"/>
              <a:cs typeface="Times New Roman" panose="02020603050405020304" pitchFamily="18" charset="0"/>
            </a:endParaRPr>
          </a:p>
        </p:txBody>
      </p:sp>
      <p:sp>
        <p:nvSpPr>
          <p:cNvPr id="15" name="Oval 14">
            <a:extLst>
              <a:ext uri="{FF2B5EF4-FFF2-40B4-BE49-F238E27FC236}">
                <a16:creationId xmlns:a16="http://schemas.microsoft.com/office/drawing/2014/main" id="{CFF3EF3F-25CE-1064-D466-AAEF1E83C6FB}"/>
              </a:ext>
            </a:extLst>
          </p:cNvPr>
          <p:cNvSpPr/>
          <p:nvPr/>
        </p:nvSpPr>
        <p:spPr>
          <a:xfrm>
            <a:off x="2463140" y="1649077"/>
            <a:ext cx="1753590" cy="1738311"/>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bg1"/>
                </a:solidFill>
                <a:effectLst/>
                <a:latin typeface="Times New Roman" panose="02020603050405020304" pitchFamily="18" charset="0"/>
                <a:ea typeface="Calibri" panose="020F0502020204030204" pitchFamily="34" charset="0"/>
              </a:rPr>
              <a:t>The school of the Hadith </a:t>
            </a:r>
            <a:endParaRPr lang="en-US" sz="2200" b="1" dirty="0">
              <a:solidFill>
                <a:schemeClr val="bg1"/>
              </a:solidFill>
              <a:latin typeface="Arial" panose="020B0604020202020204" pitchFamily="34" charset="0"/>
              <a:cs typeface="Arial" panose="020B0604020202020204" pitchFamily="34" charset="0"/>
            </a:endParaRPr>
          </a:p>
        </p:txBody>
      </p:sp>
      <p:sp>
        <p:nvSpPr>
          <p:cNvPr id="16" name="Oval 15">
            <a:extLst>
              <a:ext uri="{FF2B5EF4-FFF2-40B4-BE49-F238E27FC236}">
                <a16:creationId xmlns:a16="http://schemas.microsoft.com/office/drawing/2014/main" id="{3CF653E0-BFA3-473F-FFA0-7BAB733EB2AB}"/>
              </a:ext>
            </a:extLst>
          </p:cNvPr>
          <p:cNvSpPr/>
          <p:nvPr/>
        </p:nvSpPr>
        <p:spPr>
          <a:xfrm>
            <a:off x="8288270" y="1629133"/>
            <a:ext cx="1753590" cy="1738311"/>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bg1"/>
                </a:solidFill>
                <a:effectLst/>
                <a:latin typeface="Times New Roman" panose="02020603050405020304" pitchFamily="18" charset="0"/>
                <a:ea typeface="Calibri" panose="020F0502020204030204" pitchFamily="34" charset="0"/>
              </a:rPr>
              <a:t>The school of the opinion </a:t>
            </a:r>
            <a:endParaRPr lang="en-US" sz="22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5238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FE76-C0F5-5B41-8BF3-5CDCC47F7DB1}"/>
              </a:ext>
            </a:extLst>
          </p:cNvPr>
          <p:cNvSpPr>
            <a:spLocks noGrp="1"/>
          </p:cNvSpPr>
          <p:nvPr>
            <p:ph type="title"/>
          </p:nvPr>
        </p:nvSpPr>
        <p:spPr>
          <a:xfrm>
            <a:off x="2000250" y="365125"/>
            <a:ext cx="9353550" cy="1325563"/>
          </a:xfrm>
        </p:spPr>
        <p:txBody>
          <a:bodyPr>
            <a:noAutofit/>
          </a:bodyPr>
          <a:lstStyle/>
          <a:p>
            <a:pPr algn="l" rtl="0"/>
            <a:br>
              <a:rPr lang="en-US" b="1" dirty="0">
                <a:latin typeface="Times New Roman" panose="02020603050405020304" pitchFamily="18" charset="0"/>
                <a:cs typeface="Times New Roman" panose="02020603050405020304" pitchFamily="18" charset="0"/>
              </a:rPr>
            </a:br>
            <a:br>
              <a:rPr lang="en-US" b="1" dirty="0">
                <a:latin typeface="Times New Roman" panose="02020603050405020304" pitchFamily="18" charset="0"/>
                <a:cs typeface="Times New Roman" panose="02020603050405020304" pitchFamily="18" charset="0"/>
              </a:rPr>
            </a:br>
            <a:r>
              <a:rPr lang="en-US" sz="3600" b="1" dirty="0">
                <a:solidFill>
                  <a:srgbClr val="202122"/>
                </a:solidFill>
                <a:effectLst/>
                <a:latin typeface="Times New Roman" panose="02020603050405020304" pitchFamily="18" charset="0"/>
                <a:ea typeface="Times New Roman" panose="02020603050405020304" pitchFamily="18" charset="0"/>
              </a:rPr>
              <a:t>Factors Affecting Fiqh in the Era of Umayyad Dynasty </a:t>
            </a:r>
            <a:br>
              <a:rPr lang="en-DE" sz="1800" b="1" dirty="0">
                <a:effectLst/>
                <a:latin typeface="Times New Roman" panose="02020603050405020304" pitchFamily="18" charset="0"/>
                <a:ea typeface="Times New Roman" panose="02020603050405020304" pitchFamily="18" charset="0"/>
              </a:rPr>
            </a:br>
            <a:br>
              <a:rPr lang="en-US" dirty="0">
                <a:latin typeface="Times New Roman" panose="02020603050405020304" pitchFamily="18" charset="0"/>
                <a:cs typeface="Times New Roman" panose="02020603050405020304" pitchFamily="18" charset="0"/>
              </a:rPr>
            </a:br>
            <a:endParaRPr lang="de-DE" dirty="0">
              <a:latin typeface="Times New Roman" panose="02020603050405020304" pitchFamily="18" charset="0"/>
              <a:cs typeface="Times New Roman" panose="02020603050405020304" pitchFamily="18" charset="0"/>
            </a:endParaRPr>
          </a:p>
        </p:txBody>
      </p:sp>
      <p:graphicFrame>
        <p:nvGraphicFramePr>
          <p:cNvPr id="6" name="Content Placeholder 5">
            <a:extLst>
              <a:ext uri="{FF2B5EF4-FFF2-40B4-BE49-F238E27FC236}">
                <a16:creationId xmlns:a16="http://schemas.microsoft.com/office/drawing/2014/main" id="{A8F85F1F-9610-1749-8C3D-003D9EF827EF}"/>
              </a:ext>
            </a:extLst>
          </p:cNvPr>
          <p:cNvGraphicFramePr>
            <a:graphicFrameLocks noGrp="1"/>
          </p:cNvGraphicFramePr>
          <p:nvPr>
            <p:ph idx="1"/>
            <p:extLst>
              <p:ext uri="{D42A27DB-BD31-4B8C-83A1-F6EECF244321}">
                <p14:modId xmlns:p14="http://schemas.microsoft.com/office/powerpoint/2010/main" val="524194655"/>
              </p:ext>
            </p:extLst>
          </p:nvPr>
        </p:nvGraphicFramePr>
        <p:xfrm>
          <a:off x="914400" y="1690688"/>
          <a:ext cx="10842171" cy="4721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a:extLst>
              <a:ext uri="{FF2B5EF4-FFF2-40B4-BE49-F238E27FC236}">
                <a16:creationId xmlns:a16="http://schemas.microsoft.com/office/drawing/2014/main" id="{5961EB20-7860-C14C-963F-BAFB87FD4798}"/>
              </a:ext>
            </a:extLst>
          </p:cNvPr>
          <p:cNvSpPr>
            <a:spLocks noGrp="1"/>
          </p:cNvSpPr>
          <p:nvPr>
            <p:ph type="dt" sz="half" idx="10"/>
          </p:nvPr>
        </p:nvSpPr>
        <p:spPr/>
        <p:txBody>
          <a:bodyPr/>
          <a:lstStyle/>
          <a:p>
            <a:fld id="{B1F58DC7-5299-9241-B58C-B3B677802FE9}" type="datetime1">
              <a:rPr lang="en-CA" smtClean="0"/>
              <a:t>2023-06-14</a:t>
            </a:fld>
            <a:endParaRPr lang="en-US"/>
          </a:p>
        </p:txBody>
      </p:sp>
      <p:sp>
        <p:nvSpPr>
          <p:cNvPr id="5" name="Slide Number Placeholder 4">
            <a:extLst>
              <a:ext uri="{FF2B5EF4-FFF2-40B4-BE49-F238E27FC236}">
                <a16:creationId xmlns:a16="http://schemas.microsoft.com/office/drawing/2014/main" id="{D10D9E7D-BE95-134D-9B73-9BB09994C733}"/>
              </a:ext>
            </a:extLst>
          </p:cNvPr>
          <p:cNvSpPr>
            <a:spLocks noGrp="1"/>
          </p:cNvSpPr>
          <p:nvPr>
            <p:ph type="sldNum" sz="quarter" idx="12"/>
          </p:nvPr>
        </p:nvSpPr>
        <p:spPr/>
        <p:txBody>
          <a:bodyPr/>
          <a:lstStyle/>
          <a:p>
            <a:fld id="{81817943-45D5-5949-BC48-405C5101A313}" type="slidenum">
              <a:rPr lang="en-US" smtClean="0"/>
              <a:t>4</a:t>
            </a:fld>
            <a:endParaRPr lang="en-US"/>
          </a:p>
        </p:txBody>
      </p:sp>
    </p:spTree>
    <p:extLst>
      <p:ext uri="{BB962C8B-B14F-4D97-AF65-F5344CB8AC3E}">
        <p14:creationId xmlns:p14="http://schemas.microsoft.com/office/powerpoint/2010/main" val="4028705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8F63F-7720-50EA-69F4-80AE863A6ED7}"/>
              </a:ext>
            </a:extLst>
          </p:cNvPr>
          <p:cNvSpPr>
            <a:spLocks noGrp="1"/>
          </p:cNvSpPr>
          <p:nvPr>
            <p:ph type="title"/>
          </p:nvPr>
        </p:nvSpPr>
        <p:spPr>
          <a:xfrm>
            <a:off x="2066306" y="365125"/>
            <a:ext cx="10034650" cy="737165"/>
          </a:xfrm>
        </p:spPr>
        <p:txBody>
          <a:bodyPr>
            <a:noAutofit/>
          </a:bodyPr>
          <a:lstStyle/>
          <a:p>
            <a:pPr indent="457200" algn="l">
              <a:lnSpc>
                <a:spcPct val="200000"/>
              </a:lnSpc>
            </a:pPr>
            <a:r>
              <a:rPr lang="en-US" sz="3200" b="1"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The Characteristics of Fiqh in the Umayyad Period </a:t>
            </a:r>
            <a:endParaRPr lang="en-DE" sz="3200" b="1" dirty="0">
              <a:effectLst/>
              <a:latin typeface="Times New Roman" panose="02020603050405020304" pitchFamily="18" charset="0"/>
              <a:ea typeface="Times New Roman" panose="02020603050405020304" pitchFamily="18" charset="0"/>
            </a:endParaRPr>
          </a:p>
        </p:txBody>
      </p:sp>
      <p:graphicFrame>
        <p:nvGraphicFramePr>
          <p:cNvPr id="6" name="Table 6">
            <a:extLst>
              <a:ext uri="{FF2B5EF4-FFF2-40B4-BE49-F238E27FC236}">
                <a16:creationId xmlns:a16="http://schemas.microsoft.com/office/drawing/2014/main" id="{69E9DAC3-38A7-9B10-5F1F-FF18CD921827}"/>
              </a:ext>
            </a:extLst>
          </p:cNvPr>
          <p:cNvGraphicFramePr>
            <a:graphicFrameLocks noGrp="1"/>
          </p:cNvGraphicFramePr>
          <p:nvPr>
            <p:ph idx="1"/>
            <p:extLst>
              <p:ext uri="{D42A27DB-BD31-4B8C-83A1-F6EECF244321}">
                <p14:modId xmlns:p14="http://schemas.microsoft.com/office/powerpoint/2010/main" val="344661385"/>
              </p:ext>
            </p:extLst>
          </p:nvPr>
        </p:nvGraphicFramePr>
        <p:xfrm>
          <a:off x="1064712" y="1813750"/>
          <a:ext cx="10455342" cy="4499368"/>
        </p:xfrm>
        <a:graphic>
          <a:graphicData uri="http://schemas.openxmlformats.org/drawingml/2006/table">
            <a:tbl>
              <a:tblPr firstRow="1" bandRow="1">
                <a:tableStyleId>{5C22544A-7EE6-4342-B048-85BDC9FD1C3A}</a:tableStyleId>
              </a:tblPr>
              <a:tblGrid>
                <a:gridCol w="5197542">
                  <a:extLst>
                    <a:ext uri="{9D8B030D-6E8A-4147-A177-3AD203B41FA5}">
                      <a16:colId xmlns:a16="http://schemas.microsoft.com/office/drawing/2014/main" val="2774975172"/>
                    </a:ext>
                  </a:extLst>
                </a:gridCol>
                <a:gridCol w="5257800">
                  <a:extLst>
                    <a:ext uri="{9D8B030D-6E8A-4147-A177-3AD203B41FA5}">
                      <a16:colId xmlns:a16="http://schemas.microsoft.com/office/drawing/2014/main" val="69359287"/>
                    </a:ext>
                  </a:extLst>
                </a:gridCol>
              </a:tblGrid>
              <a:tr h="4712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kern="1200" dirty="0">
                          <a:solidFill>
                            <a:schemeClr val="lt1"/>
                          </a:solidFill>
                          <a:effectLst/>
                          <a:latin typeface="Times New Roman" panose="02020603050405020304" pitchFamily="18" charset="0"/>
                          <a:ea typeface="+mn-ea"/>
                          <a:cs typeface="Times New Roman" panose="02020603050405020304" pitchFamily="18" charset="0"/>
                        </a:rPr>
                        <a:t>Ahl al-Hadith </a:t>
                      </a:r>
                      <a:endParaRPr lang="en-US" sz="2400" i="1" dirty="0">
                        <a:latin typeface="Times New Roman" panose="02020603050405020304" pitchFamily="18" charset="0"/>
                        <a:cs typeface="Times New Roman" panose="02020603050405020304" pitchFamily="18" charset="0"/>
                      </a:endParaRPr>
                    </a:p>
                  </a:txBody>
                  <a:tcPr/>
                </a:tc>
                <a:tc>
                  <a:txBody>
                    <a:bodyPr/>
                    <a:lstStyle/>
                    <a:p>
                      <a:pPr algn="ctr"/>
                      <a:r>
                        <a:rPr lang="en-US" sz="2400" b="1" kern="1200" dirty="0">
                          <a:solidFill>
                            <a:schemeClr val="lt1"/>
                          </a:solidFill>
                          <a:effectLst/>
                          <a:latin typeface="Times New Roman" panose="02020603050405020304" pitchFamily="18" charset="0"/>
                          <a:ea typeface="+mn-ea"/>
                          <a:cs typeface="Times New Roman" panose="02020603050405020304" pitchFamily="18" charset="0"/>
                        </a:rPr>
                        <a:t>Ahl </a:t>
                      </a:r>
                      <a:r>
                        <a:rPr lang="en-US" sz="2400" b="1" kern="1200" dirty="0" err="1">
                          <a:solidFill>
                            <a:schemeClr val="lt1"/>
                          </a:solidFill>
                          <a:effectLst/>
                          <a:latin typeface="Times New Roman" panose="02020603050405020304" pitchFamily="18" charset="0"/>
                          <a:ea typeface="+mn-ea"/>
                          <a:cs typeface="Times New Roman" panose="02020603050405020304" pitchFamily="18" charset="0"/>
                        </a:rPr>
                        <a:t>ar-Râ’i</a:t>
                      </a:r>
                      <a:r>
                        <a:rPr lang="en-US" sz="2400" b="1" kern="1200" dirty="0">
                          <a:solidFill>
                            <a:schemeClr val="lt1"/>
                          </a:solidFill>
                          <a:effectLst/>
                          <a:latin typeface="Times New Roman" panose="02020603050405020304" pitchFamily="18" charset="0"/>
                          <a:ea typeface="+mn-ea"/>
                          <a:cs typeface="Times New Roman" panose="02020603050405020304" pitchFamily="18" charset="0"/>
                        </a:rPr>
                        <a:t> </a:t>
                      </a:r>
                      <a:endParaRPr lang="en-US" sz="2400" i="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87528398"/>
                  </a:ext>
                </a:extLst>
              </a:tr>
              <a:tr h="1302290">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lang="en-US" sz="2200" b="1" kern="1200" dirty="0">
                          <a:solidFill>
                            <a:schemeClr val="dk1"/>
                          </a:solidFill>
                          <a:effectLst/>
                          <a:latin typeface="Times New Roman" panose="02020603050405020304" pitchFamily="18" charset="0"/>
                          <a:ea typeface="+mn-ea"/>
                          <a:cs typeface="Times New Roman" panose="02020603050405020304" pitchFamily="18" charset="0"/>
                        </a:rPr>
                        <a:t>Judgements of matters that were defined in the revealed texts clearly with their purposes</a:t>
                      </a:r>
                      <a:r>
                        <a:rPr lang="en-DE" sz="2200" dirty="0">
                          <a:effectLst/>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lang="en-US" sz="2200" b="1" kern="1200" dirty="0">
                          <a:solidFill>
                            <a:schemeClr val="dk1"/>
                          </a:solidFill>
                          <a:effectLst/>
                          <a:latin typeface="Times New Roman" panose="02020603050405020304" pitchFamily="18" charset="0"/>
                          <a:ea typeface="+mn-ea"/>
                          <a:cs typeface="Times New Roman" panose="02020603050405020304" pitchFamily="18" charset="0"/>
                        </a:rPr>
                        <a:t>Every judgment has its reason, whether God and His Messenger specified it or not</a:t>
                      </a:r>
                      <a:r>
                        <a:rPr lang="en-DE" sz="2200" b="1" dirty="0">
                          <a:effectLst/>
                          <a:latin typeface="Times New Roman" panose="02020603050405020304" pitchFamily="18" charset="0"/>
                          <a:cs typeface="Times New Roman" panose="02020603050405020304" pitchFamily="18" charset="0"/>
                        </a:rPr>
                        <a:t> </a:t>
                      </a:r>
                      <a:endParaRPr lang="en-US" sz="22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96887299"/>
                  </a:ext>
                </a:extLst>
              </a:tr>
              <a:tr h="1156391">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lang="en-GB" sz="2400" b="1" dirty="0">
                          <a:solidFill>
                            <a:schemeClr val="tx1"/>
                          </a:solidFill>
                          <a:latin typeface="Times New Roman" panose="02020603050405020304" pitchFamily="18" charset="0"/>
                          <a:cs typeface="Times New Roman" panose="02020603050405020304" pitchFamily="18" charset="0"/>
                        </a:rPr>
                        <a:t>Just real problems</a:t>
                      </a:r>
                    </a:p>
                    <a:p>
                      <a:pPr>
                        <a:lnSpc>
                          <a:spcPct val="120000"/>
                        </a:lnSpc>
                      </a:pPr>
                      <a:endParaRPr lang="en-US" dirty="0">
                        <a:latin typeface="Arial" panose="020B0604020202020204" pitchFamily="34" charset="0"/>
                        <a:cs typeface="Arial" panose="020B0604020202020204" pitchFamily="34" charset="0"/>
                      </a:endParaRPr>
                    </a:p>
                  </a:txBody>
                  <a:tcPr/>
                </a:tc>
                <a:tc>
                  <a:txBody>
                    <a:bodyPr/>
                    <a:lstStyle/>
                    <a:p>
                      <a:r>
                        <a:rPr lang="en-US" sz="2400" b="1" kern="1200" dirty="0">
                          <a:solidFill>
                            <a:schemeClr val="dk1"/>
                          </a:solidFill>
                          <a:effectLst/>
                          <a:latin typeface="Times New Roman" panose="02020603050405020304" pitchFamily="18" charset="0"/>
                          <a:ea typeface="+mn-ea"/>
                          <a:cs typeface="Times New Roman" panose="02020603050405020304" pitchFamily="18" charset="0"/>
                        </a:rPr>
                        <a:t>Their problems were hypothetical “what if it were like this?”. </a:t>
                      </a:r>
                      <a:endParaRPr lang="en-DE" sz="2400" b="1" kern="1200" dirty="0">
                        <a:solidFill>
                          <a:schemeClr val="dk1"/>
                        </a:solidFill>
                        <a:effectLst/>
                        <a:latin typeface="Times New Roman" panose="02020603050405020304" pitchFamily="18" charset="0"/>
                        <a:ea typeface="+mn-ea"/>
                        <a:cs typeface="Times New Roman" panose="02020603050405020304" pitchFamily="18" charset="0"/>
                      </a:endParaRPr>
                    </a:p>
                    <a:p>
                      <a:pPr>
                        <a:lnSpc>
                          <a:spcPct val="120000"/>
                        </a:lnSpc>
                      </a:pP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87835080"/>
                  </a:ext>
                </a:extLst>
              </a:tr>
              <a:tr h="1569412">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lang="en-US" sz="2400" b="1" kern="1200" dirty="0">
                          <a:solidFill>
                            <a:schemeClr val="dk1"/>
                          </a:solidFill>
                          <a:effectLst/>
                          <a:latin typeface="Times New Roman" panose="02020603050405020304" pitchFamily="18" charset="0"/>
                          <a:ea typeface="+mn-ea"/>
                          <a:cs typeface="Times New Roman" panose="02020603050405020304" pitchFamily="18" charset="0"/>
                        </a:rPr>
                        <a:t>{</a:t>
                      </a:r>
                      <a:r>
                        <a:rPr lang="en-DE" sz="2400" b="1" kern="1200" dirty="0">
                          <a:solidFill>
                            <a:schemeClr val="dk1"/>
                          </a:solidFill>
                          <a:effectLst/>
                          <a:latin typeface="Times New Roman" panose="02020603050405020304" pitchFamily="18" charset="0"/>
                          <a:ea typeface="+mn-ea"/>
                          <a:cs typeface="Times New Roman" panose="02020603050405020304" pitchFamily="18" charset="0"/>
                        </a:rPr>
                        <a:t>Do not follow what you have no ˹sure˺ knowledge of</a:t>
                      </a:r>
                      <a:r>
                        <a:rPr lang="en-US" sz="2400" b="1" kern="1200" dirty="0">
                          <a:solidFill>
                            <a:schemeClr val="dk1"/>
                          </a:solidFill>
                          <a:effectLst/>
                          <a:latin typeface="Times New Roman" panose="02020603050405020304" pitchFamily="18" charset="0"/>
                          <a:ea typeface="+mn-ea"/>
                          <a:cs typeface="Times New Roman" panose="02020603050405020304" pitchFamily="18" charset="0"/>
                        </a:rPr>
                        <a:t>} (Q: 17-36). </a:t>
                      </a:r>
                      <a:endParaRPr lang="en-US" sz="24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lang="en-US" sz="2400" b="1" kern="1200" dirty="0">
                          <a:solidFill>
                            <a:schemeClr val="dk1"/>
                          </a:solidFill>
                          <a:effectLst/>
                          <a:latin typeface="Times New Roman" panose="02020603050405020304" pitchFamily="18" charset="0"/>
                          <a:ea typeface="+mn-ea"/>
                          <a:cs typeface="Times New Roman" panose="02020603050405020304" pitchFamily="18" charset="0"/>
                        </a:rPr>
                        <a:t>Their evidence was the reasoning of some Major companions</a:t>
                      </a:r>
                      <a:r>
                        <a:rPr lang="en-DE" sz="2400" dirty="0">
                          <a:effectLst/>
                          <a:latin typeface="Times New Roman" panose="02020603050405020304" pitchFamily="18" charset="0"/>
                          <a:cs typeface="Times New Roman" panose="02020603050405020304" pitchFamily="18" charset="0"/>
                        </a:rPr>
                        <a:t> </a:t>
                      </a:r>
                      <a:r>
                        <a:rPr lang="en-GB" sz="2400" b="1" dirty="0">
                          <a:solidFill>
                            <a:srgbClr val="002060"/>
                          </a:solidFill>
                          <a:latin typeface="Times New Roman" panose="02020603050405020304" pitchFamily="18" charset="0"/>
                          <a:cs typeface="Times New Roman" panose="02020603050405020304" pitchFamily="18" charset="0"/>
                        </a:rPr>
                        <a:t>. </a:t>
                      </a:r>
                    </a:p>
                    <a:p>
                      <a:pPr>
                        <a:lnSpc>
                          <a:spcPct val="120000"/>
                        </a:lnSpc>
                      </a:pP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23792563"/>
                  </a:ext>
                </a:extLst>
              </a:tr>
            </a:tbl>
          </a:graphicData>
        </a:graphic>
      </p:graphicFrame>
      <p:sp>
        <p:nvSpPr>
          <p:cNvPr id="4" name="Date Placeholder 3">
            <a:extLst>
              <a:ext uri="{FF2B5EF4-FFF2-40B4-BE49-F238E27FC236}">
                <a16:creationId xmlns:a16="http://schemas.microsoft.com/office/drawing/2014/main" id="{6E8BA321-494E-48EA-A6EA-1AAC85A792DA}"/>
              </a:ext>
            </a:extLst>
          </p:cNvPr>
          <p:cNvSpPr>
            <a:spLocks noGrp="1"/>
          </p:cNvSpPr>
          <p:nvPr>
            <p:ph type="dt" sz="half" idx="10"/>
          </p:nvPr>
        </p:nvSpPr>
        <p:spPr/>
        <p:txBody>
          <a:bodyPr/>
          <a:lstStyle/>
          <a:p>
            <a:fld id="{B1F58DC7-5299-9241-B58C-B3B677802FE9}" type="datetime1">
              <a:rPr lang="en-CA" smtClean="0"/>
              <a:t>2023-06-17</a:t>
            </a:fld>
            <a:endParaRPr lang="en-US"/>
          </a:p>
        </p:txBody>
      </p:sp>
      <p:sp>
        <p:nvSpPr>
          <p:cNvPr id="5" name="Slide Number Placeholder 4">
            <a:extLst>
              <a:ext uri="{FF2B5EF4-FFF2-40B4-BE49-F238E27FC236}">
                <a16:creationId xmlns:a16="http://schemas.microsoft.com/office/drawing/2014/main" id="{28ED3DBF-72FE-51BF-32D0-27CE5FB99620}"/>
              </a:ext>
            </a:extLst>
          </p:cNvPr>
          <p:cNvSpPr>
            <a:spLocks noGrp="1"/>
          </p:cNvSpPr>
          <p:nvPr>
            <p:ph type="sldNum" sz="quarter" idx="12"/>
          </p:nvPr>
        </p:nvSpPr>
        <p:spPr/>
        <p:txBody>
          <a:bodyPr/>
          <a:lstStyle/>
          <a:p>
            <a:fld id="{81817943-45D5-5949-BC48-405C5101A313}" type="slidenum">
              <a:rPr lang="en-US" smtClean="0"/>
              <a:t>5</a:t>
            </a:fld>
            <a:endParaRPr lang="en-US"/>
          </a:p>
        </p:txBody>
      </p:sp>
    </p:spTree>
    <p:extLst>
      <p:ext uri="{BB962C8B-B14F-4D97-AF65-F5344CB8AC3E}">
        <p14:creationId xmlns:p14="http://schemas.microsoft.com/office/powerpoint/2010/main" val="2194243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95D21-C98B-2DFA-D66C-7D74B59FFA10}"/>
              </a:ext>
            </a:extLst>
          </p:cNvPr>
          <p:cNvSpPr>
            <a:spLocks noGrp="1"/>
          </p:cNvSpPr>
          <p:nvPr>
            <p:ph type="title"/>
          </p:nvPr>
        </p:nvSpPr>
        <p:spPr>
          <a:xfrm>
            <a:off x="2054268" y="365126"/>
            <a:ext cx="9299531" cy="1012738"/>
          </a:xfrm>
        </p:spPr>
        <p:txBody>
          <a:bodyPr>
            <a:normAutofit/>
          </a:bodyPr>
          <a:lstStyle/>
          <a:p>
            <a:pPr algn="l" rtl="0"/>
            <a:r>
              <a:rPr lang="en-US" sz="3600" b="1"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Reasons for Differences</a:t>
            </a:r>
            <a:endParaRPr lang="en-DE" sz="3600" dirty="0">
              <a:latin typeface="Times New Roman" panose="02020603050405020304" pitchFamily="18" charset="0"/>
              <a:cs typeface="Times New Roman" panose="02020603050405020304" pitchFamily="18" charset="0"/>
            </a:endParaRPr>
          </a:p>
        </p:txBody>
      </p:sp>
      <p:graphicFrame>
        <p:nvGraphicFramePr>
          <p:cNvPr id="6" name="Content Placeholder 5">
            <a:extLst>
              <a:ext uri="{FF2B5EF4-FFF2-40B4-BE49-F238E27FC236}">
                <a16:creationId xmlns:a16="http://schemas.microsoft.com/office/drawing/2014/main" id="{B9C73297-4253-83B0-7ED3-FF185E32E917}"/>
              </a:ext>
            </a:extLst>
          </p:cNvPr>
          <p:cNvGraphicFramePr>
            <a:graphicFrameLocks noGrp="1"/>
          </p:cNvGraphicFramePr>
          <p:nvPr>
            <p:ph idx="1"/>
            <p:extLst>
              <p:ext uri="{D42A27DB-BD31-4B8C-83A1-F6EECF244321}">
                <p14:modId xmlns:p14="http://schemas.microsoft.com/office/powerpoint/2010/main" val="304150074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EEA79D99-3D1E-40AA-A0F0-65344C2068B4}"/>
              </a:ext>
            </a:extLst>
          </p:cNvPr>
          <p:cNvSpPr>
            <a:spLocks noGrp="1"/>
          </p:cNvSpPr>
          <p:nvPr>
            <p:ph type="dt" sz="half" idx="10"/>
          </p:nvPr>
        </p:nvSpPr>
        <p:spPr/>
        <p:txBody>
          <a:bodyPr/>
          <a:lstStyle/>
          <a:p>
            <a:fld id="{B1F58DC7-5299-9241-B58C-B3B677802FE9}" type="datetime1">
              <a:rPr lang="en-CA" smtClean="0"/>
              <a:t>2023-06-17</a:t>
            </a:fld>
            <a:endParaRPr lang="en-US"/>
          </a:p>
        </p:txBody>
      </p:sp>
      <p:sp>
        <p:nvSpPr>
          <p:cNvPr id="5" name="Slide Number Placeholder 4">
            <a:extLst>
              <a:ext uri="{FF2B5EF4-FFF2-40B4-BE49-F238E27FC236}">
                <a16:creationId xmlns:a16="http://schemas.microsoft.com/office/drawing/2014/main" id="{38A90C1E-D67D-B479-4020-229AEBC3FCD7}"/>
              </a:ext>
            </a:extLst>
          </p:cNvPr>
          <p:cNvSpPr>
            <a:spLocks noGrp="1"/>
          </p:cNvSpPr>
          <p:nvPr>
            <p:ph type="sldNum" sz="quarter" idx="12"/>
          </p:nvPr>
        </p:nvSpPr>
        <p:spPr/>
        <p:txBody>
          <a:bodyPr/>
          <a:lstStyle/>
          <a:p>
            <a:fld id="{81817943-45D5-5949-BC48-405C5101A313}" type="slidenum">
              <a:rPr lang="en-US" smtClean="0"/>
              <a:t>6</a:t>
            </a:fld>
            <a:endParaRPr lang="en-US"/>
          </a:p>
        </p:txBody>
      </p:sp>
    </p:spTree>
    <p:extLst>
      <p:ext uri="{BB962C8B-B14F-4D97-AF65-F5344CB8AC3E}">
        <p14:creationId xmlns:p14="http://schemas.microsoft.com/office/powerpoint/2010/main" val="2985379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F5116-53A0-B46F-B96A-E81FB7947114}"/>
              </a:ext>
            </a:extLst>
          </p:cNvPr>
          <p:cNvSpPr>
            <a:spLocks noGrp="1"/>
          </p:cNvSpPr>
          <p:nvPr>
            <p:ph type="title"/>
          </p:nvPr>
        </p:nvSpPr>
        <p:spPr>
          <a:xfrm>
            <a:off x="2129424" y="365125"/>
            <a:ext cx="9224375" cy="1325563"/>
          </a:xfrm>
        </p:spPr>
        <p:txBody>
          <a:bodyPr/>
          <a:lstStyle/>
          <a:p>
            <a:pPr algn="l" rtl="0"/>
            <a:r>
              <a:rPr lang="en-US" sz="3600" b="1" dirty="0">
                <a:solidFill>
                  <a:srgbClr val="202122"/>
                </a:solidFill>
                <a:effectLst/>
                <a:latin typeface="Times New Roman" panose="02020603050405020304" pitchFamily="18" charset="0"/>
                <a:ea typeface="Times New Roman" panose="02020603050405020304" pitchFamily="18" charset="0"/>
                <a:cs typeface="Times New Roman" panose="02020603050405020304" pitchFamily="18" charset="0"/>
              </a:rPr>
              <a:t>Compilation of Fiqh</a:t>
            </a:r>
            <a:br>
              <a:rPr lang="en-DE" sz="1800" b="1" dirty="0">
                <a:effectLst/>
                <a:latin typeface="Times New Roman" panose="02020603050405020304" pitchFamily="18" charset="0"/>
                <a:ea typeface="Times New Roman" panose="02020603050405020304" pitchFamily="18" charset="0"/>
              </a:rPr>
            </a:br>
            <a:endParaRPr lang="en-DE" dirty="0"/>
          </a:p>
        </p:txBody>
      </p:sp>
      <p:graphicFrame>
        <p:nvGraphicFramePr>
          <p:cNvPr id="8" name="Content Placeholder 7">
            <a:extLst>
              <a:ext uri="{FF2B5EF4-FFF2-40B4-BE49-F238E27FC236}">
                <a16:creationId xmlns:a16="http://schemas.microsoft.com/office/drawing/2014/main" id="{89365573-6120-551D-97C7-EEC2AE24021D}"/>
              </a:ext>
            </a:extLst>
          </p:cNvPr>
          <p:cNvGraphicFramePr>
            <a:graphicFrameLocks noGrp="1"/>
          </p:cNvGraphicFramePr>
          <p:nvPr>
            <p:ph idx="1"/>
            <p:extLst>
              <p:ext uri="{D42A27DB-BD31-4B8C-83A1-F6EECF244321}">
                <p14:modId xmlns:p14="http://schemas.microsoft.com/office/powerpoint/2010/main" val="3905682356"/>
              </p:ext>
            </p:extLst>
          </p:nvPr>
        </p:nvGraphicFramePr>
        <p:xfrm>
          <a:off x="838200" y="1825624"/>
          <a:ext cx="10515600" cy="4500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5577F67A-5A74-BD1F-7872-C57621A71AA3}"/>
              </a:ext>
            </a:extLst>
          </p:cNvPr>
          <p:cNvSpPr>
            <a:spLocks noGrp="1"/>
          </p:cNvSpPr>
          <p:nvPr>
            <p:ph type="dt" sz="half" idx="10"/>
          </p:nvPr>
        </p:nvSpPr>
        <p:spPr/>
        <p:txBody>
          <a:bodyPr/>
          <a:lstStyle/>
          <a:p>
            <a:fld id="{B1F58DC7-5299-9241-B58C-B3B677802FE9}" type="datetime1">
              <a:rPr lang="en-CA" smtClean="0"/>
              <a:t>2023-06-17</a:t>
            </a:fld>
            <a:endParaRPr lang="en-US"/>
          </a:p>
        </p:txBody>
      </p:sp>
      <p:sp>
        <p:nvSpPr>
          <p:cNvPr id="5" name="Slide Number Placeholder 4">
            <a:extLst>
              <a:ext uri="{FF2B5EF4-FFF2-40B4-BE49-F238E27FC236}">
                <a16:creationId xmlns:a16="http://schemas.microsoft.com/office/drawing/2014/main" id="{3B2DC856-AD74-05D6-431B-F8B0D2842BA1}"/>
              </a:ext>
            </a:extLst>
          </p:cNvPr>
          <p:cNvSpPr>
            <a:spLocks noGrp="1"/>
          </p:cNvSpPr>
          <p:nvPr>
            <p:ph type="sldNum" sz="quarter" idx="12"/>
          </p:nvPr>
        </p:nvSpPr>
        <p:spPr/>
        <p:txBody>
          <a:bodyPr/>
          <a:lstStyle/>
          <a:p>
            <a:fld id="{81817943-45D5-5949-BC48-405C5101A313}" type="slidenum">
              <a:rPr lang="en-US" smtClean="0"/>
              <a:t>7</a:t>
            </a:fld>
            <a:endParaRPr lang="en-US"/>
          </a:p>
        </p:txBody>
      </p:sp>
    </p:spTree>
    <p:extLst>
      <p:ext uri="{BB962C8B-B14F-4D97-AF65-F5344CB8AC3E}">
        <p14:creationId xmlns:p14="http://schemas.microsoft.com/office/powerpoint/2010/main" val="16374163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21554</TotalTime>
  <Words>516</Words>
  <Application>Microsoft Macintosh PowerPoint</Application>
  <PresentationFormat>Widescreen</PresentationFormat>
  <Paragraphs>63</Paragraphs>
  <Slides>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Times New Roman</vt:lpstr>
      <vt:lpstr>Traditional Arabic</vt:lpstr>
      <vt:lpstr>Office Theme</vt:lpstr>
      <vt:lpstr>The Era of Umayyad Dynasty The Building Stage  </vt:lpstr>
      <vt:lpstr>Main Topics</vt:lpstr>
      <vt:lpstr>The Era of the Followers (Tabi ‘ūn) The school of Hadith &amp; the school of opinion</vt:lpstr>
      <vt:lpstr>  Factors Affecting Fiqh in the Era of Umayyad Dynasty   </vt:lpstr>
      <vt:lpstr>The Characteristics of Fiqh in the Umayyad Period </vt:lpstr>
      <vt:lpstr>Reasons for Differences</vt:lpstr>
      <vt:lpstr>Compilation of Fiqh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Huda Hilal</cp:lastModifiedBy>
  <cp:revision>166</cp:revision>
  <dcterms:created xsi:type="dcterms:W3CDTF">2020-09-13T17:12:40Z</dcterms:created>
  <dcterms:modified xsi:type="dcterms:W3CDTF">2023-06-18T20:28:07Z</dcterms:modified>
</cp:coreProperties>
</file>