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435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76" autoAdjust="0"/>
    <p:restoredTop sz="92683"/>
  </p:normalViewPr>
  <p:slideViewPr>
    <p:cSldViewPr snapToGrid="0" snapToObjects="1">
      <p:cViewPr varScale="1">
        <p:scale>
          <a:sx n="60" d="100"/>
          <a:sy n="60" d="100"/>
        </p:scale>
        <p:origin x="9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ADCE-D0F6-422E-A242-6577D6EE78C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77B128-EA26-49E6-88F9-E9FBCAA3A61D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62DDBC7-1E9E-40F3-83FE-E036E103F863}" type="par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174559-956E-42FE-92DC-5978D2930E79}" type="sib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552BBE-015D-4071-A1EC-8B9882E94C65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4EEF3C-0516-4F2F-8505-ED794E3B8A44}" type="par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E3A710-89EC-4FF7-941D-D9EA1BA840B8}" type="sib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274475-A7C9-4C34-8FC2-507B3F195890}">
      <dgm:prSet phldrT="[Text]"/>
      <dgm:spPr/>
      <dgm:t>
        <a:bodyPr lIns="0" rIns="0"/>
        <a:lstStyle/>
        <a:p>
          <a:pPr algn="just"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F55E00-0F8E-49D0-9C81-37CD9F57F2C9}" type="sib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2AAB8-3C73-46B6-AFB1-AD6BD13D172D}" type="par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E389E6E-73D1-4A47-B1DB-DA0B8F111C91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B4FD9C-213C-4D0F-81DE-2381B9830ECE}" type="parTrans" cxnId="{E62AE5F5-9421-48EE-8263-EDE21ED5B7FD}">
      <dgm:prSet/>
      <dgm:spPr/>
      <dgm:t>
        <a:bodyPr/>
        <a:lstStyle/>
        <a:p>
          <a:endParaRPr lang="en-US"/>
        </a:p>
      </dgm:t>
    </dgm:pt>
    <dgm:pt modelId="{B326B234-767E-4F95-96B5-B94713CF45C2}" type="sibTrans" cxnId="{E62AE5F5-9421-48EE-8263-EDE21ED5B7FD}">
      <dgm:prSet/>
      <dgm:spPr/>
      <dgm:t>
        <a:bodyPr/>
        <a:lstStyle/>
        <a:p>
          <a:endParaRPr lang="en-US"/>
        </a:p>
      </dgm:t>
    </dgm:pt>
    <dgm:pt modelId="{720065ED-0D62-45C2-BCF4-F55327935433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5F6B1A-972D-4A37-9D53-61695EF593BB}" type="parTrans" cxnId="{FEDA3F4B-6DD9-4AE3-9661-EF6913E935BA}">
      <dgm:prSet/>
      <dgm:spPr/>
      <dgm:t>
        <a:bodyPr/>
        <a:lstStyle/>
        <a:p>
          <a:endParaRPr lang="en-US"/>
        </a:p>
      </dgm:t>
    </dgm:pt>
    <dgm:pt modelId="{2A5B26F9-3A79-49A9-89AB-CD7E05AF789C}" type="sibTrans" cxnId="{FEDA3F4B-6DD9-4AE3-9661-EF6913E935BA}">
      <dgm:prSet/>
      <dgm:spPr/>
      <dgm:t>
        <a:bodyPr/>
        <a:lstStyle/>
        <a:p>
          <a:endParaRPr lang="en-US"/>
        </a:p>
      </dgm:t>
    </dgm:pt>
    <dgm:pt modelId="{41FEC05A-C83F-4BCB-8107-7E8C776E2C8A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84F233-DE11-4E1A-AA81-7917FE1772BC}" type="parTrans" cxnId="{2AAEF21B-ED79-4CCC-AC38-23E15F365A2F}">
      <dgm:prSet/>
      <dgm:spPr/>
      <dgm:t>
        <a:bodyPr/>
        <a:lstStyle/>
        <a:p>
          <a:endParaRPr lang="en-US"/>
        </a:p>
      </dgm:t>
    </dgm:pt>
    <dgm:pt modelId="{ECF41E15-9E23-4758-B42B-4475C47AB803}" type="sibTrans" cxnId="{2AAEF21B-ED79-4CCC-AC38-23E15F365A2F}">
      <dgm:prSet/>
      <dgm:spPr/>
      <dgm:t>
        <a:bodyPr/>
        <a:lstStyle/>
        <a:p>
          <a:endParaRPr lang="en-US"/>
        </a:p>
      </dgm:t>
    </dgm:pt>
    <dgm:pt modelId="{785184EA-3FEF-4E71-9401-9B29C47507B2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A2EA28-E1F5-42A5-8520-F8FDB7D462E4}" type="parTrans" cxnId="{95E7AEE8-8AFB-4D3C-91EA-9295737303B2}">
      <dgm:prSet/>
      <dgm:spPr/>
      <dgm:t>
        <a:bodyPr/>
        <a:lstStyle/>
        <a:p>
          <a:endParaRPr lang="en-US"/>
        </a:p>
      </dgm:t>
    </dgm:pt>
    <dgm:pt modelId="{B68F23EC-1DDE-4F1C-A4F7-5A12D805591B}" type="sibTrans" cxnId="{95E7AEE8-8AFB-4D3C-91EA-9295737303B2}">
      <dgm:prSet/>
      <dgm:spPr/>
      <dgm:t>
        <a:bodyPr/>
        <a:lstStyle/>
        <a:p>
          <a:endParaRPr lang="en-US"/>
        </a:p>
      </dgm:t>
    </dgm:pt>
    <dgm:pt modelId="{88C0B07B-8D93-4510-BECF-06FB94408D28}">
      <dgm:prSet phldrT="[Text]"/>
      <dgm:spPr/>
      <dgm:t>
        <a:bodyPr lIns="0" rIns="0"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752091-D3D9-4DBF-BC90-37B67D612627}" type="parTrans" cxnId="{A82FA63B-7D99-4521-A768-FE600F74D8F8}">
      <dgm:prSet/>
      <dgm:spPr/>
      <dgm:t>
        <a:bodyPr/>
        <a:lstStyle/>
        <a:p>
          <a:endParaRPr lang="en-US"/>
        </a:p>
      </dgm:t>
    </dgm:pt>
    <dgm:pt modelId="{4F4214E3-1337-4BB9-9D7D-47390B87CDD2}" type="sibTrans" cxnId="{A82FA63B-7D99-4521-A768-FE600F74D8F8}">
      <dgm:prSet/>
      <dgm:spPr/>
      <dgm:t>
        <a:bodyPr/>
        <a:lstStyle/>
        <a:p>
          <a:endParaRPr lang="en-US"/>
        </a:p>
      </dgm:t>
    </dgm:pt>
    <dgm:pt modelId="{7A6170A0-14E5-499A-99C4-ED53D6D9EEE6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1A49BD-05C8-478C-AC68-B1A570983452}" type="parTrans" cxnId="{5928FA48-DDA6-402E-9B9D-29AD1EB41C05}">
      <dgm:prSet/>
      <dgm:spPr/>
      <dgm:t>
        <a:bodyPr/>
        <a:lstStyle/>
        <a:p>
          <a:endParaRPr lang="en-US"/>
        </a:p>
      </dgm:t>
    </dgm:pt>
    <dgm:pt modelId="{EDF07AB6-103A-4393-968B-BB9C7A950098}" type="sibTrans" cxnId="{5928FA48-DDA6-402E-9B9D-29AD1EB41C05}">
      <dgm:prSet/>
      <dgm:spPr/>
      <dgm:t>
        <a:bodyPr/>
        <a:lstStyle/>
        <a:p>
          <a:endParaRPr lang="en-US"/>
        </a:p>
      </dgm:t>
    </dgm:pt>
    <dgm:pt modelId="{A562B768-F65B-4711-87A3-AF602F51F512}" type="pres">
      <dgm:prSet presAssocID="{8F05ADCE-D0F6-422E-A242-6577D6EE78C3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6324B276-1032-45FF-9068-65F91FAE03D5}" type="pres">
      <dgm:prSet presAssocID="{38274475-A7C9-4C34-8FC2-507B3F195890}" presName="parentLin" presStyleCnt="0"/>
      <dgm:spPr/>
    </dgm:pt>
    <dgm:pt modelId="{082FBE13-29D9-406C-BBA2-30E2D89AF901}" type="pres">
      <dgm:prSet presAssocID="{38274475-A7C9-4C34-8FC2-507B3F195890}" presName="parentLeftMargin" presStyleLbl="node1" presStyleIdx="0" presStyleCnt="9"/>
      <dgm:spPr/>
    </dgm:pt>
    <dgm:pt modelId="{0EA2069B-3659-4929-8E8C-525B8015012F}" type="pres">
      <dgm:prSet presAssocID="{38274475-A7C9-4C34-8FC2-507B3F195890}" presName="parentText" presStyleLbl="node1" presStyleIdx="0" presStyleCnt="9" custLinFactNeighborY="-2511">
        <dgm:presLayoutVars>
          <dgm:chMax val="0"/>
          <dgm:bulletEnabled val="1"/>
        </dgm:presLayoutVars>
      </dgm:prSet>
      <dgm:spPr/>
    </dgm:pt>
    <dgm:pt modelId="{C378BDE7-F81C-4B94-9131-9BBD584D4D36}" type="pres">
      <dgm:prSet presAssocID="{38274475-A7C9-4C34-8FC2-507B3F195890}" presName="negativeSpace" presStyleCnt="0"/>
      <dgm:spPr/>
    </dgm:pt>
    <dgm:pt modelId="{DCB64462-C54F-4F86-8F6D-7F6FEEF1E1BD}" type="pres">
      <dgm:prSet presAssocID="{38274475-A7C9-4C34-8FC2-507B3F195890}" presName="childText" presStyleLbl="conFgAcc1" presStyleIdx="0" presStyleCnt="9">
        <dgm:presLayoutVars>
          <dgm:bulletEnabled val="1"/>
        </dgm:presLayoutVars>
      </dgm:prSet>
      <dgm:spPr/>
    </dgm:pt>
    <dgm:pt modelId="{883FAB04-01BB-46C7-B825-B7DE62A168B8}" type="pres">
      <dgm:prSet presAssocID="{0EF55E00-0F8E-49D0-9C81-37CD9F57F2C9}" presName="spaceBetweenRectangles" presStyleCnt="0"/>
      <dgm:spPr/>
    </dgm:pt>
    <dgm:pt modelId="{BE91F7B9-F6FE-4C1E-A0DD-4D1573600D77}" type="pres">
      <dgm:prSet presAssocID="{88C0B07B-8D93-4510-BECF-06FB94408D28}" presName="parentLin" presStyleCnt="0"/>
      <dgm:spPr/>
    </dgm:pt>
    <dgm:pt modelId="{2F0F0828-087E-496A-8DC2-B8B41A1E2135}" type="pres">
      <dgm:prSet presAssocID="{88C0B07B-8D93-4510-BECF-06FB94408D28}" presName="parentLeftMargin" presStyleLbl="node1" presStyleIdx="0" presStyleCnt="9"/>
      <dgm:spPr/>
    </dgm:pt>
    <dgm:pt modelId="{88AB7A23-D7D4-4061-B404-36364C057BFA}" type="pres">
      <dgm:prSet presAssocID="{88C0B07B-8D93-4510-BECF-06FB94408D28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7CD9565-0BDC-4DAA-9291-EDC1DE1794F6}" type="pres">
      <dgm:prSet presAssocID="{88C0B07B-8D93-4510-BECF-06FB94408D28}" presName="negativeSpace" presStyleCnt="0"/>
      <dgm:spPr/>
    </dgm:pt>
    <dgm:pt modelId="{8387AD6A-4F27-4B95-A562-1683FBF649FF}" type="pres">
      <dgm:prSet presAssocID="{88C0B07B-8D93-4510-BECF-06FB94408D28}" presName="childText" presStyleLbl="conFgAcc1" presStyleIdx="1" presStyleCnt="9">
        <dgm:presLayoutVars>
          <dgm:bulletEnabled val="1"/>
        </dgm:presLayoutVars>
      </dgm:prSet>
      <dgm:spPr/>
    </dgm:pt>
    <dgm:pt modelId="{651D4933-AEDC-4D62-BAEE-DA0BCCE9DACF}" type="pres">
      <dgm:prSet presAssocID="{4F4214E3-1337-4BB9-9D7D-47390B87CDD2}" presName="spaceBetweenRectangles" presStyleCnt="0"/>
      <dgm:spPr/>
    </dgm:pt>
    <dgm:pt modelId="{0422C4DB-126F-4A1B-9BC2-987888C4B2EF}" type="pres">
      <dgm:prSet presAssocID="{7A6170A0-14E5-499A-99C4-ED53D6D9EEE6}" presName="parentLin" presStyleCnt="0"/>
      <dgm:spPr/>
    </dgm:pt>
    <dgm:pt modelId="{4A0CFFEA-1584-43A3-B42E-1C0F89462329}" type="pres">
      <dgm:prSet presAssocID="{7A6170A0-14E5-499A-99C4-ED53D6D9EEE6}" presName="parentLeftMargin" presStyleLbl="node1" presStyleIdx="1" presStyleCnt="9"/>
      <dgm:spPr/>
    </dgm:pt>
    <dgm:pt modelId="{9C7476C0-093A-411B-B403-C030576AD46F}" type="pres">
      <dgm:prSet presAssocID="{7A6170A0-14E5-499A-99C4-ED53D6D9EEE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95FDB443-B057-4C2E-86F0-1F96C542FDB5}" type="pres">
      <dgm:prSet presAssocID="{7A6170A0-14E5-499A-99C4-ED53D6D9EEE6}" presName="negativeSpace" presStyleCnt="0"/>
      <dgm:spPr/>
    </dgm:pt>
    <dgm:pt modelId="{AFE274BA-AFE9-47FD-8F38-6873B8EE4A76}" type="pres">
      <dgm:prSet presAssocID="{7A6170A0-14E5-499A-99C4-ED53D6D9EEE6}" presName="childText" presStyleLbl="conFgAcc1" presStyleIdx="2" presStyleCnt="9">
        <dgm:presLayoutVars>
          <dgm:bulletEnabled val="1"/>
        </dgm:presLayoutVars>
      </dgm:prSet>
      <dgm:spPr/>
    </dgm:pt>
    <dgm:pt modelId="{35F04CBD-70A5-4573-A5EE-12D094CB2036}" type="pres">
      <dgm:prSet presAssocID="{EDF07AB6-103A-4393-968B-BB9C7A950098}" presName="spaceBetweenRectangles" presStyleCnt="0"/>
      <dgm:spPr/>
    </dgm:pt>
    <dgm:pt modelId="{E37371B2-4336-4C9F-B1DA-81D0DA467D77}" type="pres">
      <dgm:prSet presAssocID="{2C77B128-EA26-49E6-88F9-E9FBCAA3A61D}" presName="parentLin" presStyleCnt="0"/>
      <dgm:spPr/>
    </dgm:pt>
    <dgm:pt modelId="{D57C2251-46C3-40CF-A23E-B7CC9245A50A}" type="pres">
      <dgm:prSet presAssocID="{2C77B128-EA26-49E6-88F9-E9FBCAA3A61D}" presName="parentLeftMargin" presStyleLbl="node1" presStyleIdx="2" presStyleCnt="9"/>
      <dgm:spPr/>
    </dgm:pt>
    <dgm:pt modelId="{170DE394-6C4F-4C09-B119-0910362E0669}" type="pres">
      <dgm:prSet presAssocID="{2C77B128-EA26-49E6-88F9-E9FBCAA3A61D}" presName="parentText" presStyleLbl="node1" presStyleIdx="3" presStyleCnt="9" custLinFactNeighborY="-2511">
        <dgm:presLayoutVars>
          <dgm:chMax val="0"/>
          <dgm:bulletEnabled val="1"/>
        </dgm:presLayoutVars>
      </dgm:prSet>
      <dgm:spPr/>
    </dgm:pt>
    <dgm:pt modelId="{6F9A6523-39D3-49E6-BE71-90EC653D8C75}" type="pres">
      <dgm:prSet presAssocID="{2C77B128-EA26-49E6-88F9-E9FBCAA3A61D}" presName="negativeSpace" presStyleCnt="0"/>
      <dgm:spPr/>
    </dgm:pt>
    <dgm:pt modelId="{DA6EC800-4A5E-4433-B1BD-149B73673078}" type="pres">
      <dgm:prSet presAssocID="{2C77B128-EA26-49E6-88F9-E9FBCAA3A61D}" presName="childText" presStyleLbl="conFgAcc1" presStyleIdx="3" presStyleCnt="9">
        <dgm:presLayoutVars>
          <dgm:bulletEnabled val="1"/>
        </dgm:presLayoutVars>
      </dgm:prSet>
      <dgm:spPr/>
    </dgm:pt>
    <dgm:pt modelId="{F27338F8-BE83-42C1-BF94-69530EA418E8}" type="pres">
      <dgm:prSet presAssocID="{8B174559-956E-42FE-92DC-5978D2930E79}" presName="spaceBetweenRectangles" presStyleCnt="0"/>
      <dgm:spPr/>
    </dgm:pt>
    <dgm:pt modelId="{F6E9E715-2CDF-40A5-9C59-ADF2932B97F6}" type="pres">
      <dgm:prSet presAssocID="{BA552BBE-015D-4071-A1EC-8B9882E94C65}" presName="parentLin" presStyleCnt="0"/>
      <dgm:spPr/>
    </dgm:pt>
    <dgm:pt modelId="{3F464897-28F5-410E-9696-43F706A9FBE4}" type="pres">
      <dgm:prSet presAssocID="{BA552BBE-015D-4071-A1EC-8B9882E94C65}" presName="parentLeftMargin" presStyleLbl="node1" presStyleIdx="3" presStyleCnt="9"/>
      <dgm:spPr/>
    </dgm:pt>
    <dgm:pt modelId="{F041AEE6-7F0C-429F-A5D3-905F776C7E70}" type="pres">
      <dgm:prSet presAssocID="{BA552BBE-015D-4071-A1EC-8B9882E94C6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F217867-A03D-4A8B-964D-8572C2F7D647}" type="pres">
      <dgm:prSet presAssocID="{BA552BBE-015D-4071-A1EC-8B9882E94C65}" presName="negativeSpace" presStyleCnt="0"/>
      <dgm:spPr/>
    </dgm:pt>
    <dgm:pt modelId="{342FEC3C-0F30-4065-BD27-3AF9C6FE50CB}" type="pres">
      <dgm:prSet presAssocID="{BA552BBE-015D-4071-A1EC-8B9882E94C65}" presName="childText" presStyleLbl="conFgAcc1" presStyleIdx="4" presStyleCnt="9">
        <dgm:presLayoutVars>
          <dgm:bulletEnabled val="1"/>
        </dgm:presLayoutVars>
      </dgm:prSet>
      <dgm:spPr/>
    </dgm:pt>
    <dgm:pt modelId="{13873FC4-CB6C-4F26-9E67-056A037B1112}" type="pres">
      <dgm:prSet presAssocID="{2CE3A710-89EC-4FF7-941D-D9EA1BA840B8}" presName="spaceBetweenRectangles" presStyleCnt="0"/>
      <dgm:spPr/>
    </dgm:pt>
    <dgm:pt modelId="{136AB654-68C2-49FB-A78D-1C0FCCD65422}" type="pres">
      <dgm:prSet presAssocID="{BE389E6E-73D1-4A47-B1DB-DA0B8F111C91}" presName="parentLin" presStyleCnt="0"/>
      <dgm:spPr/>
    </dgm:pt>
    <dgm:pt modelId="{F85E137B-B287-49D5-AB7C-5E21EFE425F5}" type="pres">
      <dgm:prSet presAssocID="{BE389E6E-73D1-4A47-B1DB-DA0B8F111C91}" presName="parentLeftMargin" presStyleLbl="node1" presStyleIdx="4" presStyleCnt="9"/>
      <dgm:spPr/>
    </dgm:pt>
    <dgm:pt modelId="{875FEDC5-8EE7-4749-BA84-B55728C6F936}" type="pres">
      <dgm:prSet presAssocID="{BE389E6E-73D1-4A47-B1DB-DA0B8F111C91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6D1A4AC-0957-4D3F-A883-EA0329E0D041}" type="pres">
      <dgm:prSet presAssocID="{BE389E6E-73D1-4A47-B1DB-DA0B8F111C91}" presName="negativeSpace" presStyleCnt="0"/>
      <dgm:spPr/>
    </dgm:pt>
    <dgm:pt modelId="{7D48F86F-0E40-40D0-BC36-F3E421836F75}" type="pres">
      <dgm:prSet presAssocID="{BE389E6E-73D1-4A47-B1DB-DA0B8F111C91}" presName="childText" presStyleLbl="conFgAcc1" presStyleIdx="5" presStyleCnt="9">
        <dgm:presLayoutVars>
          <dgm:bulletEnabled val="1"/>
        </dgm:presLayoutVars>
      </dgm:prSet>
      <dgm:spPr/>
    </dgm:pt>
    <dgm:pt modelId="{41891581-05B5-4FDB-AE4C-DD9CD6D6D6A6}" type="pres">
      <dgm:prSet presAssocID="{B326B234-767E-4F95-96B5-B94713CF45C2}" presName="spaceBetweenRectangles" presStyleCnt="0"/>
      <dgm:spPr/>
    </dgm:pt>
    <dgm:pt modelId="{2A4B1BAD-3939-4328-AA16-A8B484CFA8E7}" type="pres">
      <dgm:prSet presAssocID="{41FEC05A-C83F-4BCB-8107-7E8C776E2C8A}" presName="parentLin" presStyleCnt="0"/>
      <dgm:spPr/>
    </dgm:pt>
    <dgm:pt modelId="{F0D465D3-C3D0-40AA-9F3F-04C111D2A3DB}" type="pres">
      <dgm:prSet presAssocID="{41FEC05A-C83F-4BCB-8107-7E8C776E2C8A}" presName="parentLeftMargin" presStyleLbl="node1" presStyleIdx="5" presStyleCnt="9"/>
      <dgm:spPr/>
    </dgm:pt>
    <dgm:pt modelId="{79CC7473-FEB6-4D48-86CE-3DDF7BE64505}" type="pres">
      <dgm:prSet presAssocID="{41FEC05A-C83F-4BCB-8107-7E8C776E2C8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01B7095-EF0A-4F48-8ADA-DA2F5E440C82}" type="pres">
      <dgm:prSet presAssocID="{41FEC05A-C83F-4BCB-8107-7E8C776E2C8A}" presName="negativeSpace" presStyleCnt="0"/>
      <dgm:spPr/>
    </dgm:pt>
    <dgm:pt modelId="{C6C783DB-3550-412C-B9F3-82F28221DFB8}" type="pres">
      <dgm:prSet presAssocID="{41FEC05A-C83F-4BCB-8107-7E8C776E2C8A}" presName="childText" presStyleLbl="conFgAcc1" presStyleIdx="6" presStyleCnt="9">
        <dgm:presLayoutVars>
          <dgm:bulletEnabled val="1"/>
        </dgm:presLayoutVars>
      </dgm:prSet>
      <dgm:spPr/>
    </dgm:pt>
    <dgm:pt modelId="{E11DA672-CEC8-4B72-BF0D-570F67A15C20}" type="pres">
      <dgm:prSet presAssocID="{ECF41E15-9E23-4758-B42B-4475C47AB803}" presName="spaceBetweenRectangles" presStyleCnt="0"/>
      <dgm:spPr/>
    </dgm:pt>
    <dgm:pt modelId="{EFAFA99A-8A9F-4B0C-88C3-47EF0961A828}" type="pres">
      <dgm:prSet presAssocID="{785184EA-3FEF-4E71-9401-9B29C47507B2}" presName="parentLin" presStyleCnt="0"/>
      <dgm:spPr/>
    </dgm:pt>
    <dgm:pt modelId="{761D6CCF-E163-4837-8256-C52E2C9B9A66}" type="pres">
      <dgm:prSet presAssocID="{785184EA-3FEF-4E71-9401-9B29C47507B2}" presName="parentLeftMargin" presStyleLbl="node1" presStyleIdx="6" presStyleCnt="9"/>
      <dgm:spPr/>
    </dgm:pt>
    <dgm:pt modelId="{D735A9A2-A56D-4C94-8892-8343D5C17A56}" type="pres">
      <dgm:prSet presAssocID="{785184EA-3FEF-4E71-9401-9B29C47507B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D809F6D-CD7E-4233-A800-8ADF1363CAD2}" type="pres">
      <dgm:prSet presAssocID="{785184EA-3FEF-4E71-9401-9B29C47507B2}" presName="negativeSpace" presStyleCnt="0"/>
      <dgm:spPr/>
    </dgm:pt>
    <dgm:pt modelId="{65A5C3E1-CDEA-4947-9CC3-DAB20DD755E0}" type="pres">
      <dgm:prSet presAssocID="{785184EA-3FEF-4E71-9401-9B29C47507B2}" presName="childText" presStyleLbl="conFgAcc1" presStyleIdx="7" presStyleCnt="9">
        <dgm:presLayoutVars>
          <dgm:bulletEnabled val="1"/>
        </dgm:presLayoutVars>
      </dgm:prSet>
      <dgm:spPr/>
    </dgm:pt>
    <dgm:pt modelId="{2F91460B-1333-438D-8612-1587D4E2A802}" type="pres">
      <dgm:prSet presAssocID="{B68F23EC-1DDE-4F1C-A4F7-5A12D805591B}" presName="spaceBetweenRectangles" presStyleCnt="0"/>
      <dgm:spPr/>
    </dgm:pt>
    <dgm:pt modelId="{142E7BB9-7FFB-45AA-A875-C9391EFBA5BE}" type="pres">
      <dgm:prSet presAssocID="{720065ED-0D62-45C2-BCF4-F55327935433}" presName="parentLin" presStyleCnt="0"/>
      <dgm:spPr/>
    </dgm:pt>
    <dgm:pt modelId="{A72A0D5A-E2B0-4E2B-8082-6500DEE87CF1}" type="pres">
      <dgm:prSet presAssocID="{720065ED-0D62-45C2-BCF4-F55327935433}" presName="parentLeftMargin" presStyleLbl="node1" presStyleIdx="7" presStyleCnt="9"/>
      <dgm:spPr/>
    </dgm:pt>
    <dgm:pt modelId="{D4C6032C-C08A-4563-8CFE-D14E1211E592}" type="pres">
      <dgm:prSet presAssocID="{720065ED-0D62-45C2-BCF4-F55327935433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A941A797-C09E-4E08-B46C-DAC719D195C9}" type="pres">
      <dgm:prSet presAssocID="{720065ED-0D62-45C2-BCF4-F55327935433}" presName="negativeSpace" presStyleCnt="0"/>
      <dgm:spPr/>
    </dgm:pt>
    <dgm:pt modelId="{8A5EDE72-276F-4529-9BE1-C537D954EE58}" type="pres">
      <dgm:prSet presAssocID="{720065ED-0D62-45C2-BCF4-F5532793543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AAEF21B-ED79-4CCC-AC38-23E15F365A2F}" srcId="{8F05ADCE-D0F6-422E-A242-6577D6EE78C3}" destId="{41FEC05A-C83F-4BCB-8107-7E8C776E2C8A}" srcOrd="6" destOrd="0" parTransId="{E284F233-DE11-4E1A-AA81-7917FE1772BC}" sibTransId="{ECF41E15-9E23-4758-B42B-4475C47AB803}"/>
    <dgm:cxn modelId="{4BC6C425-8091-4056-889A-8264A155E215}" type="presOf" srcId="{38274475-A7C9-4C34-8FC2-507B3F195890}" destId="{082FBE13-29D9-406C-BBA2-30E2D89AF901}" srcOrd="0" destOrd="0" presId="urn:microsoft.com/office/officeart/2005/8/layout/list1"/>
    <dgm:cxn modelId="{A3CF0E28-A647-4E70-A181-DD4FDCD88AB7}" type="presOf" srcId="{88C0B07B-8D93-4510-BECF-06FB94408D28}" destId="{88AB7A23-D7D4-4061-B404-36364C057BFA}" srcOrd="1" destOrd="0" presId="urn:microsoft.com/office/officeart/2005/8/layout/list1"/>
    <dgm:cxn modelId="{4CCE8534-A9E8-4B37-BCB4-487C3B08BA13}" type="presOf" srcId="{720065ED-0D62-45C2-BCF4-F55327935433}" destId="{A72A0D5A-E2B0-4E2B-8082-6500DEE87CF1}" srcOrd="0" destOrd="0" presId="urn:microsoft.com/office/officeart/2005/8/layout/list1"/>
    <dgm:cxn modelId="{C3E7593B-021E-42D7-AAED-7687A889FB96}" srcId="{8F05ADCE-D0F6-422E-A242-6577D6EE78C3}" destId="{BA552BBE-015D-4071-A1EC-8B9882E94C65}" srcOrd="4" destOrd="0" parTransId="{EA4EEF3C-0516-4F2F-8505-ED794E3B8A44}" sibTransId="{2CE3A710-89EC-4FF7-941D-D9EA1BA840B8}"/>
    <dgm:cxn modelId="{A82FA63B-7D99-4521-A768-FE600F74D8F8}" srcId="{8F05ADCE-D0F6-422E-A242-6577D6EE78C3}" destId="{88C0B07B-8D93-4510-BECF-06FB94408D28}" srcOrd="1" destOrd="0" parTransId="{38752091-D3D9-4DBF-BC90-37B67D612627}" sibTransId="{4F4214E3-1337-4BB9-9D7D-47390B87CDD2}"/>
    <dgm:cxn modelId="{AA54245B-28A7-4FD4-AE46-B834A1DD0092}" type="presOf" srcId="{BE389E6E-73D1-4A47-B1DB-DA0B8F111C91}" destId="{875FEDC5-8EE7-4749-BA84-B55728C6F936}" srcOrd="1" destOrd="0" presId="urn:microsoft.com/office/officeart/2005/8/layout/list1"/>
    <dgm:cxn modelId="{8B819541-B5F3-404A-8554-9B217CD538DA}" type="presOf" srcId="{7A6170A0-14E5-499A-99C4-ED53D6D9EEE6}" destId="{9C7476C0-093A-411B-B403-C030576AD46F}" srcOrd="1" destOrd="0" presId="urn:microsoft.com/office/officeart/2005/8/layout/list1"/>
    <dgm:cxn modelId="{5928FA48-DDA6-402E-9B9D-29AD1EB41C05}" srcId="{8F05ADCE-D0F6-422E-A242-6577D6EE78C3}" destId="{7A6170A0-14E5-499A-99C4-ED53D6D9EEE6}" srcOrd="2" destOrd="0" parTransId="{9C1A49BD-05C8-478C-AC68-B1A570983452}" sibTransId="{EDF07AB6-103A-4393-968B-BB9C7A950098}"/>
    <dgm:cxn modelId="{FEDA3F4B-6DD9-4AE3-9661-EF6913E935BA}" srcId="{8F05ADCE-D0F6-422E-A242-6577D6EE78C3}" destId="{720065ED-0D62-45C2-BCF4-F55327935433}" srcOrd="8" destOrd="0" parTransId="{325F6B1A-972D-4A37-9D53-61695EF593BB}" sibTransId="{2A5B26F9-3A79-49A9-89AB-CD7E05AF789C}"/>
    <dgm:cxn modelId="{DB63E84D-98D6-4639-9ED3-32BBADE050AA}" srcId="{8F05ADCE-D0F6-422E-A242-6577D6EE78C3}" destId="{38274475-A7C9-4C34-8FC2-507B3F195890}" srcOrd="0" destOrd="0" parTransId="{7512AAB8-3C73-46B6-AFB1-AD6BD13D172D}" sibTransId="{0EF55E00-0F8E-49D0-9C81-37CD9F57F2C9}"/>
    <dgm:cxn modelId="{B0666C70-CBFB-43E6-A1D2-5B961D640BDC}" type="presOf" srcId="{BA552BBE-015D-4071-A1EC-8B9882E94C65}" destId="{3F464897-28F5-410E-9696-43F706A9FBE4}" srcOrd="0" destOrd="0" presId="urn:microsoft.com/office/officeart/2005/8/layout/list1"/>
    <dgm:cxn modelId="{48B69B59-D2A0-47BF-896A-F3BB2226734D}" type="presOf" srcId="{7A6170A0-14E5-499A-99C4-ED53D6D9EEE6}" destId="{4A0CFFEA-1584-43A3-B42E-1C0F89462329}" srcOrd="0" destOrd="0" presId="urn:microsoft.com/office/officeart/2005/8/layout/list1"/>
    <dgm:cxn modelId="{CB5E667B-C042-4B8A-9D81-3DBE3C10B900}" type="presOf" srcId="{41FEC05A-C83F-4BCB-8107-7E8C776E2C8A}" destId="{F0D465D3-C3D0-40AA-9F3F-04C111D2A3DB}" srcOrd="0" destOrd="0" presId="urn:microsoft.com/office/officeart/2005/8/layout/list1"/>
    <dgm:cxn modelId="{E8225184-9446-40E6-B503-8D53A4554C94}" type="presOf" srcId="{720065ED-0D62-45C2-BCF4-F55327935433}" destId="{D4C6032C-C08A-4563-8CFE-D14E1211E592}" srcOrd="1" destOrd="0" presId="urn:microsoft.com/office/officeart/2005/8/layout/list1"/>
    <dgm:cxn modelId="{0A221785-3E01-4DD6-A1AB-3F611A27F0DA}" type="presOf" srcId="{785184EA-3FEF-4E71-9401-9B29C47507B2}" destId="{D735A9A2-A56D-4C94-8892-8343D5C17A56}" srcOrd="1" destOrd="0" presId="urn:microsoft.com/office/officeart/2005/8/layout/list1"/>
    <dgm:cxn modelId="{D8BD1E86-F4BC-4F3F-B399-3A231A4BADA9}" type="presOf" srcId="{38274475-A7C9-4C34-8FC2-507B3F195890}" destId="{0EA2069B-3659-4929-8E8C-525B8015012F}" srcOrd="1" destOrd="0" presId="urn:microsoft.com/office/officeart/2005/8/layout/list1"/>
    <dgm:cxn modelId="{B228AF88-DA98-4961-9D78-9E8AB80A4023}" type="presOf" srcId="{2C77B128-EA26-49E6-88F9-E9FBCAA3A61D}" destId="{170DE394-6C4F-4C09-B119-0910362E0669}" srcOrd="1" destOrd="0" presId="urn:microsoft.com/office/officeart/2005/8/layout/list1"/>
    <dgm:cxn modelId="{2EC1A09A-DA5F-43CC-9A5F-25C5FB963484}" type="presOf" srcId="{BE389E6E-73D1-4A47-B1DB-DA0B8F111C91}" destId="{F85E137B-B287-49D5-AB7C-5E21EFE425F5}" srcOrd="0" destOrd="0" presId="urn:microsoft.com/office/officeart/2005/8/layout/list1"/>
    <dgm:cxn modelId="{3835139E-9288-4CDF-B23E-B3CAA2D3632C}" type="presOf" srcId="{2C77B128-EA26-49E6-88F9-E9FBCAA3A61D}" destId="{D57C2251-46C3-40CF-A23E-B7CC9245A50A}" srcOrd="0" destOrd="0" presId="urn:microsoft.com/office/officeart/2005/8/layout/list1"/>
    <dgm:cxn modelId="{92CDA7A0-7924-47AB-93FA-835ACA036D9A}" type="presOf" srcId="{BA552BBE-015D-4071-A1EC-8B9882E94C65}" destId="{F041AEE6-7F0C-429F-A5D3-905F776C7E70}" srcOrd="1" destOrd="0" presId="urn:microsoft.com/office/officeart/2005/8/layout/list1"/>
    <dgm:cxn modelId="{75E837A7-33DA-417A-9522-8F03C5A5EE43}" type="presOf" srcId="{8F05ADCE-D0F6-422E-A242-6577D6EE78C3}" destId="{A562B768-F65B-4711-87A3-AF602F51F512}" srcOrd="0" destOrd="0" presId="urn:microsoft.com/office/officeart/2005/8/layout/list1"/>
    <dgm:cxn modelId="{0D7D49DB-1026-4146-985C-6B1739BD737C}" type="presOf" srcId="{785184EA-3FEF-4E71-9401-9B29C47507B2}" destId="{761D6CCF-E163-4837-8256-C52E2C9B9A66}" srcOrd="0" destOrd="0" presId="urn:microsoft.com/office/officeart/2005/8/layout/list1"/>
    <dgm:cxn modelId="{79BFB3DE-26ED-4ACF-B6FF-2A2B3E7A0386}" srcId="{8F05ADCE-D0F6-422E-A242-6577D6EE78C3}" destId="{2C77B128-EA26-49E6-88F9-E9FBCAA3A61D}" srcOrd="3" destOrd="0" parTransId="{B62DDBC7-1E9E-40F3-83FE-E036E103F863}" sibTransId="{8B174559-956E-42FE-92DC-5978D2930E79}"/>
    <dgm:cxn modelId="{95E7AEE8-8AFB-4D3C-91EA-9295737303B2}" srcId="{8F05ADCE-D0F6-422E-A242-6577D6EE78C3}" destId="{785184EA-3FEF-4E71-9401-9B29C47507B2}" srcOrd="7" destOrd="0" parTransId="{55A2EA28-E1F5-42A5-8520-F8FDB7D462E4}" sibTransId="{B68F23EC-1DDE-4F1C-A4F7-5A12D805591B}"/>
    <dgm:cxn modelId="{DBE2A7F1-39EC-455E-A5B5-1BF9F775ECC7}" type="presOf" srcId="{41FEC05A-C83F-4BCB-8107-7E8C776E2C8A}" destId="{79CC7473-FEB6-4D48-86CE-3DDF7BE64505}" srcOrd="1" destOrd="0" presId="urn:microsoft.com/office/officeart/2005/8/layout/list1"/>
    <dgm:cxn modelId="{C65CF7F2-132C-4E19-8EA1-B445DBF39C4C}" type="presOf" srcId="{88C0B07B-8D93-4510-BECF-06FB94408D28}" destId="{2F0F0828-087E-496A-8DC2-B8B41A1E2135}" srcOrd="0" destOrd="0" presId="urn:microsoft.com/office/officeart/2005/8/layout/list1"/>
    <dgm:cxn modelId="{E62AE5F5-9421-48EE-8263-EDE21ED5B7FD}" srcId="{8F05ADCE-D0F6-422E-A242-6577D6EE78C3}" destId="{BE389E6E-73D1-4A47-B1DB-DA0B8F111C91}" srcOrd="5" destOrd="0" parTransId="{7FB4FD9C-213C-4D0F-81DE-2381B9830ECE}" sibTransId="{B326B234-767E-4F95-96B5-B94713CF45C2}"/>
    <dgm:cxn modelId="{01AFEF07-D058-423D-806F-3F57F2B3D722}" type="presParOf" srcId="{A562B768-F65B-4711-87A3-AF602F51F512}" destId="{6324B276-1032-45FF-9068-65F91FAE03D5}" srcOrd="0" destOrd="0" presId="urn:microsoft.com/office/officeart/2005/8/layout/list1"/>
    <dgm:cxn modelId="{AADFF25D-6769-4797-BB36-F50E79D70FA6}" type="presParOf" srcId="{6324B276-1032-45FF-9068-65F91FAE03D5}" destId="{082FBE13-29D9-406C-BBA2-30E2D89AF901}" srcOrd="0" destOrd="0" presId="urn:microsoft.com/office/officeart/2005/8/layout/list1"/>
    <dgm:cxn modelId="{6C6815F7-A0DF-4A48-A5BB-FB18902CD869}" type="presParOf" srcId="{6324B276-1032-45FF-9068-65F91FAE03D5}" destId="{0EA2069B-3659-4929-8E8C-525B8015012F}" srcOrd="1" destOrd="0" presId="urn:microsoft.com/office/officeart/2005/8/layout/list1"/>
    <dgm:cxn modelId="{48B7A86F-97C5-4371-A43E-1C4172DC74B6}" type="presParOf" srcId="{A562B768-F65B-4711-87A3-AF602F51F512}" destId="{C378BDE7-F81C-4B94-9131-9BBD584D4D36}" srcOrd="1" destOrd="0" presId="urn:microsoft.com/office/officeart/2005/8/layout/list1"/>
    <dgm:cxn modelId="{1E8EC19C-411F-4804-9908-37A814C2DFE2}" type="presParOf" srcId="{A562B768-F65B-4711-87A3-AF602F51F512}" destId="{DCB64462-C54F-4F86-8F6D-7F6FEEF1E1BD}" srcOrd="2" destOrd="0" presId="urn:microsoft.com/office/officeart/2005/8/layout/list1"/>
    <dgm:cxn modelId="{64E76782-5E25-4313-BC4E-ECF56511E1EC}" type="presParOf" srcId="{A562B768-F65B-4711-87A3-AF602F51F512}" destId="{883FAB04-01BB-46C7-B825-B7DE62A168B8}" srcOrd="3" destOrd="0" presId="urn:microsoft.com/office/officeart/2005/8/layout/list1"/>
    <dgm:cxn modelId="{1C1563CB-BC5D-48A9-B231-B89ED3D47D57}" type="presParOf" srcId="{A562B768-F65B-4711-87A3-AF602F51F512}" destId="{BE91F7B9-F6FE-4C1E-A0DD-4D1573600D77}" srcOrd="4" destOrd="0" presId="urn:microsoft.com/office/officeart/2005/8/layout/list1"/>
    <dgm:cxn modelId="{2FD5571E-C7AD-4527-B1D8-E3B3F5692B70}" type="presParOf" srcId="{BE91F7B9-F6FE-4C1E-A0DD-4D1573600D77}" destId="{2F0F0828-087E-496A-8DC2-B8B41A1E2135}" srcOrd="0" destOrd="0" presId="urn:microsoft.com/office/officeart/2005/8/layout/list1"/>
    <dgm:cxn modelId="{A19479B2-D915-45F3-BB19-C2D6745577A9}" type="presParOf" srcId="{BE91F7B9-F6FE-4C1E-A0DD-4D1573600D77}" destId="{88AB7A23-D7D4-4061-B404-36364C057BFA}" srcOrd="1" destOrd="0" presId="urn:microsoft.com/office/officeart/2005/8/layout/list1"/>
    <dgm:cxn modelId="{ACA6D27F-EEB2-43E3-8BE1-0F62CEC8EDD8}" type="presParOf" srcId="{A562B768-F65B-4711-87A3-AF602F51F512}" destId="{A7CD9565-0BDC-4DAA-9291-EDC1DE1794F6}" srcOrd="5" destOrd="0" presId="urn:microsoft.com/office/officeart/2005/8/layout/list1"/>
    <dgm:cxn modelId="{3A6BE4CC-1FC9-4EF9-A5D0-877C47136CF8}" type="presParOf" srcId="{A562B768-F65B-4711-87A3-AF602F51F512}" destId="{8387AD6A-4F27-4B95-A562-1683FBF649FF}" srcOrd="6" destOrd="0" presId="urn:microsoft.com/office/officeart/2005/8/layout/list1"/>
    <dgm:cxn modelId="{DD2CADF4-862C-4E4C-A994-B456583FD4E5}" type="presParOf" srcId="{A562B768-F65B-4711-87A3-AF602F51F512}" destId="{651D4933-AEDC-4D62-BAEE-DA0BCCE9DACF}" srcOrd="7" destOrd="0" presId="urn:microsoft.com/office/officeart/2005/8/layout/list1"/>
    <dgm:cxn modelId="{2D19B4C2-722C-4219-B8C8-ABE5F2613B29}" type="presParOf" srcId="{A562B768-F65B-4711-87A3-AF602F51F512}" destId="{0422C4DB-126F-4A1B-9BC2-987888C4B2EF}" srcOrd="8" destOrd="0" presId="urn:microsoft.com/office/officeart/2005/8/layout/list1"/>
    <dgm:cxn modelId="{035DE021-9743-44B1-ABDD-EF20C7CD6B44}" type="presParOf" srcId="{0422C4DB-126F-4A1B-9BC2-987888C4B2EF}" destId="{4A0CFFEA-1584-43A3-B42E-1C0F89462329}" srcOrd="0" destOrd="0" presId="urn:microsoft.com/office/officeart/2005/8/layout/list1"/>
    <dgm:cxn modelId="{B71ADA20-F8BA-4C63-9685-EE74948EFDC0}" type="presParOf" srcId="{0422C4DB-126F-4A1B-9BC2-987888C4B2EF}" destId="{9C7476C0-093A-411B-B403-C030576AD46F}" srcOrd="1" destOrd="0" presId="urn:microsoft.com/office/officeart/2005/8/layout/list1"/>
    <dgm:cxn modelId="{BC8D9F91-FFD0-4696-AD25-93A1EBFB986C}" type="presParOf" srcId="{A562B768-F65B-4711-87A3-AF602F51F512}" destId="{95FDB443-B057-4C2E-86F0-1F96C542FDB5}" srcOrd="9" destOrd="0" presId="urn:microsoft.com/office/officeart/2005/8/layout/list1"/>
    <dgm:cxn modelId="{475AA7AB-3261-4700-9C1F-2F52FAFA5132}" type="presParOf" srcId="{A562B768-F65B-4711-87A3-AF602F51F512}" destId="{AFE274BA-AFE9-47FD-8F38-6873B8EE4A76}" srcOrd="10" destOrd="0" presId="urn:microsoft.com/office/officeart/2005/8/layout/list1"/>
    <dgm:cxn modelId="{7F62A874-CFD8-434E-B85D-6F86AE04D241}" type="presParOf" srcId="{A562B768-F65B-4711-87A3-AF602F51F512}" destId="{35F04CBD-70A5-4573-A5EE-12D094CB2036}" srcOrd="11" destOrd="0" presId="urn:microsoft.com/office/officeart/2005/8/layout/list1"/>
    <dgm:cxn modelId="{6375FE5B-1B23-4AA7-8898-7A3A53F92640}" type="presParOf" srcId="{A562B768-F65B-4711-87A3-AF602F51F512}" destId="{E37371B2-4336-4C9F-B1DA-81D0DA467D77}" srcOrd="12" destOrd="0" presId="urn:microsoft.com/office/officeart/2005/8/layout/list1"/>
    <dgm:cxn modelId="{9ED39A4F-FE2E-49DF-AB80-D793ED8913CE}" type="presParOf" srcId="{E37371B2-4336-4C9F-B1DA-81D0DA467D77}" destId="{D57C2251-46C3-40CF-A23E-B7CC9245A50A}" srcOrd="0" destOrd="0" presId="urn:microsoft.com/office/officeart/2005/8/layout/list1"/>
    <dgm:cxn modelId="{251CA882-23AE-4225-B538-56ADD489D9F2}" type="presParOf" srcId="{E37371B2-4336-4C9F-B1DA-81D0DA467D77}" destId="{170DE394-6C4F-4C09-B119-0910362E0669}" srcOrd="1" destOrd="0" presId="urn:microsoft.com/office/officeart/2005/8/layout/list1"/>
    <dgm:cxn modelId="{F95154AB-FD43-4554-B4C2-05A517642209}" type="presParOf" srcId="{A562B768-F65B-4711-87A3-AF602F51F512}" destId="{6F9A6523-39D3-49E6-BE71-90EC653D8C75}" srcOrd="13" destOrd="0" presId="urn:microsoft.com/office/officeart/2005/8/layout/list1"/>
    <dgm:cxn modelId="{FA45E564-49F1-482B-9F86-27211B227102}" type="presParOf" srcId="{A562B768-F65B-4711-87A3-AF602F51F512}" destId="{DA6EC800-4A5E-4433-B1BD-149B73673078}" srcOrd="14" destOrd="0" presId="urn:microsoft.com/office/officeart/2005/8/layout/list1"/>
    <dgm:cxn modelId="{A3456AE4-7C2B-4F14-8C7F-05582D910226}" type="presParOf" srcId="{A562B768-F65B-4711-87A3-AF602F51F512}" destId="{F27338F8-BE83-42C1-BF94-69530EA418E8}" srcOrd="15" destOrd="0" presId="urn:microsoft.com/office/officeart/2005/8/layout/list1"/>
    <dgm:cxn modelId="{F776EBDA-EEFD-47B9-9CBA-912998D16180}" type="presParOf" srcId="{A562B768-F65B-4711-87A3-AF602F51F512}" destId="{F6E9E715-2CDF-40A5-9C59-ADF2932B97F6}" srcOrd="16" destOrd="0" presId="urn:microsoft.com/office/officeart/2005/8/layout/list1"/>
    <dgm:cxn modelId="{27BA3CA2-87AB-4EED-A363-6C29EF3AD9D9}" type="presParOf" srcId="{F6E9E715-2CDF-40A5-9C59-ADF2932B97F6}" destId="{3F464897-28F5-410E-9696-43F706A9FBE4}" srcOrd="0" destOrd="0" presId="urn:microsoft.com/office/officeart/2005/8/layout/list1"/>
    <dgm:cxn modelId="{8E135CC7-3562-4C58-BD26-B3AF9EE96E1A}" type="presParOf" srcId="{F6E9E715-2CDF-40A5-9C59-ADF2932B97F6}" destId="{F041AEE6-7F0C-429F-A5D3-905F776C7E70}" srcOrd="1" destOrd="0" presId="urn:microsoft.com/office/officeart/2005/8/layout/list1"/>
    <dgm:cxn modelId="{52497609-0C88-471C-8263-3EDE99CB28CF}" type="presParOf" srcId="{A562B768-F65B-4711-87A3-AF602F51F512}" destId="{6F217867-A03D-4A8B-964D-8572C2F7D647}" srcOrd="17" destOrd="0" presId="urn:microsoft.com/office/officeart/2005/8/layout/list1"/>
    <dgm:cxn modelId="{C6AD9710-DBFD-4132-8953-1DA2A0083EB9}" type="presParOf" srcId="{A562B768-F65B-4711-87A3-AF602F51F512}" destId="{342FEC3C-0F30-4065-BD27-3AF9C6FE50CB}" srcOrd="18" destOrd="0" presId="urn:microsoft.com/office/officeart/2005/8/layout/list1"/>
    <dgm:cxn modelId="{429F6528-8F85-4267-B44C-003ADB4D7F70}" type="presParOf" srcId="{A562B768-F65B-4711-87A3-AF602F51F512}" destId="{13873FC4-CB6C-4F26-9E67-056A037B1112}" srcOrd="19" destOrd="0" presId="urn:microsoft.com/office/officeart/2005/8/layout/list1"/>
    <dgm:cxn modelId="{25A7876C-B181-45F6-B5CD-4B2FF834A2BA}" type="presParOf" srcId="{A562B768-F65B-4711-87A3-AF602F51F512}" destId="{136AB654-68C2-49FB-A78D-1C0FCCD65422}" srcOrd="20" destOrd="0" presId="urn:microsoft.com/office/officeart/2005/8/layout/list1"/>
    <dgm:cxn modelId="{93C739A0-9C72-4B4F-A16A-DAD485689105}" type="presParOf" srcId="{136AB654-68C2-49FB-A78D-1C0FCCD65422}" destId="{F85E137B-B287-49D5-AB7C-5E21EFE425F5}" srcOrd="0" destOrd="0" presId="urn:microsoft.com/office/officeart/2005/8/layout/list1"/>
    <dgm:cxn modelId="{10769009-3EFB-41E6-A2E2-A978033786AF}" type="presParOf" srcId="{136AB654-68C2-49FB-A78D-1C0FCCD65422}" destId="{875FEDC5-8EE7-4749-BA84-B55728C6F936}" srcOrd="1" destOrd="0" presId="urn:microsoft.com/office/officeart/2005/8/layout/list1"/>
    <dgm:cxn modelId="{2B40A3A8-A926-4FDD-A58C-F9F75794CC81}" type="presParOf" srcId="{A562B768-F65B-4711-87A3-AF602F51F512}" destId="{76D1A4AC-0957-4D3F-A883-EA0329E0D041}" srcOrd="21" destOrd="0" presId="urn:microsoft.com/office/officeart/2005/8/layout/list1"/>
    <dgm:cxn modelId="{E472565C-6C0F-4882-9D00-4BB4133B051E}" type="presParOf" srcId="{A562B768-F65B-4711-87A3-AF602F51F512}" destId="{7D48F86F-0E40-40D0-BC36-F3E421836F75}" srcOrd="22" destOrd="0" presId="urn:microsoft.com/office/officeart/2005/8/layout/list1"/>
    <dgm:cxn modelId="{2E314AFB-C311-421D-8309-5A4CE51214BE}" type="presParOf" srcId="{A562B768-F65B-4711-87A3-AF602F51F512}" destId="{41891581-05B5-4FDB-AE4C-DD9CD6D6D6A6}" srcOrd="23" destOrd="0" presId="urn:microsoft.com/office/officeart/2005/8/layout/list1"/>
    <dgm:cxn modelId="{14329821-5FEF-42F6-A095-103C3190DCDD}" type="presParOf" srcId="{A562B768-F65B-4711-87A3-AF602F51F512}" destId="{2A4B1BAD-3939-4328-AA16-A8B484CFA8E7}" srcOrd="24" destOrd="0" presId="urn:microsoft.com/office/officeart/2005/8/layout/list1"/>
    <dgm:cxn modelId="{A9EF914D-457B-4C5E-8356-52B6056A91A6}" type="presParOf" srcId="{2A4B1BAD-3939-4328-AA16-A8B484CFA8E7}" destId="{F0D465D3-C3D0-40AA-9F3F-04C111D2A3DB}" srcOrd="0" destOrd="0" presId="urn:microsoft.com/office/officeart/2005/8/layout/list1"/>
    <dgm:cxn modelId="{5DE890D5-5AC4-4A74-9652-971473054423}" type="presParOf" srcId="{2A4B1BAD-3939-4328-AA16-A8B484CFA8E7}" destId="{79CC7473-FEB6-4D48-86CE-3DDF7BE64505}" srcOrd="1" destOrd="0" presId="urn:microsoft.com/office/officeart/2005/8/layout/list1"/>
    <dgm:cxn modelId="{7BC86D70-4FCB-4125-AD5A-E92043ADA539}" type="presParOf" srcId="{A562B768-F65B-4711-87A3-AF602F51F512}" destId="{F01B7095-EF0A-4F48-8ADA-DA2F5E440C82}" srcOrd="25" destOrd="0" presId="urn:microsoft.com/office/officeart/2005/8/layout/list1"/>
    <dgm:cxn modelId="{CDD66E03-93EF-4614-88D8-6B043E59038B}" type="presParOf" srcId="{A562B768-F65B-4711-87A3-AF602F51F512}" destId="{C6C783DB-3550-412C-B9F3-82F28221DFB8}" srcOrd="26" destOrd="0" presId="urn:microsoft.com/office/officeart/2005/8/layout/list1"/>
    <dgm:cxn modelId="{55D3AE35-C422-44FA-9A27-5208EFB42DDB}" type="presParOf" srcId="{A562B768-F65B-4711-87A3-AF602F51F512}" destId="{E11DA672-CEC8-4B72-BF0D-570F67A15C20}" srcOrd="27" destOrd="0" presId="urn:microsoft.com/office/officeart/2005/8/layout/list1"/>
    <dgm:cxn modelId="{1C0ABC79-232E-4B42-9BD7-ECB292431127}" type="presParOf" srcId="{A562B768-F65B-4711-87A3-AF602F51F512}" destId="{EFAFA99A-8A9F-4B0C-88C3-47EF0961A828}" srcOrd="28" destOrd="0" presId="urn:microsoft.com/office/officeart/2005/8/layout/list1"/>
    <dgm:cxn modelId="{A4FD425F-D7F8-428E-9A97-5E6E2B8BDA25}" type="presParOf" srcId="{EFAFA99A-8A9F-4B0C-88C3-47EF0961A828}" destId="{761D6CCF-E163-4837-8256-C52E2C9B9A66}" srcOrd="0" destOrd="0" presId="urn:microsoft.com/office/officeart/2005/8/layout/list1"/>
    <dgm:cxn modelId="{59EC69FD-429C-4723-B9A9-47A522582196}" type="presParOf" srcId="{EFAFA99A-8A9F-4B0C-88C3-47EF0961A828}" destId="{D735A9A2-A56D-4C94-8892-8343D5C17A56}" srcOrd="1" destOrd="0" presId="urn:microsoft.com/office/officeart/2005/8/layout/list1"/>
    <dgm:cxn modelId="{025E9F03-A5B5-40F9-BA6F-20724047AA63}" type="presParOf" srcId="{A562B768-F65B-4711-87A3-AF602F51F512}" destId="{AD809F6D-CD7E-4233-A800-8ADF1363CAD2}" srcOrd="29" destOrd="0" presId="urn:microsoft.com/office/officeart/2005/8/layout/list1"/>
    <dgm:cxn modelId="{40B3B873-16F9-42DF-9C2B-F9E0918DE910}" type="presParOf" srcId="{A562B768-F65B-4711-87A3-AF602F51F512}" destId="{65A5C3E1-CDEA-4947-9CC3-DAB20DD755E0}" srcOrd="30" destOrd="0" presId="urn:microsoft.com/office/officeart/2005/8/layout/list1"/>
    <dgm:cxn modelId="{2A9CEC6C-D5DF-4B8F-85E1-83A3C1D95BF7}" type="presParOf" srcId="{A562B768-F65B-4711-87A3-AF602F51F512}" destId="{2F91460B-1333-438D-8612-1587D4E2A802}" srcOrd="31" destOrd="0" presId="urn:microsoft.com/office/officeart/2005/8/layout/list1"/>
    <dgm:cxn modelId="{6829CD35-88C8-4F14-823C-38EE89DADD27}" type="presParOf" srcId="{A562B768-F65B-4711-87A3-AF602F51F512}" destId="{142E7BB9-7FFB-45AA-A875-C9391EFBA5BE}" srcOrd="32" destOrd="0" presId="urn:microsoft.com/office/officeart/2005/8/layout/list1"/>
    <dgm:cxn modelId="{4BB2E447-5890-440E-BFDA-42BD4D19E608}" type="presParOf" srcId="{142E7BB9-7FFB-45AA-A875-C9391EFBA5BE}" destId="{A72A0D5A-E2B0-4E2B-8082-6500DEE87CF1}" srcOrd="0" destOrd="0" presId="urn:microsoft.com/office/officeart/2005/8/layout/list1"/>
    <dgm:cxn modelId="{88C5D21F-7CA8-493A-95F5-35F9CEE7D5E2}" type="presParOf" srcId="{142E7BB9-7FFB-45AA-A875-C9391EFBA5BE}" destId="{D4C6032C-C08A-4563-8CFE-D14E1211E592}" srcOrd="1" destOrd="0" presId="urn:microsoft.com/office/officeart/2005/8/layout/list1"/>
    <dgm:cxn modelId="{25370E5B-E5B2-4F58-8969-4F803AAC0400}" type="presParOf" srcId="{A562B768-F65B-4711-87A3-AF602F51F512}" destId="{A941A797-C09E-4E08-B46C-DAC719D195C9}" srcOrd="33" destOrd="0" presId="urn:microsoft.com/office/officeart/2005/8/layout/list1"/>
    <dgm:cxn modelId="{6341615B-BF1E-45E5-8C94-035231F6A2F7}" type="presParOf" srcId="{A562B768-F65B-4711-87A3-AF602F51F512}" destId="{8A5EDE72-276F-4529-9BE1-C537D954EE58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64462-C54F-4F86-8F6D-7F6FEEF1E1BD}">
      <dsp:nvSpPr>
        <dsp:cNvPr id="0" name=""/>
        <dsp:cNvSpPr/>
      </dsp:nvSpPr>
      <dsp:spPr>
        <a:xfrm>
          <a:off x="0" y="2773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069B-3659-4929-8E8C-525B8015012F}">
      <dsp:nvSpPr>
        <dsp:cNvPr id="0" name=""/>
        <dsp:cNvSpPr/>
      </dsp:nvSpPr>
      <dsp:spPr>
        <a:xfrm>
          <a:off x="2623930" y="29323"/>
          <a:ext cx="7347005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2380"/>
        <a:ext cx="7300891" cy="426206"/>
      </dsp:txXfrm>
    </dsp:sp>
    <dsp:sp modelId="{8387AD6A-4F27-4B95-A562-1683FBF649FF}">
      <dsp:nvSpPr>
        <dsp:cNvPr id="0" name=""/>
        <dsp:cNvSpPr/>
      </dsp:nvSpPr>
      <dsp:spPr>
        <a:xfrm>
          <a:off x="0" y="10031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B7A23-D7D4-4061-B404-36364C057BFA}">
      <dsp:nvSpPr>
        <dsp:cNvPr id="0" name=""/>
        <dsp:cNvSpPr/>
      </dsp:nvSpPr>
      <dsp:spPr>
        <a:xfrm>
          <a:off x="2623930" y="766943"/>
          <a:ext cx="7347005" cy="472320"/>
        </a:xfrm>
        <a:prstGeom prst="roundRect">
          <a:avLst/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790000"/>
        <a:ext cx="7300891" cy="426206"/>
      </dsp:txXfrm>
    </dsp:sp>
    <dsp:sp modelId="{AFE274BA-AFE9-47FD-8F38-6873B8EE4A76}">
      <dsp:nvSpPr>
        <dsp:cNvPr id="0" name=""/>
        <dsp:cNvSpPr/>
      </dsp:nvSpPr>
      <dsp:spPr>
        <a:xfrm>
          <a:off x="0" y="17288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476C0-093A-411B-B403-C030576AD46F}">
      <dsp:nvSpPr>
        <dsp:cNvPr id="0" name=""/>
        <dsp:cNvSpPr/>
      </dsp:nvSpPr>
      <dsp:spPr>
        <a:xfrm>
          <a:off x="2623930" y="1492703"/>
          <a:ext cx="7347005" cy="472320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1515760"/>
        <a:ext cx="7300891" cy="426206"/>
      </dsp:txXfrm>
    </dsp:sp>
    <dsp:sp modelId="{DA6EC800-4A5E-4433-B1BD-149B73673078}">
      <dsp:nvSpPr>
        <dsp:cNvPr id="0" name=""/>
        <dsp:cNvSpPr/>
      </dsp:nvSpPr>
      <dsp:spPr>
        <a:xfrm>
          <a:off x="0" y="24546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16475"/>
              <a:satOff val="37500"/>
              <a:lumOff val="-55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394-6C4F-4C09-B119-0910362E0669}">
      <dsp:nvSpPr>
        <dsp:cNvPr id="0" name=""/>
        <dsp:cNvSpPr/>
      </dsp:nvSpPr>
      <dsp:spPr>
        <a:xfrm>
          <a:off x="2623930" y="2206603"/>
          <a:ext cx="7347005" cy="472320"/>
        </a:xfrm>
        <a:prstGeom prst="roundRect">
          <a:avLst/>
        </a:prstGeom>
        <a:solidFill>
          <a:schemeClr val="accent3">
            <a:hueOff val="1016475"/>
            <a:satOff val="37500"/>
            <a:lumOff val="-55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229660"/>
        <a:ext cx="7300891" cy="426206"/>
      </dsp:txXfrm>
    </dsp:sp>
    <dsp:sp modelId="{342FEC3C-0F30-4065-BD27-3AF9C6FE50CB}">
      <dsp:nvSpPr>
        <dsp:cNvPr id="0" name=""/>
        <dsp:cNvSpPr/>
      </dsp:nvSpPr>
      <dsp:spPr>
        <a:xfrm>
          <a:off x="0" y="318038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E6-7F0C-429F-A5D3-905F776C7E70}">
      <dsp:nvSpPr>
        <dsp:cNvPr id="0" name=""/>
        <dsp:cNvSpPr/>
      </dsp:nvSpPr>
      <dsp:spPr>
        <a:xfrm>
          <a:off x="2623930" y="2944223"/>
          <a:ext cx="7347005" cy="47232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967280"/>
        <a:ext cx="7300891" cy="426206"/>
      </dsp:txXfrm>
    </dsp:sp>
    <dsp:sp modelId="{7D48F86F-0E40-40D0-BC36-F3E421836F75}">
      <dsp:nvSpPr>
        <dsp:cNvPr id="0" name=""/>
        <dsp:cNvSpPr/>
      </dsp:nvSpPr>
      <dsp:spPr>
        <a:xfrm>
          <a:off x="0" y="39061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FEDC5-8EE7-4749-BA84-B55728C6F936}">
      <dsp:nvSpPr>
        <dsp:cNvPr id="0" name=""/>
        <dsp:cNvSpPr/>
      </dsp:nvSpPr>
      <dsp:spPr>
        <a:xfrm>
          <a:off x="2623930" y="3669983"/>
          <a:ext cx="7347005" cy="472320"/>
        </a:xfrm>
        <a:prstGeom prst="roundRect">
          <a:avLst/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3693040"/>
        <a:ext cx="7300891" cy="426206"/>
      </dsp:txXfrm>
    </dsp:sp>
    <dsp:sp modelId="{C6C783DB-3550-412C-B9F3-82F28221DFB8}">
      <dsp:nvSpPr>
        <dsp:cNvPr id="0" name=""/>
        <dsp:cNvSpPr/>
      </dsp:nvSpPr>
      <dsp:spPr>
        <a:xfrm>
          <a:off x="0" y="46319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C7473-FEB6-4D48-86CE-3DDF7BE64505}">
      <dsp:nvSpPr>
        <dsp:cNvPr id="0" name=""/>
        <dsp:cNvSpPr/>
      </dsp:nvSpPr>
      <dsp:spPr>
        <a:xfrm>
          <a:off x="2623930" y="4395743"/>
          <a:ext cx="7347005" cy="472320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4418800"/>
        <a:ext cx="7300891" cy="426206"/>
      </dsp:txXfrm>
    </dsp:sp>
    <dsp:sp modelId="{65A5C3E1-CDEA-4947-9CC3-DAB20DD755E0}">
      <dsp:nvSpPr>
        <dsp:cNvPr id="0" name=""/>
        <dsp:cNvSpPr/>
      </dsp:nvSpPr>
      <dsp:spPr>
        <a:xfrm>
          <a:off x="0" y="53576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35A9A2-A56D-4C94-8892-8343D5C17A56}">
      <dsp:nvSpPr>
        <dsp:cNvPr id="0" name=""/>
        <dsp:cNvSpPr/>
      </dsp:nvSpPr>
      <dsp:spPr>
        <a:xfrm>
          <a:off x="2623930" y="5121503"/>
          <a:ext cx="7347005" cy="472320"/>
        </a:xfrm>
        <a:prstGeom prst="roundRect">
          <a:avLst/>
        </a:prstGeom>
        <a:solidFill>
          <a:schemeClr val="accent3">
            <a:hueOff val="2371774"/>
            <a:satOff val="87500"/>
            <a:lumOff val="-12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144560"/>
        <a:ext cx="7300891" cy="426206"/>
      </dsp:txXfrm>
    </dsp:sp>
    <dsp:sp modelId="{8A5EDE72-276F-4529-9BE1-C537D954EE58}">
      <dsp:nvSpPr>
        <dsp:cNvPr id="0" name=""/>
        <dsp:cNvSpPr/>
      </dsp:nvSpPr>
      <dsp:spPr>
        <a:xfrm>
          <a:off x="0" y="60834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6032C-C08A-4563-8CFE-D14E1211E592}">
      <dsp:nvSpPr>
        <dsp:cNvPr id="0" name=""/>
        <dsp:cNvSpPr/>
      </dsp:nvSpPr>
      <dsp:spPr>
        <a:xfrm>
          <a:off x="2623930" y="5847263"/>
          <a:ext cx="7347005" cy="47232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870320"/>
        <a:ext cx="7300891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34748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0" name="Google Shape;19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0" name="Google Shape;20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0" name="Google Shape;21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6" name="Google Shape;21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8" name="Google Shape;22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2" name="Google Shape;25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8" name="Google Shape;25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4" name="Google Shape;26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" name="Google Shape;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7" name="Google Shape;29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" name="Google Shape;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" name="Google Shape;4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0" name="Google Shape;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6" name="Google Shape;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4" name="Google Shape;15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…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262S – Arabic Curriculum – Lecture No. </a:t>
            </a:r>
            <a:r>
              <a:rPr lang="en-US" sz="1800" b="1" dirty="0"/>
              <a:t>25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عامة">
  <p:cSld name="صفحة عامة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831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مُلخَّص">
  <p:cSld name="صفحة المُلخَّص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2509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تدريبات">
  <p:cSld name="صفحة التدريبات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19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EG" dirty="0"/>
              <a:t>الاسم الموصول</a:t>
            </a:r>
            <a:br>
              <a:rPr lang="en-US" dirty="0"/>
            </a:br>
            <a:r>
              <a:rPr lang="en-US" dirty="0"/>
              <a:t>The relatives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/>
          <p:nvPr/>
        </p:nvSpPr>
        <p:spPr>
          <a:xfrm>
            <a:off x="7544955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مررت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58" name="Google Shape;158;p10"/>
          <p:cNvSpPr/>
          <p:nvPr/>
        </p:nvSpPr>
        <p:spPr>
          <a:xfrm>
            <a:off x="5268192" y="1989570"/>
            <a:ext cx="1662545" cy="1054518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SY" sz="40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بالذينَ </a:t>
            </a:r>
            <a:endParaRPr sz="40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59" name="Google Shape;159;p10"/>
          <p:cNvSpPr/>
          <p:nvPr/>
        </p:nvSpPr>
        <p:spPr>
          <a:xfrm>
            <a:off x="2894446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ساعدوك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160" name="Google Shape;160;p10"/>
          <p:cNvCxnSpPr/>
          <p:nvPr/>
        </p:nvCxnSpPr>
        <p:spPr>
          <a:xfrm>
            <a:off x="6099465" y="3167913"/>
            <a:ext cx="13853" cy="848173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61" name="Google Shape;161;p10"/>
          <p:cNvSpPr/>
          <p:nvPr/>
        </p:nvSpPr>
        <p:spPr>
          <a:xfrm>
            <a:off x="3358573" y="4081607"/>
            <a:ext cx="5481781" cy="1766743"/>
          </a:xfrm>
          <a:prstGeom prst="rect">
            <a:avLst/>
          </a:prstGeom>
          <a:solidFill>
            <a:srgbClr val="C4E0B2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اسم موصول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مبنيّ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على الفتح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في محلّ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جرّ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ٍ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بحرف الجرّ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 </a:t>
            </a:r>
            <a:endParaRPr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90A4F-4A10-10CA-B1CC-BDCBB318D4D5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10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C9B362-2FE4-6138-7946-D09885394F7F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6" name="Google Shape;146;p9">
            <a:extLst>
              <a:ext uri="{FF2B5EF4-FFF2-40B4-BE49-F238E27FC236}">
                <a16:creationId xmlns:a16="http://schemas.microsoft.com/office/drawing/2014/main" id="{41D115C5-B39C-C2E4-328B-73D7E04232D2}"/>
              </a:ext>
            </a:extLst>
          </p:cNvPr>
          <p:cNvSpPr txBox="1">
            <a:spLocks/>
          </p:cNvSpPr>
          <p:nvPr/>
        </p:nvSpPr>
        <p:spPr>
          <a:xfrm>
            <a:off x="1476375" y="111270"/>
            <a:ext cx="8324849" cy="1214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SY" sz="3600" b="1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كيف نُعرِب الاسم الموصول؟ </a:t>
            </a:r>
            <a:endParaRPr lang="ar-SY"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58" grpId="0" animBg="1"/>
      <p:bldP spid="159" grpId="0" animBg="1"/>
      <p:bldP spid="1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/>
          <p:nvPr/>
        </p:nvSpPr>
        <p:spPr>
          <a:xfrm>
            <a:off x="8449830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رأيتُ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68" name="Google Shape;168;p11"/>
          <p:cNvSpPr/>
          <p:nvPr/>
        </p:nvSpPr>
        <p:spPr>
          <a:xfrm>
            <a:off x="6173067" y="1989570"/>
            <a:ext cx="1662545" cy="1054518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SY" sz="40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التي </a:t>
            </a:r>
            <a:endParaRPr sz="40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69" name="Google Shape;169;p11"/>
          <p:cNvSpPr/>
          <p:nvPr/>
        </p:nvSpPr>
        <p:spPr>
          <a:xfrm>
            <a:off x="2543175" y="1989570"/>
            <a:ext cx="2918692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سكنت بجواركم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170" name="Google Shape;170;p11"/>
          <p:cNvCxnSpPr/>
          <p:nvPr/>
        </p:nvCxnSpPr>
        <p:spPr>
          <a:xfrm>
            <a:off x="7004340" y="3167913"/>
            <a:ext cx="13853" cy="848173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71" name="Google Shape;171;p11"/>
          <p:cNvSpPr/>
          <p:nvPr/>
        </p:nvSpPr>
        <p:spPr>
          <a:xfrm>
            <a:off x="4263448" y="4081607"/>
            <a:ext cx="5481781" cy="1709593"/>
          </a:xfrm>
          <a:prstGeom prst="rect">
            <a:avLst/>
          </a:prstGeom>
          <a:solidFill>
            <a:srgbClr val="C4E0B2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اسم موصول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مبنيّ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على السّ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كون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في محلّ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نصب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ٍ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مفعول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به.</a:t>
            </a:r>
            <a:endParaRPr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F54C72-BFE1-3047-54AF-12364AEE3803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11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42A519-5697-10A6-03FC-95E0BA9F66C9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6" name="Google Shape;146;p9">
            <a:extLst>
              <a:ext uri="{FF2B5EF4-FFF2-40B4-BE49-F238E27FC236}">
                <a16:creationId xmlns:a16="http://schemas.microsoft.com/office/drawing/2014/main" id="{DB7380AF-8101-B2F2-AE82-7DD21A54B572}"/>
              </a:ext>
            </a:extLst>
          </p:cNvPr>
          <p:cNvSpPr txBox="1">
            <a:spLocks/>
          </p:cNvSpPr>
          <p:nvPr/>
        </p:nvSpPr>
        <p:spPr>
          <a:xfrm>
            <a:off x="1476375" y="111270"/>
            <a:ext cx="8324849" cy="1214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كيف نُعرِب الاسم الموصول؟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68" grpId="0" animBg="1"/>
      <p:bldP spid="169" grpId="0" animBg="1"/>
      <p:bldP spid="1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>
            <a:spLocks noGrp="1"/>
          </p:cNvSpPr>
          <p:nvPr>
            <p:ph type="title"/>
          </p:nvPr>
        </p:nvSpPr>
        <p:spPr>
          <a:xfrm>
            <a:off x="3121151" y="1499616"/>
            <a:ext cx="7918323" cy="70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buSzPts val="4400"/>
              <a:buFont typeface="Arial"/>
              <a:buNone/>
            </a:pP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أعر</a:t>
            </a: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 الأسماء الموصولة </a:t>
            </a: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فيما يأتي</a:t>
            </a: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:</a:t>
            </a:r>
            <a:endParaRPr sz="32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77" name="Google Shape;177;p12"/>
          <p:cNvSpPr txBox="1">
            <a:spLocks noGrp="1"/>
          </p:cNvSpPr>
          <p:nvPr>
            <p:ph type="body" idx="1"/>
          </p:nvPr>
        </p:nvSpPr>
        <p:spPr>
          <a:xfrm>
            <a:off x="838200" y="2337689"/>
            <a:ext cx="10433112" cy="4263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571500" lvl="0" indent="-571500" algn="r" rtl="1">
              <a:lnSpc>
                <a:spcPct val="150000"/>
              </a:lnSpc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ar-SY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﴿وَقَالَ ٱلَّذِینَ كَفَرُوا۟ لِرُسُلِهِمۡ لَنُخۡرِجَنَّكُم مِّنۡ أَرۡضِنَاۤ﴾</a:t>
            </a:r>
            <a:r>
              <a:rPr lang="ar-EG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13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571500" lvl="0" indent="-571500" algn="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ar-SY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﴿وَلَا تَكُونُوا۟ كَٱلَّتِی نَقَضَتۡ غَزۡلَهَا﴾</a:t>
            </a:r>
            <a:r>
              <a:rPr lang="ar-EG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13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571500" marR="0" lvl="0" indent="-5715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كافأتُ الذي حضر م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بكّرًا</a:t>
            </a:r>
            <a:r>
              <a:rPr lang="ar-SY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3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571500" marR="0" lvl="0" indent="-5715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أنفق الذي كان غني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ًّ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 ك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أمواله.</a:t>
            </a:r>
            <a:endParaRPr sz="3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571500" marR="0" lvl="0" indent="-5715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 الذي ربّ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اني.</a:t>
            </a:r>
            <a:endParaRPr sz="3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571500" marR="0" lvl="0" indent="-5715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أعطيتُ الذين تفوّ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قوا هدايا.</a:t>
            </a:r>
            <a:endParaRPr sz="3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379603-80B1-8294-C6AF-A073D5AD74AA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12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5C6A7-C3FF-0027-E682-D34C3C822756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/>
          <p:nvPr/>
        </p:nvSpPr>
        <p:spPr>
          <a:xfrm>
            <a:off x="7544955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4" name="Google Shape;184;p13"/>
          <p:cNvSpPr/>
          <p:nvPr/>
        </p:nvSpPr>
        <p:spPr>
          <a:xfrm>
            <a:off x="5268192" y="1989570"/>
            <a:ext cx="1662545" cy="1054518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اللّ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ذان</a:t>
            </a:r>
            <a:endParaRPr sz="36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5" name="Google Shape;185;p13"/>
          <p:cNvSpPr/>
          <p:nvPr/>
        </p:nvSpPr>
        <p:spPr>
          <a:xfrm>
            <a:off x="2894446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أكرماني 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186" name="Google Shape;186;p13"/>
          <p:cNvCxnSpPr/>
          <p:nvPr/>
        </p:nvCxnSpPr>
        <p:spPr>
          <a:xfrm>
            <a:off x="6099465" y="3167913"/>
            <a:ext cx="13853" cy="848173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87" name="Google Shape;187;p13"/>
          <p:cNvSpPr/>
          <p:nvPr/>
        </p:nvSpPr>
        <p:spPr>
          <a:xfrm>
            <a:off x="3358573" y="4081607"/>
            <a:ext cx="5481781" cy="1652443"/>
          </a:xfrm>
          <a:prstGeom prst="rect">
            <a:avLst/>
          </a:prstGeom>
          <a:solidFill>
            <a:srgbClr val="C4E0B2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فاعل مرفوع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وعلامة رفعه الألف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؛</a:t>
            </a:r>
            <a:endParaRPr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لأن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 م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ثنّ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ى.</a:t>
            </a:r>
            <a:endParaRPr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1E139-AED7-E7C1-F97F-FCD11D884B17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13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39A2A2-FAD5-BFBF-C680-A39C33EADC64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6" name="Google Shape;182;p13">
            <a:extLst>
              <a:ext uri="{FF2B5EF4-FFF2-40B4-BE49-F238E27FC236}">
                <a16:creationId xmlns:a16="http://schemas.microsoft.com/office/drawing/2014/main" id="{BB2E4688-7C43-2EEE-295A-F0FAEFE2B0F4}"/>
              </a:ext>
            </a:extLst>
          </p:cNvPr>
          <p:cNvSpPr txBox="1">
            <a:spLocks/>
          </p:cNvSpPr>
          <p:nvPr/>
        </p:nvSpPr>
        <p:spPr>
          <a:xfrm>
            <a:off x="1495424" y="61867"/>
            <a:ext cx="832485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إعراب (اللذان/ اللتان)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 animBg="1"/>
      <p:bldP spid="184" grpId="0" animBg="1"/>
      <p:bldP spid="1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/>
          <p:nvPr/>
        </p:nvSpPr>
        <p:spPr>
          <a:xfrm>
            <a:off x="7544955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رأيت 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5268192" y="1989570"/>
            <a:ext cx="1662545" cy="1054518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اللَّذَينِ</a:t>
            </a:r>
            <a:endParaRPr sz="36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2894446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أكرماني 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196" name="Google Shape;196;p14"/>
          <p:cNvCxnSpPr/>
          <p:nvPr/>
        </p:nvCxnSpPr>
        <p:spPr>
          <a:xfrm>
            <a:off x="6099465" y="3167913"/>
            <a:ext cx="13853" cy="848173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7" name="Google Shape;197;p14"/>
          <p:cNvSpPr/>
          <p:nvPr/>
        </p:nvSpPr>
        <p:spPr>
          <a:xfrm>
            <a:off x="3358573" y="4081607"/>
            <a:ext cx="5481781" cy="1461943"/>
          </a:xfrm>
          <a:prstGeom prst="rect">
            <a:avLst/>
          </a:prstGeom>
          <a:solidFill>
            <a:srgbClr val="C4E0B2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مفعول به منصوب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وعلامة نصبه الياء؛ لأن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 م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ثن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ًّ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ى.</a:t>
            </a:r>
            <a:endParaRPr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92DADC-B145-F387-55B1-F68C83366E24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14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37483-BECC-0AEB-CBAB-220ED5F06320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7" name="Google Shape;182;p13">
            <a:extLst>
              <a:ext uri="{FF2B5EF4-FFF2-40B4-BE49-F238E27FC236}">
                <a16:creationId xmlns:a16="http://schemas.microsoft.com/office/drawing/2014/main" id="{DE7AD38D-EBEC-303C-A255-E657B1A80E74}"/>
              </a:ext>
            </a:extLst>
          </p:cNvPr>
          <p:cNvSpPr txBox="1">
            <a:spLocks/>
          </p:cNvSpPr>
          <p:nvPr/>
        </p:nvSpPr>
        <p:spPr>
          <a:xfrm>
            <a:off x="1495424" y="61867"/>
            <a:ext cx="832485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إعراب (اللذان/ اللتان)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animBg="1"/>
      <p:bldP spid="194" grpId="0" animBg="1"/>
      <p:bldP spid="1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/>
          <p:nvPr/>
        </p:nvSpPr>
        <p:spPr>
          <a:xfrm>
            <a:off x="7544955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 رأيت</a:t>
            </a:r>
            <a:r>
              <a:rPr lang="ar-EG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04" name="Google Shape;204;p15"/>
          <p:cNvSpPr/>
          <p:nvPr/>
        </p:nvSpPr>
        <p:spPr>
          <a:xfrm>
            <a:off x="5268192" y="1989570"/>
            <a:ext cx="1662545" cy="1054518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كاللَّذَي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ْ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نِ</a:t>
            </a:r>
            <a:endParaRPr sz="36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05" name="Google Shape;205;p15"/>
          <p:cNvSpPr/>
          <p:nvPr/>
        </p:nvSpPr>
        <p:spPr>
          <a:xfrm>
            <a:off x="2894446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أكرماني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206" name="Google Shape;206;p15"/>
          <p:cNvCxnSpPr/>
          <p:nvPr/>
        </p:nvCxnSpPr>
        <p:spPr>
          <a:xfrm>
            <a:off x="6099465" y="3167913"/>
            <a:ext cx="13853" cy="848173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07" name="Google Shape;207;p15"/>
          <p:cNvSpPr/>
          <p:nvPr/>
        </p:nvSpPr>
        <p:spPr>
          <a:xfrm>
            <a:off x="3358573" y="4081607"/>
            <a:ext cx="5481781" cy="1480993"/>
          </a:xfrm>
          <a:prstGeom prst="rect">
            <a:avLst/>
          </a:prstGeom>
          <a:solidFill>
            <a:srgbClr val="C4E0B2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اسم مجرور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وعلامة جرّ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 الياء؛</a:t>
            </a:r>
            <a:endParaRPr lang="ar-EG"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لأنّ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 م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ثنّ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ى. </a:t>
            </a:r>
            <a:endParaRPr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1B29FE-6231-C03A-193B-442B30DC9F9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15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550892-0BC7-30A0-12E7-BD4C176DF4F6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6" name="Google Shape;182;p13">
            <a:extLst>
              <a:ext uri="{FF2B5EF4-FFF2-40B4-BE49-F238E27FC236}">
                <a16:creationId xmlns:a16="http://schemas.microsoft.com/office/drawing/2014/main" id="{CF9190A0-0158-A2AE-3C4C-F35182471FEC}"/>
              </a:ext>
            </a:extLst>
          </p:cNvPr>
          <p:cNvSpPr txBox="1">
            <a:spLocks/>
          </p:cNvSpPr>
          <p:nvPr/>
        </p:nvSpPr>
        <p:spPr>
          <a:xfrm>
            <a:off x="1495424" y="61867"/>
            <a:ext cx="832485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إعراب (اللذان/ اللتان)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 animBg="1"/>
      <p:bldP spid="204" grpId="0" animBg="1"/>
      <p:bldP spid="20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"/>
          <p:cNvSpPr txBox="1">
            <a:spLocks noGrp="1"/>
          </p:cNvSpPr>
          <p:nvPr>
            <p:ph type="title"/>
          </p:nvPr>
        </p:nvSpPr>
        <p:spPr>
          <a:xfrm>
            <a:off x="3837813" y="1162843"/>
            <a:ext cx="715060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r" rtl="1">
              <a:buSzPts val="4400"/>
            </a:pP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أعر</a:t>
            </a: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 الاسم الموصول</a:t>
            </a: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فيما يأتي</a:t>
            </a: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:</a:t>
            </a:r>
            <a:endParaRPr sz="32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13" name="Google Shape;213;p17"/>
          <p:cNvSpPr txBox="1">
            <a:spLocks noGrp="1"/>
          </p:cNvSpPr>
          <p:nvPr>
            <p:ph type="body" idx="1"/>
          </p:nvPr>
        </p:nvSpPr>
        <p:spPr>
          <a:xfrm>
            <a:off x="1793748" y="2193926"/>
            <a:ext cx="9643872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marR="0" lvl="0" indent="-2794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جاء الل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َّ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ذان يسكنان بجوارك.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رأيت الل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َّ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ذَي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ْ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ن ساعداك.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أكرمتُ الل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َّ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ذَي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ْ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ن علّ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ماك. 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مر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ر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ْ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ت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ُ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 بالل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َّ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ذَي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ْ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ن ع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ِ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لا معك.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D6E7C2-FA1C-4321-3BF0-3F0CEEED8E51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16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456FAC-FFBB-2EB1-15FB-D765A23CBA09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>
            <a:spLocks noGrp="1"/>
          </p:cNvSpPr>
          <p:nvPr>
            <p:ph type="title"/>
          </p:nvPr>
        </p:nvSpPr>
        <p:spPr>
          <a:xfrm>
            <a:off x="1498801" y="79682"/>
            <a:ext cx="830242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اقرأ، ولاح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ظ ما ل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ونُه أحمر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19" name="Google Shape;219;p18"/>
          <p:cNvSpPr txBox="1">
            <a:spLocks noGrp="1"/>
          </p:cNvSpPr>
          <p:nvPr>
            <p:ph type="body" idx="1"/>
          </p:nvPr>
        </p:nvSpPr>
        <p:spPr>
          <a:xfrm>
            <a:off x="3402002" y="1701550"/>
            <a:ext cx="8302423" cy="4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302053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57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 الذي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علّ</a:t>
            </a:r>
            <a:r>
              <a:rPr lang="ar-EG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ني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302053" algn="r" rtl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757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استع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للذي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هو قادم.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302053" algn="r" rtl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4757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ادفع الذي</a:t>
            </a:r>
            <a:r>
              <a:rPr lang="ar-SY" sz="4000" b="0" i="0" u="none" strike="noStrike" cap="none" dirty="0">
                <a:solidFill>
                  <a:srgbClr val="262626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عندك. 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302053" algn="r" rtl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4757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أحس</a:t>
            </a:r>
            <a:r>
              <a:rPr lang="ar-EG" sz="4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4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إلى الضيوف الذين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في ضيافتك. </a:t>
            </a:r>
            <a:endParaRPr sz="4000" b="0" i="0" u="none" strike="noStrike" cap="none" dirty="0">
              <a:solidFill>
                <a:srgbClr val="FF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20" name="Google Shape;220;p18"/>
          <p:cNvSpPr txBox="1"/>
          <p:nvPr/>
        </p:nvSpPr>
        <p:spPr>
          <a:xfrm>
            <a:off x="942622" y="1355104"/>
            <a:ext cx="2764992" cy="1077178"/>
          </a:xfrm>
          <a:prstGeom prst="rect">
            <a:avLst/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 نوع الم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لوّ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باللون الأحمر؟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4370272" y="1628796"/>
            <a:ext cx="2613900" cy="646500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جملة فعلية</a:t>
            </a:r>
            <a:endParaRPr sz="32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23" name="Google Shape;223;p18"/>
          <p:cNvSpPr/>
          <p:nvPr/>
        </p:nvSpPr>
        <p:spPr>
          <a:xfrm>
            <a:off x="4370263" y="2975116"/>
            <a:ext cx="2613900" cy="646500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جملة</a:t>
            </a:r>
            <a:r>
              <a:rPr lang="ar-SY" sz="16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2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اسمية</a:t>
            </a:r>
            <a:r>
              <a:rPr lang="ar-SY" sz="16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sz="16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24" name="Google Shape;224;p18"/>
          <p:cNvSpPr/>
          <p:nvPr/>
        </p:nvSpPr>
        <p:spPr>
          <a:xfrm>
            <a:off x="4370272" y="4340908"/>
            <a:ext cx="2613900" cy="646500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ظرف</a:t>
            </a:r>
            <a:endParaRPr sz="32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25" name="Google Shape;225;p18"/>
          <p:cNvSpPr/>
          <p:nvPr/>
        </p:nvSpPr>
        <p:spPr>
          <a:xfrm>
            <a:off x="1083825" y="5660224"/>
            <a:ext cx="2613900" cy="646500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جار</a:t>
            </a:r>
            <a:r>
              <a:rPr lang="ar-EG" sz="32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ٌّ</a:t>
            </a:r>
            <a:r>
              <a:rPr lang="ar-EG" sz="16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2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ومجرور</a:t>
            </a:r>
            <a:endParaRPr sz="32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A75A9-0FEC-0514-8AE1-100752D6ACA5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17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BBD188-6F50-B73E-66A2-1F48B4FA17A6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pic>
        <p:nvPicPr>
          <p:cNvPr id="7" name="Google Shape;144;p14" descr="Questions">
            <a:extLst>
              <a:ext uri="{FF2B5EF4-FFF2-40B4-BE49-F238E27FC236}">
                <a16:creationId xmlns:a16="http://schemas.microsoft.com/office/drawing/2014/main" id="{CD2C5C5F-4810-EC1A-A1B5-ACF0D37BD18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2717" y="2636871"/>
            <a:ext cx="2916116" cy="2916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9"/>
          <p:cNvGrpSpPr/>
          <p:nvPr/>
        </p:nvGrpSpPr>
        <p:grpSpPr>
          <a:xfrm>
            <a:off x="1060736" y="1695450"/>
            <a:ext cx="10509438" cy="4582699"/>
            <a:chOff x="3080" y="1011270"/>
            <a:chExt cx="10509438" cy="3665471"/>
          </a:xfrm>
        </p:grpSpPr>
        <p:sp>
          <p:nvSpPr>
            <p:cNvPr id="231" name="Google Shape;231;p19"/>
            <p:cNvSpPr/>
            <p:nvPr/>
          </p:nvSpPr>
          <p:spPr>
            <a:xfrm>
              <a:off x="5135597" y="2408048"/>
              <a:ext cx="4032691" cy="63973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32" name="Google Shape;232;p19"/>
            <p:cNvSpPr/>
            <p:nvPr/>
          </p:nvSpPr>
          <p:spPr>
            <a:xfrm>
              <a:off x="5135597" y="2408048"/>
              <a:ext cx="1344230" cy="63973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33" name="Google Shape;233;p19"/>
            <p:cNvSpPr/>
            <p:nvPr/>
          </p:nvSpPr>
          <p:spPr>
            <a:xfrm>
              <a:off x="3791366" y="2408048"/>
              <a:ext cx="1344230" cy="63973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34" name="Google Shape;234;p19"/>
            <p:cNvSpPr/>
            <p:nvPr/>
          </p:nvSpPr>
          <p:spPr>
            <a:xfrm>
              <a:off x="1102905" y="2408048"/>
              <a:ext cx="4032691" cy="63973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35" name="Google Shape;235;p19"/>
            <p:cNvSpPr/>
            <p:nvPr/>
          </p:nvSpPr>
          <p:spPr>
            <a:xfrm>
              <a:off x="3007039" y="1011270"/>
              <a:ext cx="4257114" cy="1396777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9"/>
            <p:cNvSpPr/>
            <p:nvPr/>
          </p:nvSpPr>
          <p:spPr>
            <a:xfrm>
              <a:off x="3251445" y="1243455"/>
              <a:ext cx="4257114" cy="1396777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9"/>
            <p:cNvSpPr txBox="1"/>
            <p:nvPr/>
          </p:nvSpPr>
          <p:spPr>
            <a:xfrm>
              <a:off x="3292355" y="1284365"/>
              <a:ext cx="4175294" cy="1314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2850" tIns="102850" rIns="102850" bIns="1028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lang="ar-SY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أنواع جملة الصّ</a:t>
              </a:r>
              <a:r>
                <a:rPr lang="ar-EG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ِ</a:t>
              </a:r>
              <a:r>
                <a:rPr lang="ar-SY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ل</a:t>
              </a:r>
              <a:r>
                <a:rPr lang="ar-EG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ة</a:t>
              </a:r>
              <a:endParaRPr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238" name="Google Shape;238;p19"/>
            <p:cNvSpPr/>
            <p:nvPr/>
          </p:nvSpPr>
          <p:spPr>
            <a:xfrm>
              <a:off x="3080" y="3047779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9"/>
            <p:cNvSpPr/>
            <p:nvPr/>
          </p:nvSpPr>
          <p:spPr>
            <a:xfrm>
              <a:off x="247486" y="3279964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9"/>
            <p:cNvSpPr txBox="1"/>
            <p:nvPr/>
          </p:nvSpPr>
          <p:spPr>
            <a:xfrm>
              <a:off x="288396" y="3320874"/>
              <a:ext cx="2117829" cy="1314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2850" tIns="102850" rIns="102850" bIns="1028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lang="ar-SY" sz="28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ظرف</a:t>
              </a:r>
              <a:r>
                <a:rPr lang="ar-SY" sz="28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 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1">
                <a:lnSpc>
                  <a:spcPct val="150000"/>
                </a:lnSpc>
                <a:spcBef>
                  <a:spcPts val="945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lang="ar-SY" sz="27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(شبه جملة )</a:t>
              </a:r>
              <a:endParaRPr sz="27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241" name="Google Shape;241;p19"/>
            <p:cNvSpPr/>
            <p:nvPr/>
          </p:nvSpPr>
          <p:spPr>
            <a:xfrm>
              <a:off x="2691541" y="3047779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9"/>
            <p:cNvSpPr/>
            <p:nvPr/>
          </p:nvSpPr>
          <p:spPr>
            <a:xfrm>
              <a:off x="2935947" y="3279964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9"/>
            <p:cNvSpPr txBox="1"/>
            <p:nvPr/>
          </p:nvSpPr>
          <p:spPr>
            <a:xfrm>
              <a:off x="2976857" y="3320874"/>
              <a:ext cx="2117829" cy="1314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2850" tIns="102850" rIns="102850" bIns="1028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lang="ar-SY" sz="28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جار</a:t>
              </a:r>
              <a:r>
                <a:rPr lang="ar-EG" sz="28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ٌّ</a:t>
              </a:r>
              <a:r>
                <a:rPr lang="ar-SY" sz="28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 ومجرور</a:t>
              </a:r>
              <a:endParaRPr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lang="ar-SY" sz="28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(شبه جملة)</a:t>
              </a:r>
              <a:endParaRPr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244" name="Google Shape;244;p19"/>
            <p:cNvSpPr/>
            <p:nvPr/>
          </p:nvSpPr>
          <p:spPr>
            <a:xfrm>
              <a:off x="5380002" y="3047779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9"/>
            <p:cNvSpPr/>
            <p:nvPr/>
          </p:nvSpPr>
          <p:spPr>
            <a:xfrm>
              <a:off x="5624408" y="3279964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9"/>
            <p:cNvSpPr txBox="1"/>
            <p:nvPr/>
          </p:nvSpPr>
          <p:spPr>
            <a:xfrm>
              <a:off x="5665318" y="3320874"/>
              <a:ext cx="2117829" cy="1314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2850" tIns="102850" rIns="102850" bIns="1028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lang="ar-SY" sz="28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جملة فعلية</a:t>
              </a:r>
              <a:endParaRPr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8068463" y="3047779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8312869" y="3279964"/>
              <a:ext cx="2199649" cy="1396777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9"/>
            <p:cNvSpPr txBox="1"/>
            <p:nvPr/>
          </p:nvSpPr>
          <p:spPr>
            <a:xfrm>
              <a:off x="8353779" y="3320874"/>
              <a:ext cx="2117829" cy="1314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2850" tIns="102850" rIns="102850" bIns="1028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lang="ar-SY" sz="28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جملة اسمية</a:t>
              </a:r>
              <a:endParaRPr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D1DF82C-078E-FDD3-1015-68E3789953D0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18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4" name="Google Shape;182;p13">
            <a:extLst>
              <a:ext uri="{FF2B5EF4-FFF2-40B4-BE49-F238E27FC236}">
                <a16:creationId xmlns:a16="http://schemas.microsoft.com/office/drawing/2014/main" id="{C3EC3D50-E91D-6317-E764-4FD0782CD2DA}"/>
              </a:ext>
            </a:extLst>
          </p:cNvPr>
          <p:cNvSpPr txBox="1">
            <a:spLocks/>
          </p:cNvSpPr>
          <p:nvPr/>
        </p:nvSpPr>
        <p:spPr>
          <a:xfrm>
            <a:off x="1466850" y="61867"/>
            <a:ext cx="833437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جملة صِلَة الموصول</a:t>
            </a:r>
            <a:endParaRPr lang="ar-SY"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7A4644-C150-BF50-670A-351288A5BF92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0"/>
          <p:cNvSpPr txBox="1">
            <a:spLocks noGrp="1"/>
          </p:cNvSpPr>
          <p:nvPr>
            <p:ph type="title"/>
          </p:nvPr>
        </p:nvSpPr>
        <p:spPr>
          <a:xfrm>
            <a:off x="1495424" y="288925"/>
            <a:ext cx="8294751" cy="829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كيف ن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عر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 جملة ص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ة الموصول؟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55" name="Google Shape;255;p20"/>
          <p:cNvSpPr txBox="1">
            <a:spLocks noGrp="1"/>
          </p:cNvSpPr>
          <p:nvPr>
            <p:ph type="body" idx="1"/>
          </p:nvPr>
        </p:nvSpPr>
        <p:spPr>
          <a:xfrm>
            <a:off x="1201293" y="3070175"/>
            <a:ext cx="10515600" cy="12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ar-SY" sz="4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     جملة صلة الموصول لا محلّ</a:t>
            </a:r>
            <a:r>
              <a:rPr lang="ar-EG" sz="4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لها من الإعراب</a:t>
            </a: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063DE-5D29-7BAC-6399-764B88D96AF1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19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5FF144-0CEC-E2F5-D185-80D0DB78E2BA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885ED6F-0592-4244-9460-C325C7FA2B11}"/>
              </a:ext>
            </a:extLst>
          </p:cNvPr>
          <p:cNvGraphicFramePr/>
          <p:nvPr/>
        </p:nvGraphicFramePr>
        <p:xfrm>
          <a:off x="0" y="0"/>
          <a:ext cx="10495722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4272250-AC5D-0F9B-60CA-292DCBFBFF61}"/>
              </a:ext>
            </a:extLst>
          </p:cNvPr>
          <p:cNvSpPr/>
          <p:nvPr/>
        </p:nvSpPr>
        <p:spPr>
          <a:xfrm>
            <a:off x="2488019" y="4359349"/>
            <a:ext cx="8133907" cy="5422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8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1"/>
          <p:cNvSpPr txBox="1">
            <a:spLocks noGrp="1"/>
          </p:cNvSpPr>
          <p:nvPr>
            <p:ph type="title"/>
          </p:nvPr>
        </p:nvSpPr>
        <p:spPr>
          <a:xfrm>
            <a:off x="3145536" y="1145413"/>
            <a:ext cx="790041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buSzPts val="4400"/>
              <a:buFont typeface="Arial"/>
              <a:buNone/>
            </a:pP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استخر</a:t>
            </a: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 جملة صلة الموصول مم</a:t>
            </a: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 يأتي، وبي</a:t>
            </a: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ِّ</a:t>
            </a: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نوعها</a:t>
            </a:r>
            <a:endParaRPr sz="32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61" name="Google Shape;261;p21"/>
          <p:cNvSpPr txBox="1">
            <a:spLocks noGrp="1"/>
          </p:cNvSpPr>
          <p:nvPr>
            <p:ph type="body" idx="1"/>
          </p:nvPr>
        </p:nvSpPr>
        <p:spPr>
          <a:xfrm>
            <a:off x="1267968" y="2276475"/>
            <a:ext cx="10399776" cy="424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228600" lvl="0" indent="-228600" algn="r" rtl="1">
              <a:lnSpc>
                <a:spcPct val="150000"/>
              </a:lnSpc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﴿ٱلَّذِی جَمَعَ مَال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اً</a:t>
            </a: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وَعَدَّدَهُۥ﴾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</a:p>
          <a:p>
            <a:pPr marL="228600" lvl="0" indent="-228600" algn="r" rtl="1">
              <a:lnSpc>
                <a:spcPct val="150000"/>
              </a:lnSpc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أخذتُ 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الحلوى التي أمامك</a:t>
            </a: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lvl="0" indent="-228600" algn="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﴿ٱقۡرَأۡ بِٱسۡمِ رَبِّكَ ٱلَّذِی خَلَقَ﴾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13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ُّ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 التي ربّ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تك.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فاز الذي ه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مّ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ته عالية.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07C9B6-ABBA-B523-8A85-77DD3CC5C554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20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5D105-A05C-B505-45FA-A4364B99C3E1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2"/>
          <p:cNvSpPr txBox="1">
            <a:spLocks noGrp="1"/>
          </p:cNvSpPr>
          <p:nvPr>
            <p:ph type="title"/>
          </p:nvPr>
        </p:nvSpPr>
        <p:spPr>
          <a:xfrm>
            <a:off x="1524000" y="9200"/>
            <a:ext cx="805281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 الجملة بالاسم الموصول المناسب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67" name="Google Shape;267;p22"/>
          <p:cNvSpPr/>
          <p:nvPr/>
        </p:nvSpPr>
        <p:spPr>
          <a:xfrm>
            <a:off x="8968508" y="1357437"/>
            <a:ext cx="2880591" cy="8928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رأينا الرجلين ........ يأكلان السمك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68" name="Google Shape;268;p22"/>
          <p:cNvSpPr/>
          <p:nvPr/>
        </p:nvSpPr>
        <p:spPr>
          <a:xfrm>
            <a:off x="8968508" y="2494467"/>
            <a:ext cx="2880591" cy="6147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أكرمت ........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أكرمك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69" name="Google Shape;269;p22"/>
          <p:cNvSpPr/>
          <p:nvPr/>
        </p:nvSpPr>
        <p:spPr>
          <a:xfrm>
            <a:off x="876301" y="5457244"/>
            <a:ext cx="2989120" cy="9160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رأيت ............. يذهبنَ 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إلى ا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لدرس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0" name="Google Shape;270;p22"/>
          <p:cNvSpPr/>
          <p:nvPr/>
        </p:nvSpPr>
        <p:spPr>
          <a:xfrm>
            <a:off x="876301" y="4515788"/>
            <a:ext cx="2989120" cy="5642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جاءت .......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علّ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متك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1" name="Google Shape;271;p22"/>
          <p:cNvSpPr/>
          <p:nvPr/>
        </p:nvSpPr>
        <p:spPr>
          <a:xfrm>
            <a:off x="876301" y="3539022"/>
            <a:ext cx="2989120" cy="6530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كرّ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2000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ْ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نا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حف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ظ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ْ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كتاب الله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2" name="Google Shape;272;p22"/>
          <p:cNvSpPr/>
          <p:nvPr/>
        </p:nvSpPr>
        <p:spPr>
          <a:xfrm>
            <a:off x="881491" y="1363446"/>
            <a:ext cx="2983929" cy="613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لا تغتب .......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اغتابوك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3" name="Google Shape;273;p22"/>
          <p:cNvSpPr/>
          <p:nvPr/>
        </p:nvSpPr>
        <p:spPr>
          <a:xfrm>
            <a:off x="876301" y="2380043"/>
            <a:ext cx="2989120" cy="8476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استمع إلى معلمتك .......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تعلّمك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4" name="Google Shape;274;p22"/>
          <p:cNvSpPr/>
          <p:nvPr/>
        </p:nvSpPr>
        <p:spPr>
          <a:xfrm>
            <a:off x="8968509" y="3418863"/>
            <a:ext cx="2910595" cy="6493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 ......... رأيا المجرم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5" name="Google Shape;275;p22"/>
          <p:cNvSpPr/>
          <p:nvPr/>
        </p:nvSpPr>
        <p:spPr>
          <a:xfrm>
            <a:off x="8968509" y="4422961"/>
            <a:ext cx="2910595" cy="826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حضرت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نجحتا في الامتحان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6" name="Google Shape;276;p22"/>
          <p:cNvSpPr/>
          <p:nvPr/>
        </p:nvSpPr>
        <p:spPr>
          <a:xfrm>
            <a:off x="8968509" y="5676319"/>
            <a:ext cx="2910595" cy="5972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سمعتُ ........</a:t>
            </a:r>
            <a:r>
              <a:rPr lang="ar-EG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تتكلّمان </a:t>
            </a:r>
            <a:endParaRPr sz="2000" b="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7" name="Google Shape;277;p22"/>
          <p:cNvSpPr/>
          <p:nvPr/>
        </p:nvSpPr>
        <p:spPr>
          <a:xfrm>
            <a:off x="5481782" y="1169074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الذي 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8" name="Google Shape;278;p22"/>
          <p:cNvSpPr/>
          <p:nvPr/>
        </p:nvSpPr>
        <p:spPr>
          <a:xfrm>
            <a:off x="6390413" y="4064684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اللتين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79" name="Google Shape;279;p22"/>
          <p:cNvSpPr/>
          <p:nvPr/>
        </p:nvSpPr>
        <p:spPr>
          <a:xfrm>
            <a:off x="6273802" y="1802530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التي 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80" name="Google Shape;280;p22"/>
          <p:cNvSpPr/>
          <p:nvPr/>
        </p:nvSpPr>
        <p:spPr>
          <a:xfrm>
            <a:off x="5331691" y="2360710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اللذان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81" name="Google Shape;281;p22"/>
          <p:cNvSpPr/>
          <p:nvPr/>
        </p:nvSpPr>
        <p:spPr>
          <a:xfrm>
            <a:off x="6273802" y="2861085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اللذين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82" name="Google Shape;282;p22"/>
          <p:cNvSpPr/>
          <p:nvPr/>
        </p:nvSpPr>
        <p:spPr>
          <a:xfrm>
            <a:off x="5474856" y="3498946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اللتان 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83" name="Google Shape;283;p22"/>
          <p:cNvSpPr/>
          <p:nvPr/>
        </p:nvSpPr>
        <p:spPr>
          <a:xfrm>
            <a:off x="6390413" y="5235081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اللواتي/ اللائي 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284" name="Google Shape;284;p22"/>
          <p:cNvSpPr/>
          <p:nvPr/>
        </p:nvSpPr>
        <p:spPr>
          <a:xfrm>
            <a:off x="5376722" y="4588122"/>
            <a:ext cx="1228436" cy="7332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الذين 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285" name="Google Shape;285;p22"/>
          <p:cNvCxnSpPr>
            <a:cxnSpLocks/>
            <a:stCxn id="267" idx="1"/>
            <a:endCxn id="281" idx="6"/>
          </p:cNvCxnSpPr>
          <p:nvPr/>
        </p:nvCxnSpPr>
        <p:spPr>
          <a:xfrm flipH="1">
            <a:off x="7502238" y="1803871"/>
            <a:ext cx="1466270" cy="1423819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6" name="Google Shape;286;p22"/>
          <p:cNvCxnSpPr>
            <a:cxnSpLocks/>
            <a:stCxn id="268" idx="1"/>
            <a:endCxn id="277" idx="6"/>
          </p:cNvCxnSpPr>
          <p:nvPr/>
        </p:nvCxnSpPr>
        <p:spPr>
          <a:xfrm flipH="1" flipV="1">
            <a:off x="6710218" y="1535679"/>
            <a:ext cx="2258290" cy="126618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7" name="Google Shape;287;p22"/>
          <p:cNvCxnSpPr>
            <a:cxnSpLocks/>
            <a:stCxn id="274" idx="1"/>
            <a:endCxn id="280" idx="6"/>
          </p:cNvCxnSpPr>
          <p:nvPr/>
        </p:nvCxnSpPr>
        <p:spPr>
          <a:xfrm flipH="1" flipV="1">
            <a:off x="6560127" y="2727315"/>
            <a:ext cx="2408382" cy="101624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8" name="Google Shape;288;p22"/>
          <p:cNvCxnSpPr>
            <a:cxnSpLocks/>
            <a:stCxn id="275" idx="1"/>
            <a:endCxn id="282" idx="6"/>
          </p:cNvCxnSpPr>
          <p:nvPr/>
        </p:nvCxnSpPr>
        <p:spPr>
          <a:xfrm flipH="1" flipV="1">
            <a:off x="6703292" y="3865551"/>
            <a:ext cx="2265217" cy="97044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9" name="Google Shape;289;p22"/>
          <p:cNvCxnSpPr>
            <a:cxnSpLocks/>
            <a:stCxn id="276" idx="1"/>
            <a:endCxn id="278" idx="6"/>
          </p:cNvCxnSpPr>
          <p:nvPr/>
        </p:nvCxnSpPr>
        <p:spPr>
          <a:xfrm flipH="1" flipV="1">
            <a:off x="7618849" y="4431289"/>
            <a:ext cx="1349660" cy="154367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0" name="Google Shape;290;p22"/>
          <p:cNvCxnSpPr>
            <a:cxnSpLocks/>
            <a:stCxn id="272" idx="3"/>
            <a:endCxn id="284" idx="2"/>
          </p:cNvCxnSpPr>
          <p:nvPr/>
        </p:nvCxnSpPr>
        <p:spPr>
          <a:xfrm>
            <a:off x="3865420" y="1670368"/>
            <a:ext cx="1511302" cy="3284359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1" name="Google Shape;291;p22"/>
          <p:cNvCxnSpPr>
            <a:cxnSpLocks/>
            <a:stCxn id="273" idx="3"/>
            <a:endCxn id="279" idx="2"/>
          </p:cNvCxnSpPr>
          <p:nvPr/>
        </p:nvCxnSpPr>
        <p:spPr>
          <a:xfrm flipV="1">
            <a:off x="3865421" y="2169135"/>
            <a:ext cx="2408381" cy="63473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2" name="Google Shape;292;p22"/>
          <p:cNvCxnSpPr>
            <a:cxnSpLocks/>
            <a:stCxn id="271" idx="3"/>
            <a:endCxn id="283" idx="2"/>
          </p:cNvCxnSpPr>
          <p:nvPr/>
        </p:nvCxnSpPr>
        <p:spPr>
          <a:xfrm>
            <a:off x="3865421" y="3865551"/>
            <a:ext cx="2524992" cy="173613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3" name="Google Shape;293;p22"/>
          <p:cNvCxnSpPr>
            <a:cxnSpLocks/>
            <a:stCxn id="269" idx="3"/>
            <a:endCxn id="283" idx="2"/>
          </p:cNvCxnSpPr>
          <p:nvPr/>
        </p:nvCxnSpPr>
        <p:spPr>
          <a:xfrm flipV="1">
            <a:off x="3865421" y="5601686"/>
            <a:ext cx="2524992" cy="31359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4" name="Google Shape;294;p22"/>
          <p:cNvCxnSpPr>
            <a:cxnSpLocks/>
            <a:stCxn id="270" idx="3"/>
            <a:endCxn id="279" idx="2"/>
          </p:cNvCxnSpPr>
          <p:nvPr/>
        </p:nvCxnSpPr>
        <p:spPr>
          <a:xfrm flipV="1">
            <a:off x="3865421" y="2169135"/>
            <a:ext cx="2408381" cy="2628759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9AE83A9-142E-5B97-930A-0C1DF8A29056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21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FB148B-F88D-BF2A-A84A-E8E8C31DCD71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3"/>
          <p:cNvSpPr txBox="1">
            <a:spLocks noGrp="1"/>
          </p:cNvSpPr>
          <p:nvPr>
            <p:ph type="title"/>
          </p:nvPr>
        </p:nvSpPr>
        <p:spPr>
          <a:xfrm>
            <a:off x="3133344" y="1476883"/>
            <a:ext cx="7857744" cy="682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r" rtl="1">
              <a:buSzPts val="4400"/>
            </a:pPr>
            <a:r>
              <a:rPr lang="ar-SY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ضع الاسم الموصول المناسب:</a:t>
            </a:r>
            <a:endParaRPr sz="32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00" name="Google Shape;300;p23"/>
          <p:cNvSpPr txBox="1">
            <a:spLocks noGrp="1"/>
          </p:cNvSpPr>
          <p:nvPr>
            <p:ph type="body" idx="1"/>
          </p:nvPr>
        </p:nvSpPr>
        <p:spPr>
          <a:xfrm>
            <a:off x="950976" y="2159508"/>
            <a:ext cx="10704576" cy="4414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lnSpc>
                <a:spcPct val="150000"/>
              </a:lnSpc>
              <a:buClr>
                <a:srgbClr val="00B0F0"/>
              </a:buClr>
              <a:buSzPts val="2200"/>
            </a:pPr>
            <a:r>
              <a:rPr lang="ar-SY" sz="24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(الذي – اللذان – الذين – التي – اللتان – اللاتي</a:t>
            </a:r>
            <a:r>
              <a:rPr lang="ar-EG" sz="24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 </a:t>
            </a:r>
            <a:r>
              <a:rPr lang="ar-SY" sz="2400" b="1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4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من </a:t>
            </a:r>
            <a:r>
              <a:rPr lang="ar-SY" sz="2400" b="1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4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ما)        </a:t>
            </a:r>
            <a:endParaRPr sz="2400" b="1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1- البنت هي  .................... قطف</a:t>
            </a:r>
            <a:r>
              <a:rPr lang="ar-EG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َ</a:t>
            </a: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ت الزهور.</a:t>
            </a:r>
            <a:endParaRPr sz="280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2- الم</a:t>
            </a:r>
            <a:r>
              <a:rPr lang="ar-EG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ُ</a:t>
            </a: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علّ</a:t>
            </a:r>
            <a:r>
              <a:rPr lang="ar-EG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ِ</a:t>
            </a: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مُ هو ..................... يُعلِّم الطلاب.</a:t>
            </a:r>
            <a:endParaRPr sz="280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3- التلميذان هما ................. كتبا الدروس.</a:t>
            </a:r>
            <a:endParaRPr sz="280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4- التلميذتان هما ................  في الحديقة.</a:t>
            </a:r>
            <a:endParaRPr sz="220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5- المسلمون هم ................. يصومون شهر رمضان.</a:t>
            </a:r>
            <a:endParaRPr sz="280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6- النساء ه</a:t>
            </a:r>
            <a:r>
              <a:rPr lang="ar-EG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ُ</a:t>
            </a: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نَّ ................... ي</a:t>
            </a:r>
            <a:r>
              <a:rPr lang="ar-EG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ُ</a:t>
            </a: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ربّ</a:t>
            </a:r>
            <a:r>
              <a:rPr lang="ar-EG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ِ</a:t>
            </a: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ين</a:t>
            </a:r>
            <a:r>
              <a:rPr lang="ar-EG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َ</a:t>
            </a:r>
            <a:r>
              <a:rPr lang="ar-SY" sz="2200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 الأطفال.</a:t>
            </a:r>
            <a:endParaRPr sz="2200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6E839E-D770-CF3B-6F05-B73CA98C97D5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22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70CAC3-055C-FC7F-6243-CE468C6F2B52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>
            <a:spLocks noGrp="1"/>
          </p:cNvSpPr>
          <p:nvPr>
            <p:ph type="title"/>
          </p:nvPr>
        </p:nvSpPr>
        <p:spPr>
          <a:xfrm>
            <a:off x="1476374" y="28568"/>
            <a:ext cx="8343901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EG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 الاسم الموصول؟</a:t>
            </a:r>
            <a:endParaRPr sz="40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41" name="Google Shape;141;p8"/>
          <p:cNvSpPr txBox="1">
            <a:spLocks noGrp="1"/>
          </p:cNvSpPr>
          <p:nvPr>
            <p:ph type="body" idx="1"/>
          </p:nvPr>
        </p:nvSpPr>
        <p:spPr>
          <a:xfrm>
            <a:off x="1133475" y="2119199"/>
            <a:ext cx="10515600" cy="3124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1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ar-SY" sz="4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الاسم الموصول</a:t>
            </a:r>
            <a:endParaRPr lang="ar-EG" sz="4000" b="1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  <a:p>
            <a:pPr marL="0" marR="0" lvl="0" indent="0" algn="ctr" rtl="1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هو اسم يأتي لتوضيح كلامٍ سابقٍ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Arial"/>
            </a:endParaRPr>
          </a:p>
          <a:p>
            <a:pPr marL="0" marR="0" lvl="0" indent="0" algn="ctr" rtl="1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لا ي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ت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ِ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مّ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ُ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 معناه إلا بجملة تأتي بعده ت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ُ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سم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َّ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ى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rPr>
              <a:t>صلة الموصول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A6D5A0-7454-A66A-920F-3812929CF7D9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3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48CFA1-8016-D8C1-7B6C-1436D38EE1E9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16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>
            <a:spLocks noGrp="1"/>
          </p:cNvSpPr>
          <p:nvPr>
            <p:ph type="title"/>
          </p:nvPr>
        </p:nvSpPr>
        <p:spPr>
          <a:xfrm>
            <a:off x="1511046" y="145670"/>
            <a:ext cx="8272272" cy="1044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استخر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 الأسماء الموصولة</a:t>
            </a:r>
            <a:endParaRPr sz="28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5" name="Google Shape;35;p3"/>
          <p:cNvSpPr txBox="1">
            <a:spLocks noGrp="1"/>
          </p:cNvSpPr>
          <p:nvPr>
            <p:ph type="body" idx="1"/>
          </p:nvPr>
        </p:nvSpPr>
        <p:spPr>
          <a:xfrm>
            <a:off x="2146935" y="1304544"/>
            <a:ext cx="9381744" cy="521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228600" indent="-228600" algn="r" rtl="1">
              <a:lnSpc>
                <a:spcPct val="16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﴿ٱقۡرَأۡ بِٱسۡمِ رَبِّكَ ٱلَّذِی خَلَقَ﴾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</a:p>
          <a:p>
            <a:pPr marL="228600" indent="-228600" algn="r" rtl="1">
              <a:lnSpc>
                <a:spcPct val="16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﴿وَٱتَّقُوا۟ ٱلنَّارَ ٱلَّتِیۤ أُعِدَّتۡ لِلۡكَـٰفِرِینَ﴾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3200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lvl="0" indent="-228600" algn="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﴿وَٱلَّذَانِ یَأۡتِیَـٰنِهَا مِنكُمۡ فَـَٔاذُوهُمَا﴾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13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هاتان هما المرأتان الل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تان اشترتا من السوق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lvl="0" indent="-228600" algn="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﴿ٱلَّذِینَ یُنفِقُونَ فِی ٱلسَّرَّاۤءِ وَٱلضَّرَّاۤءِ﴾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13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lvl="0" indent="-228600" algn="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﴿مَا بَالُ ٱلنِّسۡوَةِ ٱلَّـٰتِی قَطَّعۡنَ أَیۡدِیَهُنَّ﴾</a:t>
            </a:r>
            <a:r>
              <a:rPr lang="ar-EG" sz="32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13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96915D-8FF9-C09E-D2AC-EC5F3C68253D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4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58D86F-A637-7B83-50B9-3C217DE83172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514475" y="65880"/>
            <a:ext cx="828674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4800"/>
            </a:pPr>
            <a:r>
              <a:rPr lang="ar-SY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ولاح</a:t>
            </a:r>
            <a:r>
              <a:rPr lang="ar-EG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ظ</a:t>
            </a:r>
            <a:endParaRPr sz="40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1"/>
          </p:nvPr>
        </p:nvSpPr>
        <p:spPr>
          <a:xfrm>
            <a:off x="6961187" y="1600993"/>
            <a:ext cx="4784725" cy="4351338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7940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مَن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علّ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ني 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الذي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علّ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ني 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42" name="Google Shape;42;p4"/>
          <p:cNvSpPr/>
          <p:nvPr/>
        </p:nvSpPr>
        <p:spPr>
          <a:xfrm>
            <a:off x="8720016" y="4491687"/>
            <a:ext cx="1459346" cy="997527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28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ماذا تلاحظ؟</a:t>
            </a:r>
            <a:endParaRPr sz="28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43" name="Google Shape;43;p4"/>
          <p:cNvCxnSpPr/>
          <p:nvPr/>
        </p:nvCxnSpPr>
        <p:spPr>
          <a:xfrm>
            <a:off x="9540471" y="3686175"/>
            <a:ext cx="0" cy="805512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4" name="Google Shape;44;p4"/>
          <p:cNvSpPr txBox="1"/>
          <p:nvPr/>
        </p:nvSpPr>
        <p:spPr>
          <a:xfrm>
            <a:off x="999115" y="1600992"/>
            <a:ext cx="5962072" cy="4351337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7940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تي هي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سافرت للعمرة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7940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تي هي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التي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سافرت للعمرة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45" name="Google Shape;45;p4"/>
          <p:cNvCxnSpPr/>
          <p:nvPr/>
        </p:nvCxnSpPr>
        <p:spPr>
          <a:xfrm>
            <a:off x="4251440" y="3776662"/>
            <a:ext cx="0" cy="805512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6" name="Google Shape;46;p4"/>
          <p:cNvSpPr/>
          <p:nvPr/>
        </p:nvSpPr>
        <p:spPr>
          <a:xfrm>
            <a:off x="3521767" y="4582174"/>
            <a:ext cx="1459346" cy="997527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28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ماذا تلاحظ؟</a:t>
            </a:r>
            <a:endParaRPr sz="28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818DA7-DBE2-D94B-CAAA-E3221B13544B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5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22A2EE-5518-1A90-75BA-5628B58262D5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body" idx="1"/>
          </p:nvPr>
        </p:nvSpPr>
        <p:spPr>
          <a:xfrm>
            <a:off x="6885420" y="1723667"/>
            <a:ext cx="4784725" cy="4351338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7940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رأيتُ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أخافك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رأيتُ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الذي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أخافك </a:t>
            </a:r>
            <a:endParaRPr sz="40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53" name="Google Shape;53;p5"/>
          <p:cNvSpPr txBox="1"/>
          <p:nvPr/>
        </p:nvSpPr>
        <p:spPr>
          <a:xfrm>
            <a:off x="1091913" y="1732683"/>
            <a:ext cx="5962072" cy="4351337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7940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المجوهرات هي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ت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ينها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7940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المجوهرات هي </a:t>
            </a:r>
            <a:r>
              <a:rPr lang="ar-SY" sz="4000" b="0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التي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ت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بّ</a:t>
            </a:r>
            <a:r>
              <a:rPr lang="ar-EG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4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ينها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8632392" y="4472637"/>
            <a:ext cx="1459346" cy="997527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28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ماذا تلاحظ؟</a:t>
            </a:r>
            <a:endParaRPr sz="28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55" name="Google Shape;55;p5"/>
          <p:cNvCxnSpPr/>
          <p:nvPr/>
        </p:nvCxnSpPr>
        <p:spPr>
          <a:xfrm>
            <a:off x="9318399" y="3667125"/>
            <a:ext cx="0" cy="805512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6" name="Google Shape;56;p5"/>
          <p:cNvCxnSpPr/>
          <p:nvPr/>
        </p:nvCxnSpPr>
        <p:spPr>
          <a:xfrm>
            <a:off x="4038988" y="3742896"/>
            <a:ext cx="0" cy="805512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7" name="Google Shape;57;p5"/>
          <p:cNvSpPr/>
          <p:nvPr/>
        </p:nvSpPr>
        <p:spPr>
          <a:xfrm>
            <a:off x="3258994" y="4524026"/>
            <a:ext cx="1459346" cy="997527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28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ماذا تلاحظ؟</a:t>
            </a:r>
            <a:endParaRPr sz="28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495428-3B35-72D3-140E-11E2429B76F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6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D8AB68-FE70-7BEB-D915-28D9A2EDC8E3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6" name="Google Shape;40;p4">
            <a:extLst>
              <a:ext uri="{FF2B5EF4-FFF2-40B4-BE49-F238E27FC236}">
                <a16:creationId xmlns:a16="http://schemas.microsoft.com/office/drawing/2014/main" id="{E4CA31FB-542F-9481-1416-F44546341993}"/>
              </a:ext>
            </a:extLst>
          </p:cNvPr>
          <p:cNvSpPr txBox="1">
            <a:spLocks/>
          </p:cNvSpPr>
          <p:nvPr/>
        </p:nvSpPr>
        <p:spPr>
          <a:xfrm>
            <a:off x="1514475" y="65880"/>
            <a:ext cx="828674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SY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ولاحِظ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 animBg="1"/>
      <p:bldP spid="53" grpId="0" animBg="1"/>
      <p:bldP spid="54" grpId="0" animBg="1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>
            <a:spLocks noGrp="1"/>
          </p:cNvSpPr>
          <p:nvPr>
            <p:ph type="body" idx="1"/>
          </p:nvPr>
        </p:nvSpPr>
        <p:spPr>
          <a:xfrm>
            <a:off x="1011936" y="2861945"/>
            <a:ext cx="10515600" cy="326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/>
          <a:p>
            <a:pPr marL="0" marR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503"/>
              <a:buFont typeface="Arial"/>
              <a:buNone/>
            </a:pPr>
            <a:r>
              <a:rPr lang="ar-SY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</a:t>
            </a:r>
            <a:r>
              <a:rPr lang="ar-EG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الأسماء الموصولة </a:t>
            </a:r>
            <a:r>
              <a:rPr lang="ar-SY" sz="3600" b="1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(م</a:t>
            </a:r>
            <a:r>
              <a:rPr lang="ar-EG" sz="3600" b="1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1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</a:t>
            </a:r>
            <a:r>
              <a:rPr lang="ar-EG" sz="3600" b="1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ْ</a:t>
            </a:r>
            <a:r>
              <a:rPr lang="ar-SY" sz="3600" b="1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EG" sz="3600" b="1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–</a:t>
            </a:r>
            <a:r>
              <a:rPr lang="ar-SY" sz="3600" b="1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ما)</a:t>
            </a:r>
            <a:r>
              <a:rPr lang="ar-EG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 و</a:t>
            </a:r>
            <a:r>
              <a:rPr lang="ar-SY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</a:t>
            </a:r>
            <a:r>
              <a:rPr lang="ar-EG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</a:t>
            </a:r>
            <a:r>
              <a:rPr lang="ar-SY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مشترك</a:t>
            </a:r>
            <a:r>
              <a:rPr lang="ar-EG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ان</a:t>
            </a:r>
            <a:r>
              <a:rPr lang="ar-SY"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بين جميع الأسماء الموصولة.</a:t>
            </a:r>
            <a:endParaRPr sz="36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lvl="0" algn="ctr" rtl="1">
              <a:lnSpc>
                <a:spcPct val="200000"/>
              </a:lnSpc>
              <a:spcBef>
                <a:spcPts val="1000"/>
              </a:spcBef>
              <a:buClr>
                <a:schemeClr val="dk1"/>
              </a:buClr>
              <a:buSzPct val="102941"/>
            </a:pPr>
            <a:r>
              <a:rPr lang="ar-SY" sz="3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﴿قَالُوا۟ سُبۡحَـٰنَكَ لَا عِلۡمَ لَنَاۤ إِلَّا </a:t>
            </a:r>
            <a:r>
              <a:rPr lang="ar-SY" sz="3800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مَا</a:t>
            </a:r>
            <a:r>
              <a:rPr lang="ar-SY" sz="3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عَلَّمۡتَنَاۤ﴾</a:t>
            </a:r>
            <a:endParaRPr sz="1564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lvl="0" algn="ctr" rtl="1">
              <a:lnSpc>
                <a:spcPct val="200000"/>
              </a:lnSpc>
              <a:spcBef>
                <a:spcPts val="1000"/>
              </a:spcBef>
              <a:buClr>
                <a:schemeClr val="dk1"/>
              </a:buClr>
              <a:buSzPct val="102941"/>
            </a:pPr>
            <a:r>
              <a:rPr lang="ar-SY" sz="3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﴿وَمِنكُم </a:t>
            </a:r>
            <a:r>
              <a:rPr lang="ar-SY" sz="3800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مَّن</a:t>
            </a:r>
            <a:r>
              <a:rPr lang="ar-SY" sz="3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یُتَوَفَّىٰ مِن قَبۡلُ﴾</a:t>
            </a:r>
            <a:endParaRPr sz="964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E31598-D584-D685-96FE-F748A369E45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7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Google Shape;120;p5">
            <a:extLst>
              <a:ext uri="{FF2B5EF4-FFF2-40B4-BE49-F238E27FC236}">
                <a16:creationId xmlns:a16="http://schemas.microsoft.com/office/drawing/2014/main" id="{B9DE059E-9231-9B17-1526-80C2287CF75B}"/>
              </a:ext>
            </a:extLst>
          </p:cNvPr>
          <p:cNvSpPr/>
          <p:nvPr/>
        </p:nvSpPr>
        <p:spPr>
          <a:xfrm>
            <a:off x="5232208" y="1324666"/>
            <a:ext cx="1417070" cy="610437"/>
          </a:xfrm>
          <a:prstGeom prst="roundRect">
            <a:avLst>
              <a:gd name="adj" fmla="val 16667"/>
            </a:avLst>
          </a:prstGeom>
          <a:solidFill>
            <a:srgbClr val="175592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000"/>
            </a:pPr>
            <a:r>
              <a:rPr lang="ar-EG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نُلاحِظ</a:t>
            </a:r>
            <a:r>
              <a:rPr lang="ar-SY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أنّ</a:t>
            </a:r>
            <a:r>
              <a:rPr lang="ar-EG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6" name="Google Shape;40;p4">
            <a:extLst>
              <a:ext uri="{FF2B5EF4-FFF2-40B4-BE49-F238E27FC236}">
                <a16:creationId xmlns:a16="http://schemas.microsoft.com/office/drawing/2014/main" id="{FAB1031A-8022-E462-6569-11B5D18DA553}"/>
              </a:ext>
            </a:extLst>
          </p:cNvPr>
          <p:cNvSpPr txBox="1">
            <a:spLocks/>
          </p:cNvSpPr>
          <p:nvPr/>
        </p:nvSpPr>
        <p:spPr>
          <a:xfrm>
            <a:off x="1514475" y="101123"/>
            <a:ext cx="828674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EG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مِن الأسماء الموصولة</a:t>
            </a:r>
            <a:endParaRPr lang="ar-SY" sz="40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7"/>
          <p:cNvGrpSpPr/>
          <p:nvPr/>
        </p:nvGrpSpPr>
        <p:grpSpPr>
          <a:xfrm>
            <a:off x="1061057" y="1419225"/>
            <a:ext cx="10435999" cy="4835271"/>
            <a:chOff x="3401" y="1619420"/>
            <a:chExt cx="10508796" cy="2818049"/>
          </a:xfrm>
        </p:grpSpPr>
        <p:sp>
          <p:nvSpPr>
            <p:cNvPr id="69" name="Google Shape;69;p7"/>
            <p:cNvSpPr/>
            <p:nvPr/>
          </p:nvSpPr>
          <p:spPr>
            <a:xfrm>
              <a:off x="9802129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0" name="Google Shape;70;p7"/>
            <p:cNvSpPr/>
            <p:nvPr/>
          </p:nvSpPr>
          <p:spPr>
            <a:xfrm>
              <a:off x="5197404" y="2309739"/>
              <a:ext cx="4650444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7"/>
                  </a:lnTo>
                  <a:lnTo>
                    <a:pt x="120000" y="81777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1" name="Google Shape;71;p7"/>
            <p:cNvSpPr/>
            <p:nvPr/>
          </p:nvSpPr>
          <p:spPr>
            <a:xfrm>
              <a:off x="8473430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2" name="Google Shape;72;p7"/>
            <p:cNvSpPr/>
            <p:nvPr/>
          </p:nvSpPr>
          <p:spPr>
            <a:xfrm>
              <a:off x="5197404" y="2309739"/>
              <a:ext cx="3321746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7"/>
                  </a:lnTo>
                  <a:lnTo>
                    <a:pt x="120000" y="81777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3" name="Google Shape;73;p7"/>
            <p:cNvSpPr/>
            <p:nvPr/>
          </p:nvSpPr>
          <p:spPr>
            <a:xfrm>
              <a:off x="7144732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4" name="Google Shape;74;p7"/>
            <p:cNvSpPr/>
            <p:nvPr/>
          </p:nvSpPr>
          <p:spPr>
            <a:xfrm>
              <a:off x="5197404" y="2309739"/>
              <a:ext cx="1993047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7"/>
                  </a:lnTo>
                  <a:lnTo>
                    <a:pt x="120000" y="81777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5" name="Google Shape;75;p7"/>
            <p:cNvSpPr/>
            <p:nvPr/>
          </p:nvSpPr>
          <p:spPr>
            <a:xfrm>
              <a:off x="5816033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6" name="Google Shape;76;p7"/>
            <p:cNvSpPr/>
            <p:nvPr/>
          </p:nvSpPr>
          <p:spPr>
            <a:xfrm>
              <a:off x="5197404" y="2309739"/>
              <a:ext cx="664349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7"/>
                  </a:lnTo>
                  <a:lnTo>
                    <a:pt x="120000" y="81777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7" name="Google Shape;77;p7"/>
            <p:cNvSpPr/>
            <p:nvPr/>
          </p:nvSpPr>
          <p:spPr>
            <a:xfrm>
              <a:off x="4487335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8" name="Google Shape;78;p7"/>
            <p:cNvSpPr/>
            <p:nvPr/>
          </p:nvSpPr>
          <p:spPr>
            <a:xfrm>
              <a:off x="4533055" y="2309739"/>
              <a:ext cx="664349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7"/>
                  </a:lnTo>
                  <a:lnTo>
                    <a:pt x="0" y="81777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9" name="Google Shape;79;p7"/>
            <p:cNvSpPr/>
            <p:nvPr/>
          </p:nvSpPr>
          <p:spPr>
            <a:xfrm>
              <a:off x="3158636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80" name="Google Shape;80;p7"/>
            <p:cNvSpPr/>
            <p:nvPr/>
          </p:nvSpPr>
          <p:spPr>
            <a:xfrm>
              <a:off x="3204356" y="2309739"/>
              <a:ext cx="1993047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7"/>
                  </a:lnTo>
                  <a:lnTo>
                    <a:pt x="0" y="81777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81" name="Google Shape;81;p7"/>
            <p:cNvSpPr/>
            <p:nvPr/>
          </p:nvSpPr>
          <p:spPr>
            <a:xfrm>
              <a:off x="1829938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82" name="Google Shape;82;p7"/>
            <p:cNvSpPr/>
            <p:nvPr/>
          </p:nvSpPr>
          <p:spPr>
            <a:xfrm>
              <a:off x="1875658" y="2309739"/>
              <a:ext cx="3321746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7"/>
                  </a:lnTo>
                  <a:lnTo>
                    <a:pt x="0" y="81777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83" name="Google Shape;83;p7"/>
            <p:cNvSpPr/>
            <p:nvPr/>
          </p:nvSpPr>
          <p:spPr>
            <a:xfrm>
              <a:off x="501240" y="3316229"/>
              <a:ext cx="91440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84" name="Google Shape;84;p7"/>
            <p:cNvSpPr/>
            <p:nvPr/>
          </p:nvSpPr>
          <p:spPr>
            <a:xfrm>
              <a:off x="546960" y="2309739"/>
              <a:ext cx="4650444" cy="31616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7"/>
                  </a:lnTo>
                  <a:lnTo>
                    <a:pt x="0" y="81777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85" name="Google Shape;85;p7"/>
            <p:cNvSpPr/>
            <p:nvPr/>
          </p:nvSpPr>
          <p:spPr>
            <a:xfrm>
              <a:off x="2569299" y="1619420"/>
              <a:ext cx="5256210" cy="690319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2690090" y="1734171"/>
              <a:ext cx="5256210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7"/>
            <p:cNvSpPr txBox="1"/>
            <p:nvPr/>
          </p:nvSpPr>
          <p:spPr>
            <a:xfrm>
              <a:off x="2710309" y="1754390"/>
              <a:ext cx="5215772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ar-SY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الأسماء الموصولة </a:t>
              </a:r>
              <a:endParaRPr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3401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124192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 txBox="1"/>
            <p:nvPr/>
          </p:nvSpPr>
          <p:spPr>
            <a:xfrm>
              <a:off x="144411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ما 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3401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124192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 txBox="1"/>
            <p:nvPr/>
          </p:nvSpPr>
          <p:spPr>
            <a:xfrm>
              <a:off x="144411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(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مشترك)</a:t>
              </a:r>
              <a:endParaRPr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1">
                <a:lnSpc>
                  <a:spcPct val="150000"/>
                </a:lnSpc>
                <a:spcBef>
                  <a:spcPts val="56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لغير العاقل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1332100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452890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7"/>
            <p:cNvSpPr txBox="1"/>
            <p:nvPr/>
          </p:nvSpPr>
          <p:spPr>
            <a:xfrm>
              <a:off x="1473109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م</a:t>
              </a:r>
              <a:r>
                <a:rPr lang="ar-EG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ن 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1332100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7"/>
            <p:cNvSpPr/>
            <p:nvPr/>
          </p:nvSpPr>
          <p:spPr>
            <a:xfrm>
              <a:off x="1452890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7"/>
            <p:cNvSpPr txBox="1"/>
            <p:nvPr/>
          </p:nvSpPr>
          <p:spPr>
            <a:xfrm>
              <a:off x="1473109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(مشترك) للعاقل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2660798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2781589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7"/>
            <p:cNvSpPr txBox="1"/>
            <p:nvPr/>
          </p:nvSpPr>
          <p:spPr>
            <a:xfrm>
              <a:off x="2801808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الل</a:t>
              </a:r>
              <a:r>
                <a:rPr lang="ar-EG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ائي / الل</a:t>
              </a:r>
              <a:r>
                <a:rPr lang="ar-EG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اتي 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03" name="Google Shape;103;p7"/>
            <p:cNvSpPr/>
            <p:nvPr/>
          </p:nvSpPr>
          <p:spPr>
            <a:xfrm>
              <a:off x="2660798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7"/>
            <p:cNvSpPr/>
            <p:nvPr/>
          </p:nvSpPr>
          <p:spPr>
            <a:xfrm>
              <a:off x="2781589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7"/>
            <p:cNvSpPr txBox="1"/>
            <p:nvPr/>
          </p:nvSpPr>
          <p:spPr>
            <a:xfrm>
              <a:off x="2801808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جمع 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ؤنّ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ث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06" name="Google Shape;106;p7"/>
            <p:cNvSpPr/>
            <p:nvPr/>
          </p:nvSpPr>
          <p:spPr>
            <a:xfrm>
              <a:off x="3989496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7"/>
            <p:cNvSpPr/>
            <p:nvPr/>
          </p:nvSpPr>
          <p:spPr>
            <a:xfrm>
              <a:off x="4110287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7"/>
            <p:cNvSpPr txBox="1"/>
            <p:nvPr/>
          </p:nvSpPr>
          <p:spPr>
            <a:xfrm>
              <a:off x="4130506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الذين 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3989496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7"/>
            <p:cNvSpPr/>
            <p:nvPr/>
          </p:nvSpPr>
          <p:spPr>
            <a:xfrm>
              <a:off x="4110287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7"/>
            <p:cNvSpPr txBox="1"/>
            <p:nvPr/>
          </p:nvSpPr>
          <p:spPr>
            <a:xfrm>
              <a:off x="4130506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جمع 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ذك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ر 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5318195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5438986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7"/>
            <p:cNvSpPr txBox="1"/>
            <p:nvPr/>
          </p:nvSpPr>
          <p:spPr>
            <a:xfrm>
              <a:off x="5459205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الل</a:t>
              </a:r>
              <a:r>
                <a:rPr lang="ar-EG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تان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5318195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5438986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7"/>
            <p:cNvSpPr txBox="1"/>
            <p:nvPr/>
          </p:nvSpPr>
          <p:spPr>
            <a:xfrm>
              <a:off x="5459205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ثنّ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ى 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ؤنّ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ث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6646893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6767684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7"/>
            <p:cNvSpPr txBox="1"/>
            <p:nvPr/>
          </p:nvSpPr>
          <p:spPr>
            <a:xfrm>
              <a:off x="6787903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الل</a:t>
              </a:r>
              <a:r>
                <a:rPr lang="ar-EG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ذان 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646893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6767684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7"/>
            <p:cNvSpPr txBox="1"/>
            <p:nvPr/>
          </p:nvSpPr>
          <p:spPr>
            <a:xfrm>
              <a:off x="6787903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ثن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ى 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ذك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ر 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7975592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8096383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7"/>
            <p:cNvSpPr txBox="1"/>
            <p:nvPr/>
          </p:nvSpPr>
          <p:spPr>
            <a:xfrm>
              <a:off x="8116602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التي 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7975592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8096383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7"/>
            <p:cNvSpPr txBox="1"/>
            <p:nvPr/>
          </p:nvSpPr>
          <p:spPr>
            <a:xfrm>
              <a:off x="8116602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المفرد 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ؤنّ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ث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9304290" y="2625909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9425081" y="274066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7"/>
            <p:cNvSpPr txBox="1"/>
            <p:nvPr/>
          </p:nvSpPr>
          <p:spPr>
            <a:xfrm>
              <a:off x="9445300" y="276087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4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الذي </a:t>
              </a:r>
              <a:endParaRPr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9304290" y="3632398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9425081" y="3747150"/>
              <a:ext cx="1087116" cy="69031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7"/>
            <p:cNvSpPr txBox="1"/>
            <p:nvPr/>
          </p:nvSpPr>
          <p:spPr>
            <a:xfrm>
              <a:off x="9445300" y="3767369"/>
              <a:ext cx="1046678" cy="649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المفرد الم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ذك</a:t>
              </a:r>
              <a:r>
                <a:rPr lang="ar-EG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َّ</a:t>
              </a:r>
              <a:r>
                <a:rPr lang="ar-SY" sz="2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ر </a:t>
              </a:r>
              <a:endParaRPr sz="2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6787FEF-2F14-285A-A200-4463D8CF339B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8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A93835-C2A1-9644-2553-847A94DD0711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6" name="Google Shape;40;p4">
            <a:extLst>
              <a:ext uri="{FF2B5EF4-FFF2-40B4-BE49-F238E27FC236}">
                <a16:creationId xmlns:a16="http://schemas.microsoft.com/office/drawing/2014/main" id="{8C974727-0963-B58F-1DBB-C3ECF86DA9C2}"/>
              </a:ext>
            </a:extLst>
          </p:cNvPr>
          <p:cNvSpPr txBox="1">
            <a:spLocks/>
          </p:cNvSpPr>
          <p:nvPr/>
        </p:nvSpPr>
        <p:spPr>
          <a:xfrm>
            <a:off x="1514475" y="101123"/>
            <a:ext cx="828674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EG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الأسماء الموصولة</a:t>
            </a:r>
            <a:endParaRPr lang="ar-SY" sz="40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"/>
          <p:cNvSpPr txBox="1">
            <a:spLocks noGrp="1"/>
          </p:cNvSpPr>
          <p:nvPr>
            <p:ph type="title"/>
          </p:nvPr>
        </p:nvSpPr>
        <p:spPr>
          <a:xfrm>
            <a:off x="1476375" y="111270"/>
            <a:ext cx="8324849" cy="1214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كيف ن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عر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 الاسم الموصول؟ 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47" name="Google Shape;147;p9"/>
          <p:cNvSpPr/>
          <p:nvPr/>
        </p:nvSpPr>
        <p:spPr>
          <a:xfrm>
            <a:off x="7544955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40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 </a:t>
            </a:r>
            <a:endParaRPr sz="40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48" name="Google Shape;148;p9"/>
          <p:cNvSpPr/>
          <p:nvPr/>
        </p:nvSpPr>
        <p:spPr>
          <a:xfrm>
            <a:off x="5268192" y="1989570"/>
            <a:ext cx="1662545" cy="1054518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SY" sz="44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الذي </a:t>
            </a:r>
            <a:endParaRPr sz="44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49" name="Google Shape;149;p9"/>
          <p:cNvSpPr/>
          <p:nvPr/>
        </p:nvSpPr>
        <p:spPr>
          <a:xfrm>
            <a:off x="2894446" y="1989570"/>
            <a:ext cx="1662545" cy="10545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ar-SY" sz="40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ساعدك </a:t>
            </a:r>
            <a:endParaRPr sz="40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150" name="Google Shape;150;p9"/>
          <p:cNvCxnSpPr/>
          <p:nvPr/>
        </p:nvCxnSpPr>
        <p:spPr>
          <a:xfrm>
            <a:off x="6099465" y="3167913"/>
            <a:ext cx="13853" cy="848173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51" name="Google Shape;151;p9"/>
          <p:cNvSpPr/>
          <p:nvPr/>
        </p:nvSpPr>
        <p:spPr>
          <a:xfrm>
            <a:off x="3358573" y="4081607"/>
            <a:ext cx="5481781" cy="1728643"/>
          </a:xfrm>
          <a:prstGeom prst="rect">
            <a:avLst/>
          </a:prstGeom>
          <a:solidFill>
            <a:srgbClr val="C4E0B2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اسم موصول</a:t>
            </a:r>
            <a:r>
              <a:rPr lang="ar-SY" sz="3200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مبنيّ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على السّ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كون</a:t>
            </a:r>
            <a:r>
              <a:rPr lang="ar-SY" sz="3200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endParaRPr sz="3200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في محلّ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رفع</a:t>
            </a:r>
            <a:r>
              <a:rPr lang="ar-EG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ٍ</a:t>
            </a:r>
            <a:r>
              <a:rPr lang="ar-SY" sz="3200" b="0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فاعل.</a:t>
            </a:r>
            <a:endParaRPr sz="3200" b="0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B2AB5C-F966-01BC-C5A1-3D4C397BC8C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9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B98879-F278-F8CF-44EC-B0718468CF6B}"/>
              </a:ext>
            </a:extLst>
          </p:cNvPr>
          <p:cNvSpPr txBox="1"/>
          <p:nvPr/>
        </p:nvSpPr>
        <p:spPr>
          <a:xfrm rot="16200000">
            <a:off x="-560217" y="2618251"/>
            <a:ext cx="178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الأسماء الموصولة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48" grpId="0" animBg="1"/>
      <p:bldP spid="149" grpId="0" animBg="1"/>
      <p:bldP spid="15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1001</Words>
  <Application>Microsoft Office PowerPoint</Application>
  <PresentationFormat>Widescreen</PresentationFormat>
  <Paragraphs>203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Sakkal Majalla</vt:lpstr>
      <vt:lpstr>Scheherazade New</vt:lpstr>
      <vt:lpstr>Office Theme</vt:lpstr>
      <vt:lpstr>الاسم الموصول The relatives</vt:lpstr>
      <vt:lpstr>PowerPoint Presentation</vt:lpstr>
      <vt:lpstr>ما الاسم الموصول؟</vt:lpstr>
      <vt:lpstr>استخرِج الأسماء الموصولة</vt:lpstr>
      <vt:lpstr>اقرأ ولاحِظ</vt:lpstr>
      <vt:lpstr>PowerPoint Presentation</vt:lpstr>
      <vt:lpstr>PowerPoint Presentation</vt:lpstr>
      <vt:lpstr>PowerPoint Presentation</vt:lpstr>
      <vt:lpstr>كيف نُعرِب الاسم الموصول؟ </vt:lpstr>
      <vt:lpstr>PowerPoint Presentation</vt:lpstr>
      <vt:lpstr>PowerPoint Presentation</vt:lpstr>
      <vt:lpstr>أعرِب الأسماء الموصولة فيما يأتي:</vt:lpstr>
      <vt:lpstr>PowerPoint Presentation</vt:lpstr>
      <vt:lpstr>PowerPoint Presentation</vt:lpstr>
      <vt:lpstr>PowerPoint Presentation</vt:lpstr>
      <vt:lpstr>أعرِب الاسم الموصول فيما يأتي:</vt:lpstr>
      <vt:lpstr>اقرأ، ولاحِظ ما لونُه أحمر</vt:lpstr>
      <vt:lpstr>PowerPoint Presentation</vt:lpstr>
      <vt:lpstr>كيف نُعرِب جملة صِلَة الموصول؟</vt:lpstr>
      <vt:lpstr>استخرِج جملة صلة الموصول ممَّا يأتي، وبيِّن نوعها</vt:lpstr>
      <vt:lpstr>صِل الجملة بالاسم الموصول المناسب</vt:lpstr>
      <vt:lpstr>ضع الاسم الموصول المناسب: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49</cp:revision>
  <dcterms:created xsi:type="dcterms:W3CDTF">2020-09-13T16:40:33Z</dcterms:created>
  <dcterms:modified xsi:type="dcterms:W3CDTF">2023-01-14T16:21:49Z</dcterms:modified>
</cp:coreProperties>
</file>