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381" r:id="rId4"/>
    <p:sldId id="387" r:id="rId5"/>
    <p:sldId id="382" r:id="rId6"/>
    <p:sldId id="383" r:id="rId7"/>
    <p:sldId id="384" r:id="rId8"/>
    <p:sldId id="385" r:id="rId9"/>
    <p:sldId id="386" r:id="rId10"/>
    <p:sldId id="379" r:id="rId11"/>
    <p:sldId id="273" r:id="rId12"/>
    <p:sldId id="298" r:id="rId13"/>
    <p:sldId id="299" r:id="rId14"/>
    <p:sldId id="300" r:id="rId15"/>
    <p:sldId id="301" r:id="rId16"/>
    <p:sldId id="302" r:id="rId17"/>
    <p:sldId id="274" r:id="rId18"/>
    <p:sldId id="275" r:id="rId19"/>
    <p:sldId id="37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تَلْبَسُ ثِيَابَكَ يَا مَحْمُود؟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لِأَنَّنِي سَأَذْهَبُ إِلَى السُّوق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سَتَشْتَرِي مِن السُّوق؟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سَأَشْتَرِي بِنْطَالاً وَقَمِيصًا.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وَمَتَى سَتَعُود؟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سَوْفَ أَعُودُ فِي السَّاعَة السَّادِسَة.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انْتَظِرْ قَلِيلًا. سَوْفَ أَذْهَبُ مَعَك.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سَتَشْتَرِي شَيْئًا مِن السُّوق؟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سَوْفَ أَشْتَرِي حِذَاءً لِأَنَّ حِذَائِي أَصْبَح قديمًا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سَأَنْتَظِرُكَ فِي السَّيَّارَة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تَلْبَسُ ثِيَابَكَ يَا مَحْمُود؟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لِأَنَّنِي سَأَذْهَبُ إِلَى السُّوق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سَتَشْتَرِي مِن السُّوق؟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سَأَشْتَرِي بِنْطَالاً وَقَمِيصًا.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وَمَتَى سَتَعُود؟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سَوْفَ أَعُودُ فِي السَّاعَة السَّادِسَة.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انْتَظِرْ قَلِيلًا. سَوْفَ أَذْهَبُ مَعَك.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سَتَشْتَرِي شَيْئًا مِن السُّوق؟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سَوْفَ أَشْتَرِي حِذَاءً لِأَنَّ حِذَائِي أَصْبَح قديمًا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>
              <a:latin typeface="Sakkal Majalla" panose="02000000000000000000" pitchFamily="2" charset="-78"/>
              <a:cs typeface="Sakkal Majalla" panose="02000000000000000000" pitchFamily="2" charset="-78"/>
            </a:rPr>
            <a:t>سَأَنْتَظِرُكَ فِي السَّيَّارَة</a:t>
          </a: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(</a:t>
            </a:r>
            <a:r>
              <a:rPr lang="ar-EG"/>
              <a:t>2</a:t>
            </a:r>
            <a:r>
              <a:rPr lang="en-US"/>
              <a:t>)</a:t>
            </a:r>
            <a:br>
              <a:rPr lang="en-US" dirty="0"/>
            </a:br>
            <a:r>
              <a:rPr lang="ar-EG" dirty="0"/>
              <a:t>المُسْتَقْبَل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116013"/>
            <a:ext cx="12085983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السُّوق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49C98-2039-3C62-1F00-26031806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29" y="2908714"/>
            <a:ext cx="5022143" cy="33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C62BD-ABB3-42A1-A807-76350C88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1" y="77119"/>
            <a:ext cx="9918845" cy="6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880569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442416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3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264661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2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447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4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016363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339B-0787-43B0-8688-80139B46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1780945"/>
            <a:ext cx="734480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70A9B-F639-4E6B-AB8D-BB61E69A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471" y="0"/>
            <a:ext cx="7902982" cy="64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005EC-17A6-4882-8B21-A59C7D0351A5}"/>
              </a:ext>
            </a:extLst>
          </p:cNvPr>
          <p:cNvSpPr txBox="1"/>
          <p:nvPr/>
        </p:nvSpPr>
        <p:spPr>
          <a:xfrm>
            <a:off x="7132982" y="452230"/>
            <a:ext cx="29552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r>
              <a:rPr lang="en-US" sz="4000" b="1" baseline="30000" dirty="0"/>
              <a:t>st</a:t>
            </a:r>
            <a:r>
              <a:rPr lang="en-US" sz="4000" b="1" dirty="0"/>
              <a:t> person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D2191-1561-4EF3-94F0-E93AFE3CADE5}"/>
              </a:ext>
            </a:extLst>
          </p:cNvPr>
          <p:cNvSpPr txBox="1"/>
          <p:nvPr/>
        </p:nvSpPr>
        <p:spPr>
          <a:xfrm>
            <a:off x="3684104" y="457199"/>
            <a:ext cx="29552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r>
              <a:rPr lang="en-US" sz="4000" b="1" baseline="30000" dirty="0"/>
              <a:t>nd</a:t>
            </a:r>
            <a:r>
              <a:rPr lang="en-US" sz="4000" b="1" dirty="0"/>
              <a:t>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26DE9-7E8B-41A0-B492-14E61D3D01AD}"/>
              </a:ext>
            </a:extLst>
          </p:cNvPr>
          <p:cNvSpPr txBox="1"/>
          <p:nvPr/>
        </p:nvSpPr>
        <p:spPr>
          <a:xfrm>
            <a:off x="235226" y="452230"/>
            <a:ext cx="29552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r>
              <a:rPr lang="en-US" sz="4000" b="1" baseline="30000" dirty="0"/>
              <a:t>rd</a:t>
            </a:r>
            <a:r>
              <a:rPr lang="en-US" sz="4000" b="1" dirty="0"/>
              <a:t> person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AD8C5-2A6C-4E68-A3CB-61E6CDC819E7}"/>
              </a:ext>
            </a:extLst>
          </p:cNvPr>
          <p:cNvSpPr txBox="1"/>
          <p:nvPr/>
        </p:nvSpPr>
        <p:spPr>
          <a:xfrm>
            <a:off x="7460973" y="1813891"/>
            <a:ext cx="22992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أَنَا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084D-85EC-40BB-851A-13EC0D6C85CC}"/>
              </a:ext>
            </a:extLst>
          </p:cNvPr>
          <p:cNvSpPr txBox="1"/>
          <p:nvPr/>
        </p:nvSpPr>
        <p:spPr>
          <a:xfrm>
            <a:off x="3684099" y="275592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أَنْتِ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4D220-8CB9-4878-AC25-12AED618B617}"/>
              </a:ext>
            </a:extLst>
          </p:cNvPr>
          <p:cNvSpPr txBox="1"/>
          <p:nvPr/>
        </p:nvSpPr>
        <p:spPr>
          <a:xfrm>
            <a:off x="235226" y="275874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هِيَ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8E461-B56D-4D56-B5F3-F83F282AA5E0}"/>
              </a:ext>
            </a:extLst>
          </p:cNvPr>
          <p:cNvSpPr txBox="1"/>
          <p:nvPr/>
        </p:nvSpPr>
        <p:spPr>
          <a:xfrm>
            <a:off x="3684102" y="3732140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أَنْتُمَا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A8EFF-9D9D-4F18-896F-4F97B06D24C8}"/>
              </a:ext>
            </a:extLst>
          </p:cNvPr>
          <p:cNvSpPr txBox="1"/>
          <p:nvPr/>
        </p:nvSpPr>
        <p:spPr>
          <a:xfrm>
            <a:off x="235226" y="3732140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هُمَا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500DD-ACDD-47D7-9F15-FB96086112F9}"/>
              </a:ext>
            </a:extLst>
          </p:cNvPr>
          <p:cNvSpPr txBox="1"/>
          <p:nvPr/>
        </p:nvSpPr>
        <p:spPr>
          <a:xfrm>
            <a:off x="3684101" y="4686971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أَنْتُم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C1520-6DEF-4CE7-8DB3-1A15C7EBFE60}"/>
              </a:ext>
            </a:extLst>
          </p:cNvPr>
          <p:cNvSpPr txBox="1"/>
          <p:nvPr/>
        </p:nvSpPr>
        <p:spPr>
          <a:xfrm>
            <a:off x="3684100" y="559001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أَنْتُنَّ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7ED17-F440-4C5F-B988-4EF5F4F118BA}"/>
              </a:ext>
            </a:extLst>
          </p:cNvPr>
          <p:cNvSpPr txBox="1"/>
          <p:nvPr/>
        </p:nvSpPr>
        <p:spPr>
          <a:xfrm>
            <a:off x="235226" y="4686971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هُمْ</a:t>
            </a:r>
            <a:endParaRPr lang="en-US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AB25B-4F4F-4638-9FB9-2B1B6EB14D14}"/>
              </a:ext>
            </a:extLst>
          </p:cNvPr>
          <p:cNvSpPr txBox="1"/>
          <p:nvPr/>
        </p:nvSpPr>
        <p:spPr>
          <a:xfrm>
            <a:off x="235224" y="5624062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هُنَّ</a:t>
            </a:r>
            <a:endParaRPr 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34F37A-1846-4C09-A500-34781499E058}"/>
              </a:ext>
            </a:extLst>
          </p:cNvPr>
          <p:cNvSpPr txBox="1"/>
          <p:nvPr/>
        </p:nvSpPr>
        <p:spPr>
          <a:xfrm>
            <a:off x="7460973" y="4385251"/>
            <a:ext cx="22992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نَحْنُ</a:t>
            </a:r>
            <a:endParaRPr lang="en-US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34079-DD78-42E6-99C7-144AC2BE211F}"/>
              </a:ext>
            </a:extLst>
          </p:cNvPr>
          <p:cNvSpPr txBox="1"/>
          <p:nvPr/>
        </p:nvSpPr>
        <p:spPr>
          <a:xfrm>
            <a:off x="10094843" y="1813891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مُفْرَد</a:t>
            </a: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78B01-2210-4682-B518-8599914145A6}"/>
              </a:ext>
            </a:extLst>
          </p:cNvPr>
          <p:cNvSpPr txBox="1"/>
          <p:nvPr/>
        </p:nvSpPr>
        <p:spPr>
          <a:xfrm>
            <a:off x="10094843" y="3732140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مُثَنَّى</a:t>
            </a:r>
            <a:endParaRPr lang="en-US" sz="4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2A06D-F864-4228-BF80-C4299A1052B5}"/>
              </a:ext>
            </a:extLst>
          </p:cNvPr>
          <p:cNvSpPr txBox="1"/>
          <p:nvPr/>
        </p:nvSpPr>
        <p:spPr>
          <a:xfrm>
            <a:off x="10094843" y="5029761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b="1" dirty="0"/>
              <a:t>جَمْع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1A5A2-EA05-40D6-85DB-E2ABE24019B1}"/>
              </a:ext>
            </a:extLst>
          </p:cNvPr>
          <p:cNvSpPr txBox="1"/>
          <p:nvPr/>
        </p:nvSpPr>
        <p:spPr>
          <a:xfrm>
            <a:off x="3684104" y="1789656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أَنْتَ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6DA6D-B21E-4EEE-B386-450D04592BF9}"/>
              </a:ext>
            </a:extLst>
          </p:cNvPr>
          <p:cNvSpPr txBox="1"/>
          <p:nvPr/>
        </p:nvSpPr>
        <p:spPr>
          <a:xfrm>
            <a:off x="235226" y="1789656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000" b="1" dirty="0"/>
              <a:t>هُوَ</a:t>
            </a:r>
          </a:p>
        </p:txBody>
      </p:sp>
    </p:spTree>
    <p:extLst>
      <p:ext uri="{BB962C8B-B14F-4D97-AF65-F5344CB8AC3E}">
        <p14:creationId xmlns:p14="http://schemas.microsoft.com/office/powerpoint/2010/main" val="13515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5BFB6-2BC9-47DB-89ED-2ECB7E82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" y="969484"/>
            <a:ext cx="9730754" cy="2273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EB3AC-88C7-4099-A7CF-C81E9B10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5" y="3652737"/>
            <a:ext cx="9692076" cy="18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7EBDE-5519-1754-8730-A178CFFB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62125"/>
            <a:ext cx="6667500" cy="333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2F1BA-CF39-48E0-A52F-ADDC5CB1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6164-F651-46CB-67CB-CE2EEC6A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000250"/>
            <a:ext cx="600075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C85DF-F641-48D5-B7CC-82ACA2A7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1E19D-5E6B-6010-FF70-0AC96B20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67875"/>
            <a:ext cx="8534400" cy="4275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4F030-F0F0-4650-B0E8-22B810E4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A29BC-1C19-D279-64A9-E8D5E849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96" y="1392080"/>
            <a:ext cx="5615608" cy="4492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2EC67-1DDF-40B7-9090-B0C1312E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28AE-ED49-AB1C-5251-D8CF2FB5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92" y="1659835"/>
            <a:ext cx="6230016" cy="3538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11515-312A-4940-B13F-3CBF50EF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0D8B-969B-B91E-C92C-1F894C65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718433"/>
            <a:ext cx="9496425" cy="475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33ADA-9EF8-40A4-9F8F-5997F1F1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2CAA7-877C-38BD-A2A3-B5086C8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DA5E7-9536-7263-294F-8032E6D7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000250"/>
            <a:ext cx="600075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6FD8F-FABC-4F80-A9BE-F79596E6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127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110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Sakkal Majalla</vt:lpstr>
      <vt:lpstr>Office Theme</vt:lpstr>
      <vt:lpstr>The future (2) المُسْتَقْبَل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إِلَى السُّوق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50</cp:revision>
  <dcterms:created xsi:type="dcterms:W3CDTF">2020-09-13T16:40:33Z</dcterms:created>
  <dcterms:modified xsi:type="dcterms:W3CDTF">2025-01-25T17:32:27Z</dcterms:modified>
</cp:coreProperties>
</file>