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326" r:id="rId3"/>
    <p:sldId id="328" r:id="rId4"/>
    <p:sldId id="336" r:id="rId5"/>
    <p:sldId id="357" r:id="rId6"/>
    <p:sldId id="363" r:id="rId7"/>
    <p:sldId id="272" r:id="rId8"/>
    <p:sldId id="267" r:id="rId9"/>
    <p:sldId id="273" r:id="rId10"/>
    <p:sldId id="274" r:id="rId11"/>
    <p:sldId id="268" r:id="rId12"/>
    <p:sldId id="275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64" d="100"/>
          <a:sy n="64" d="100"/>
        </p:scale>
        <p:origin x="102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2B607E-7847-014A-917F-D4DF81521C14}" type="doc">
      <dgm:prSet loTypeId="urn:microsoft.com/office/officeart/2005/8/layout/orgChart1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3096EEC-CA14-5545-BD22-EA273B441FC1}">
      <dgm:prSet phldrT="[Text]"/>
      <dgm:spPr/>
      <dgm:t>
        <a:bodyPr/>
        <a:lstStyle/>
        <a:p>
          <a:pPr rtl="1"/>
          <a:r>
            <a:rPr lang="en-US" dirty="0"/>
            <a:t>Arabic sentence</a:t>
          </a:r>
        </a:p>
      </dgm:t>
    </dgm:pt>
    <dgm:pt modelId="{96F2883A-4B67-4940-9122-BB5E071938DB}" type="parTrans" cxnId="{C9CFBB38-392E-F141-AD4E-56C5E940F0D0}">
      <dgm:prSet/>
      <dgm:spPr/>
      <dgm:t>
        <a:bodyPr/>
        <a:lstStyle/>
        <a:p>
          <a:endParaRPr lang="en-US"/>
        </a:p>
      </dgm:t>
    </dgm:pt>
    <dgm:pt modelId="{88A64024-1F6B-F346-B593-72397A3880FC}" type="sibTrans" cxnId="{C9CFBB38-392E-F141-AD4E-56C5E940F0D0}">
      <dgm:prSet/>
      <dgm:spPr/>
      <dgm:t>
        <a:bodyPr/>
        <a:lstStyle/>
        <a:p>
          <a:endParaRPr lang="en-US"/>
        </a:p>
      </dgm:t>
    </dgm:pt>
    <dgm:pt modelId="{DFDB1B67-3A9E-344F-9C16-F1D0DC9180FF}">
      <dgm:prSet phldrT="[Text]"/>
      <dgm:spPr/>
      <dgm:t>
        <a:bodyPr/>
        <a:lstStyle/>
        <a:p>
          <a:pPr rtl="0"/>
          <a:r>
            <a:rPr lang="en-US" dirty="0"/>
            <a:t>Nominal sentence</a:t>
          </a:r>
        </a:p>
      </dgm:t>
    </dgm:pt>
    <dgm:pt modelId="{604B5E3D-C6E4-6A4C-B2F4-81F0120381EB}" type="parTrans" cxnId="{472FDA33-D427-4B43-9248-A5DB588C4C0A}">
      <dgm:prSet/>
      <dgm:spPr/>
      <dgm:t>
        <a:bodyPr/>
        <a:lstStyle/>
        <a:p>
          <a:endParaRPr lang="en-US"/>
        </a:p>
      </dgm:t>
    </dgm:pt>
    <dgm:pt modelId="{970E6B4D-D74B-944A-8EF5-A625B9E35450}" type="sibTrans" cxnId="{472FDA33-D427-4B43-9248-A5DB588C4C0A}">
      <dgm:prSet/>
      <dgm:spPr/>
      <dgm:t>
        <a:bodyPr/>
        <a:lstStyle/>
        <a:p>
          <a:endParaRPr lang="en-US"/>
        </a:p>
      </dgm:t>
    </dgm:pt>
    <dgm:pt modelId="{DE7ECB6E-2E6A-DC40-88CD-16E169DD940A}">
      <dgm:prSet phldrT="[Text]"/>
      <dgm:spPr/>
      <dgm:t>
        <a:bodyPr/>
        <a:lstStyle/>
        <a:p>
          <a:pPr rtl="0"/>
          <a:r>
            <a:rPr lang="en-US" dirty="0"/>
            <a:t>Verbal sentence</a:t>
          </a:r>
        </a:p>
      </dgm:t>
    </dgm:pt>
    <dgm:pt modelId="{EB6E90F7-2FC2-BD40-884A-0AF7F092D69B}" type="parTrans" cxnId="{2A3F3707-C51B-2C4E-8ABA-237258D4CA34}">
      <dgm:prSet/>
      <dgm:spPr/>
      <dgm:t>
        <a:bodyPr/>
        <a:lstStyle/>
        <a:p>
          <a:endParaRPr lang="en-US"/>
        </a:p>
      </dgm:t>
    </dgm:pt>
    <dgm:pt modelId="{98ABC696-719C-FD40-A51B-66F83F0F1D8C}" type="sibTrans" cxnId="{2A3F3707-C51B-2C4E-8ABA-237258D4CA34}">
      <dgm:prSet/>
      <dgm:spPr/>
      <dgm:t>
        <a:bodyPr/>
        <a:lstStyle/>
        <a:p>
          <a:endParaRPr lang="en-US"/>
        </a:p>
      </dgm:t>
    </dgm:pt>
    <dgm:pt modelId="{FACDE8BD-CEDD-F54D-BC3E-46BFB8DCB282}" type="pres">
      <dgm:prSet presAssocID="{652B607E-7847-014A-917F-D4DF81521C1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9531531-2764-164A-8D33-9B74EDA84311}" type="pres">
      <dgm:prSet presAssocID="{73096EEC-CA14-5545-BD22-EA273B441FC1}" presName="hierRoot1" presStyleCnt="0">
        <dgm:presLayoutVars>
          <dgm:hierBranch val="init"/>
        </dgm:presLayoutVars>
      </dgm:prSet>
      <dgm:spPr/>
    </dgm:pt>
    <dgm:pt modelId="{28FB9DAE-B51E-8341-AAFF-C3386CB47A7A}" type="pres">
      <dgm:prSet presAssocID="{73096EEC-CA14-5545-BD22-EA273B441FC1}" presName="rootComposite1" presStyleCnt="0"/>
      <dgm:spPr/>
    </dgm:pt>
    <dgm:pt modelId="{C7F8D11E-15A4-2840-BEDA-B0709D536B31}" type="pres">
      <dgm:prSet presAssocID="{73096EEC-CA14-5545-BD22-EA273B441FC1}" presName="rootText1" presStyleLbl="node0" presStyleIdx="0" presStyleCnt="1" custScaleX="183791">
        <dgm:presLayoutVars>
          <dgm:chPref val="3"/>
        </dgm:presLayoutVars>
      </dgm:prSet>
      <dgm:spPr/>
    </dgm:pt>
    <dgm:pt modelId="{AAF264A8-717D-5A4F-9703-BCD55662F5E4}" type="pres">
      <dgm:prSet presAssocID="{73096EEC-CA14-5545-BD22-EA273B441FC1}" presName="rootConnector1" presStyleLbl="node1" presStyleIdx="0" presStyleCnt="0"/>
      <dgm:spPr/>
    </dgm:pt>
    <dgm:pt modelId="{5CF4C5FC-D15B-384C-9526-4380E0001526}" type="pres">
      <dgm:prSet presAssocID="{73096EEC-CA14-5545-BD22-EA273B441FC1}" presName="hierChild2" presStyleCnt="0"/>
      <dgm:spPr/>
    </dgm:pt>
    <dgm:pt modelId="{81AD9454-CEA6-9745-9369-0448C043F94F}" type="pres">
      <dgm:prSet presAssocID="{604B5E3D-C6E4-6A4C-B2F4-81F0120381EB}" presName="Name37" presStyleLbl="parChTrans1D2" presStyleIdx="0" presStyleCnt="2"/>
      <dgm:spPr/>
    </dgm:pt>
    <dgm:pt modelId="{2D764449-1C89-3249-A44F-6CF0B3B99018}" type="pres">
      <dgm:prSet presAssocID="{DFDB1B67-3A9E-344F-9C16-F1D0DC9180FF}" presName="hierRoot2" presStyleCnt="0">
        <dgm:presLayoutVars>
          <dgm:hierBranch val="init"/>
        </dgm:presLayoutVars>
      </dgm:prSet>
      <dgm:spPr/>
    </dgm:pt>
    <dgm:pt modelId="{054A8BF5-E1E9-6044-ABF2-B0E4CC7D3CA6}" type="pres">
      <dgm:prSet presAssocID="{DFDB1B67-3A9E-344F-9C16-F1D0DC9180FF}" presName="rootComposite" presStyleCnt="0"/>
      <dgm:spPr/>
    </dgm:pt>
    <dgm:pt modelId="{3035BBA4-8873-E941-BA4B-E5685D98B570}" type="pres">
      <dgm:prSet presAssocID="{DFDB1B67-3A9E-344F-9C16-F1D0DC9180FF}" presName="rootText" presStyleLbl="node2" presStyleIdx="0" presStyleCnt="2">
        <dgm:presLayoutVars>
          <dgm:chPref val="3"/>
        </dgm:presLayoutVars>
      </dgm:prSet>
      <dgm:spPr/>
    </dgm:pt>
    <dgm:pt modelId="{EFCBC965-5F5B-2F43-A44B-153F158DA137}" type="pres">
      <dgm:prSet presAssocID="{DFDB1B67-3A9E-344F-9C16-F1D0DC9180FF}" presName="rootConnector" presStyleLbl="node2" presStyleIdx="0" presStyleCnt="2"/>
      <dgm:spPr/>
    </dgm:pt>
    <dgm:pt modelId="{D06C51AF-165F-B641-8A7F-78B027F8936E}" type="pres">
      <dgm:prSet presAssocID="{DFDB1B67-3A9E-344F-9C16-F1D0DC9180FF}" presName="hierChild4" presStyleCnt="0"/>
      <dgm:spPr/>
    </dgm:pt>
    <dgm:pt modelId="{819D88DC-774B-E74F-B8E7-B376A42BEDD4}" type="pres">
      <dgm:prSet presAssocID="{DFDB1B67-3A9E-344F-9C16-F1D0DC9180FF}" presName="hierChild5" presStyleCnt="0"/>
      <dgm:spPr/>
    </dgm:pt>
    <dgm:pt modelId="{D389C5A9-D648-C640-8D3C-B4B8F5D281E6}" type="pres">
      <dgm:prSet presAssocID="{EB6E90F7-2FC2-BD40-884A-0AF7F092D69B}" presName="Name37" presStyleLbl="parChTrans1D2" presStyleIdx="1" presStyleCnt="2"/>
      <dgm:spPr/>
    </dgm:pt>
    <dgm:pt modelId="{BC7875E4-0D9A-CF4C-BCF7-8E95C925F38D}" type="pres">
      <dgm:prSet presAssocID="{DE7ECB6E-2E6A-DC40-88CD-16E169DD940A}" presName="hierRoot2" presStyleCnt="0">
        <dgm:presLayoutVars>
          <dgm:hierBranch val="init"/>
        </dgm:presLayoutVars>
      </dgm:prSet>
      <dgm:spPr/>
    </dgm:pt>
    <dgm:pt modelId="{2B59FE57-FFE7-D047-B220-31FCCC1237C2}" type="pres">
      <dgm:prSet presAssocID="{DE7ECB6E-2E6A-DC40-88CD-16E169DD940A}" presName="rootComposite" presStyleCnt="0"/>
      <dgm:spPr/>
    </dgm:pt>
    <dgm:pt modelId="{120F6994-A85B-4342-A514-E73DA2179BA9}" type="pres">
      <dgm:prSet presAssocID="{DE7ECB6E-2E6A-DC40-88CD-16E169DD940A}" presName="rootText" presStyleLbl="node2" presStyleIdx="1" presStyleCnt="2">
        <dgm:presLayoutVars>
          <dgm:chPref val="3"/>
        </dgm:presLayoutVars>
      </dgm:prSet>
      <dgm:spPr/>
    </dgm:pt>
    <dgm:pt modelId="{F400DA7C-BEF0-EF46-8EBF-CA9005A96571}" type="pres">
      <dgm:prSet presAssocID="{DE7ECB6E-2E6A-DC40-88CD-16E169DD940A}" presName="rootConnector" presStyleLbl="node2" presStyleIdx="1" presStyleCnt="2"/>
      <dgm:spPr/>
    </dgm:pt>
    <dgm:pt modelId="{0C80CA61-70A1-CD4D-A0D0-F75907351808}" type="pres">
      <dgm:prSet presAssocID="{DE7ECB6E-2E6A-DC40-88CD-16E169DD940A}" presName="hierChild4" presStyleCnt="0"/>
      <dgm:spPr/>
    </dgm:pt>
    <dgm:pt modelId="{40AB198C-E6AB-424A-A656-AE483F7F7B37}" type="pres">
      <dgm:prSet presAssocID="{DE7ECB6E-2E6A-DC40-88CD-16E169DD940A}" presName="hierChild5" presStyleCnt="0"/>
      <dgm:spPr/>
    </dgm:pt>
    <dgm:pt modelId="{F7BAE095-2658-1042-9394-643CA7107FDA}" type="pres">
      <dgm:prSet presAssocID="{73096EEC-CA14-5545-BD22-EA273B441FC1}" presName="hierChild3" presStyleCnt="0"/>
      <dgm:spPr/>
    </dgm:pt>
  </dgm:ptLst>
  <dgm:cxnLst>
    <dgm:cxn modelId="{2A3F3707-C51B-2C4E-8ABA-237258D4CA34}" srcId="{73096EEC-CA14-5545-BD22-EA273B441FC1}" destId="{DE7ECB6E-2E6A-DC40-88CD-16E169DD940A}" srcOrd="1" destOrd="0" parTransId="{EB6E90F7-2FC2-BD40-884A-0AF7F092D69B}" sibTransId="{98ABC696-719C-FD40-A51B-66F83F0F1D8C}"/>
    <dgm:cxn modelId="{472FDA33-D427-4B43-9248-A5DB588C4C0A}" srcId="{73096EEC-CA14-5545-BD22-EA273B441FC1}" destId="{DFDB1B67-3A9E-344F-9C16-F1D0DC9180FF}" srcOrd="0" destOrd="0" parTransId="{604B5E3D-C6E4-6A4C-B2F4-81F0120381EB}" sibTransId="{970E6B4D-D74B-944A-8EF5-A625B9E35450}"/>
    <dgm:cxn modelId="{18881735-F33A-FF49-8809-B2AC5B9D4C0B}" type="presOf" srcId="{DFDB1B67-3A9E-344F-9C16-F1D0DC9180FF}" destId="{EFCBC965-5F5B-2F43-A44B-153F158DA137}" srcOrd="1" destOrd="0" presId="urn:microsoft.com/office/officeart/2005/8/layout/orgChart1"/>
    <dgm:cxn modelId="{C9CFBB38-392E-F141-AD4E-56C5E940F0D0}" srcId="{652B607E-7847-014A-917F-D4DF81521C14}" destId="{73096EEC-CA14-5545-BD22-EA273B441FC1}" srcOrd="0" destOrd="0" parTransId="{96F2883A-4B67-4940-9122-BB5E071938DB}" sibTransId="{88A64024-1F6B-F346-B593-72397A3880FC}"/>
    <dgm:cxn modelId="{526AC062-423C-5E47-8123-1E52C77B4556}" type="presOf" srcId="{EB6E90F7-2FC2-BD40-884A-0AF7F092D69B}" destId="{D389C5A9-D648-C640-8D3C-B4B8F5D281E6}" srcOrd="0" destOrd="0" presId="urn:microsoft.com/office/officeart/2005/8/layout/orgChart1"/>
    <dgm:cxn modelId="{A9006E65-DF19-1B45-BAC8-DCC2BCC0A891}" type="presOf" srcId="{DE7ECB6E-2E6A-DC40-88CD-16E169DD940A}" destId="{120F6994-A85B-4342-A514-E73DA2179BA9}" srcOrd="0" destOrd="0" presId="urn:microsoft.com/office/officeart/2005/8/layout/orgChart1"/>
    <dgm:cxn modelId="{F452C24A-FC28-294C-A03D-8EE1774FD2CA}" type="presOf" srcId="{73096EEC-CA14-5545-BD22-EA273B441FC1}" destId="{AAF264A8-717D-5A4F-9703-BCD55662F5E4}" srcOrd="1" destOrd="0" presId="urn:microsoft.com/office/officeart/2005/8/layout/orgChart1"/>
    <dgm:cxn modelId="{1A3D1350-4098-084C-9AD1-1B77AB020E4F}" type="presOf" srcId="{DE7ECB6E-2E6A-DC40-88CD-16E169DD940A}" destId="{F400DA7C-BEF0-EF46-8EBF-CA9005A96571}" srcOrd="1" destOrd="0" presId="urn:microsoft.com/office/officeart/2005/8/layout/orgChart1"/>
    <dgm:cxn modelId="{DF92E287-1C6F-F946-8BE7-03048120C18B}" type="presOf" srcId="{604B5E3D-C6E4-6A4C-B2F4-81F0120381EB}" destId="{81AD9454-CEA6-9745-9369-0448C043F94F}" srcOrd="0" destOrd="0" presId="urn:microsoft.com/office/officeart/2005/8/layout/orgChart1"/>
    <dgm:cxn modelId="{441EBCB4-909C-AA41-9203-ABABEFF54B22}" type="presOf" srcId="{DFDB1B67-3A9E-344F-9C16-F1D0DC9180FF}" destId="{3035BBA4-8873-E941-BA4B-E5685D98B570}" srcOrd="0" destOrd="0" presId="urn:microsoft.com/office/officeart/2005/8/layout/orgChart1"/>
    <dgm:cxn modelId="{1AA8FFE5-F996-9544-A0F7-F542FB84EC85}" type="presOf" srcId="{73096EEC-CA14-5545-BD22-EA273B441FC1}" destId="{C7F8D11E-15A4-2840-BEDA-B0709D536B31}" srcOrd="0" destOrd="0" presId="urn:microsoft.com/office/officeart/2005/8/layout/orgChart1"/>
    <dgm:cxn modelId="{93DF0BEE-62F7-6745-917F-17AA2D9B1DE5}" type="presOf" srcId="{652B607E-7847-014A-917F-D4DF81521C14}" destId="{FACDE8BD-CEDD-F54D-BC3E-46BFB8DCB282}" srcOrd="0" destOrd="0" presId="urn:microsoft.com/office/officeart/2005/8/layout/orgChart1"/>
    <dgm:cxn modelId="{A666FCE9-E0A3-474E-9000-9A4B3DC39D49}" type="presParOf" srcId="{FACDE8BD-CEDD-F54D-BC3E-46BFB8DCB282}" destId="{49531531-2764-164A-8D33-9B74EDA84311}" srcOrd="0" destOrd="0" presId="urn:microsoft.com/office/officeart/2005/8/layout/orgChart1"/>
    <dgm:cxn modelId="{75106319-5CF5-1742-BC32-B682B3EB3220}" type="presParOf" srcId="{49531531-2764-164A-8D33-9B74EDA84311}" destId="{28FB9DAE-B51E-8341-AAFF-C3386CB47A7A}" srcOrd="0" destOrd="0" presId="urn:microsoft.com/office/officeart/2005/8/layout/orgChart1"/>
    <dgm:cxn modelId="{C41B848D-E9AC-7F4B-BBC3-94A78909E762}" type="presParOf" srcId="{28FB9DAE-B51E-8341-AAFF-C3386CB47A7A}" destId="{C7F8D11E-15A4-2840-BEDA-B0709D536B31}" srcOrd="0" destOrd="0" presId="urn:microsoft.com/office/officeart/2005/8/layout/orgChart1"/>
    <dgm:cxn modelId="{D111D0EB-F3AA-7247-9918-B7758B5CACF2}" type="presParOf" srcId="{28FB9DAE-B51E-8341-AAFF-C3386CB47A7A}" destId="{AAF264A8-717D-5A4F-9703-BCD55662F5E4}" srcOrd="1" destOrd="0" presId="urn:microsoft.com/office/officeart/2005/8/layout/orgChart1"/>
    <dgm:cxn modelId="{38724239-DF29-0A40-B233-D29EE2A4ECA5}" type="presParOf" srcId="{49531531-2764-164A-8D33-9B74EDA84311}" destId="{5CF4C5FC-D15B-384C-9526-4380E0001526}" srcOrd="1" destOrd="0" presId="urn:microsoft.com/office/officeart/2005/8/layout/orgChart1"/>
    <dgm:cxn modelId="{1CE5436B-3C7E-DD41-BA5F-84488B5C1AAB}" type="presParOf" srcId="{5CF4C5FC-D15B-384C-9526-4380E0001526}" destId="{81AD9454-CEA6-9745-9369-0448C043F94F}" srcOrd="0" destOrd="0" presId="urn:microsoft.com/office/officeart/2005/8/layout/orgChart1"/>
    <dgm:cxn modelId="{3879BEC7-0B73-BE4E-B0D6-F64F5972982C}" type="presParOf" srcId="{5CF4C5FC-D15B-384C-9526-4380E0001526}" destId="{2D764449-1C89-3249-A44F-6CF0B3B99018}" srcOrd="1" destOrd="0" presId="urn:microsoft.com/office/officeart/2005/8/layout/orgChart1"/>
    <dgm:cxn modelId="{3D64A92E-EE99-F749-9D05-4CE05140EC18}" type="presParOf" srcId="{2D764449-1C89-3249-A44F-6CF0B3B99018}" destId="{054A8BF5-E1E9-6044-ABF2-B0E4CC7D3CA6}" srcOrd="0" destOrd="0" presId="urn:microsoft.com/office/officeart/2005/8/layout/orgChart1"/>
    <dgm:cxn modelId="{63538129-ADF9-6640-A53E-F2D59A190507}" type="presParOf" srcId="{054A8BF5-E1E9-6044-ABF2-B0E4CC7D3CA6}" destId="{3035BBA4-8873-E941-BA4B-E5685D98B570}" srcOrd="0" destOrd="0" presId="urn:microsoft.com/office/officeart/2005/8/layout/orgChart1"/>
    <dgm:cxn modelId="{083ABF1C-D08A-FB4A-9B74-97596EE5108E}" type="presParOf" srcId="{054A8BF5-E1E9-6044-ABF2-B0E4CC7D3CA6}" destId="{EFCBC965-5F5B-2F43-A44B-153F158DA137}" srcOrd="1" destOrd="0" presId="urn:microsoft.com/office/officeart/2005/8/layout/orgChart1"/>
    <dgm:cxn modelId="{12F92658-12EF-7040-AAAD-9AF15246C839}" type="presParOf" srcId="{2D764449-1C89-3249-A44F-6CF0B3B99018}" destId="{D06C51AF-165F-B641-8A7F-78B027F8936E}" srcOrd="1" destOrd="0" presId="urn:microsoft.com/office/officeart/2005/8/layout/orgChart1"/>
    <dgm:cxn modelId="{65FF1E7E-FD59-CB45-AAEB-F3DC0F60F719}" type="presParOf" srcId="{2D764449-1C89-3249-A44F-6CF0B3B99018}" destId="{819D88DC-774B-E74F-B8E7-B376A42BEDD4}" srcOrd="2" destOrd="0" presId="urn:microsoft.com/office/officeart/2005/8/layout/orgChart1"/>
    <dgm:cxn modelId="{92EBA7B6-8044-3144-AB63-951B9624772B}" type="presParOf" srcId="{5CF4C5FC-D15B-384C-9526-4380E0001526}" destId="{D389C5A9-D648-C640-8D3C-B4B8F5D281E6}" srcOrd="2" destOrd="0" presId="urn:microsoft.com/office/officeart/2005/8/layout/orgChart1"/>
    <dgm:cxn modelId="{48284817-99BB-1D4F-8006-30327753E191}" type="presParOf" srcId="{5CF4C5FC-D15B-384C-9526-4380E0001526}" destId="{BC7875E4-0D9A-CF4C-BCF7-8E95C925F38D}" srcOrd="3" destOrd="0" presId="urn:microsoft.com/office/officeart/2005/8/layout/orgChart1"/>
    <dgm:cxn modelId="{073DCC51-C5CC-A944-8363-97C4D7E3A211}" type="presParOf" srcId="{BC7875E4-0D9A-CF4C-BCF7-8E95C925F38D}" destId="{2B59FE57-FFE7-D047-B220-31FCCC1237C2}" srcOrd="0" destOrd="0" presId="urn:microsoft.com/office/officeart/2005/8/layout/orgChart1"/>
    <dgm:cxn modelId="{A8AE7172-6B79-6C4F-B3F7-7BCE3862CCA5}" type="presParOf" srcId="{2B59FE57-FFE7-D047-B220-31FCCC1237C2}" destId="{120F6994-A85B-4342-A514-E73DA2179BA9}" srcOrd="0" destOrd="0" presId="urn:microsoft.com/office/officeart/2005/8/layout/orgChart1"/>
    <dgm:cxn modelId="{E37A7913-DD84-984C-B8FF-9D94B069181E}" type="presParOf" srcId="{2B59FE57-FFE7-D047-B220-31FCCC1237C2}" destId="{F400DA7C-BEF0-EF46-8EBF-CA9005A96571}" srcOrd="1" destOrd="0" presId="urn:microsoft.com/office/officeart/2005/8/layout/orgChart1"/>
    <dgm:cxn modelId="{988A7B63-4738-174D-9971-8AD59D98EF29}" type="presParOf" srcId="{BC7875E4-0D9A-CF4C-BCF7-8E95C925F38D}" destId="{0C80CA61-70A1-CD4D-A0D0-F75907351808}" srcOrd="1" destOrd="0" presId="urn:microsoft.com/office/officeart/2005/8/layout/orgChart1"/>
    <dgm:cxn modelId="{0AED2465-C02B-1340-899A-44149B61003B}" type="presParOf" srcId="{BC7875E4-0D9A-CF4C-BCF7-8E95C925F38D}" destId="{40AB198C-E6AB-424A-A656-AE483F7F7B37}" srcOrd="2" destOrd="0" presId="urn:microsoft.com/office/officeart/2005/8/layout/orgChart1"/>
    <dgm:cxn modelId="{83F58AC7-D4D5-1941-86B4-2934D7C4F91E}" type="presParOf" srcId="{49531531-2764-164A-8D33-9B74EDA84311}" destId="{F7BAE095-2658-1042-9394-643CA7107FD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CD0306-4B58-F445-A2B9-4C40EF423034}" type="doc">
      <dgm:prSet loTypeId="urn:microsoft.com/office/officeart/2005/8/layout/orgChart1" loCatId="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2DC1D684-A1B3-C147-AB61-B60A0B908B1B}">
      <dgm:prSet phldrT="[Text]" custT="1"/>
      <dgm:spPr>
        <a:solidFill>
          <a:srgbClr val="D30C63"/>
        </a:solidFill>
      </dgm:spPr>
      <dgm:t>
        <a:bodyPr/>
        <a:lstStyle/>
        <a:p>
          <a:pPr rtl="0"/>
          <a:r>
            <a:rPr lang="en-US" sz="5400" dirty="0"/>
            <a:t>Nominal sentence</a:t>
          </a:r>
        </a:p>
      </dgm:t>
    </dgm:pt>
    <dgm:pt modelId="{D8A33D4C-0C12-3E43-8FB9-CEAF8BEE106D}" type="parTrans" cxnId="{9E704E27-A53D-6547-BD6E-61AA5B2B8783}">
      <dgm:prSet/>
      <dgm:spPr/>
      <dgm:t>
        <a:bodyPr/>
        <a:lstStyle/>
        <a:p>
          <a:endParaRPr lang="en-US"/>
        </a:p>
      </dgm:t>
    </dgm:pt>
    <dgm:pt modelId="{2A7D722E-2E96-4448-BD59-3EF9204E0E02}" type="sibTrans" cxnId="{9E704E27-A53D-6547-BD6E-61AA5B2B8783}">
      <dgm:prSet/>
      <dgm:spPr/>
      <dgm:t>
        <a:bodyPr/>
        <a:lstStyle/>
        <a:p>
          <a:endParaRPr lang="en-US"/>
        </a:p>
      </dgm:t>
    </dgm:pt>
    <dgm:pt modelId="{94E8E3D0-4271-5349-8A10-5AC7AB593A2A}">
      <dgm:prSet phldrT="[Text]"/>
      <dgm:spPr>
        <a:solidFill>
          <a:srgbClr val="92D050">
            <a:alpha val="70000"/>
          </a:srgbClr>
        </a:solidFill>
      </dgm:spPr>
      <dgm:t>
        <a:bodyPr/>
        <a:lstStyle/>
        <a:p>
          <a:pPr rtl="0"/>
          <a:r>
            <a:rPr lang="en-US" b="0" cap="none" spc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(1) </a:t>
          </a:r>
        </a:p>
        <a:p>
          <a:pPr>
            <a:buNone/>
          </a:pPr>
          <a:r>
            <a:rPr lang="en-US" b="0" cap="none" spc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Subject</a:t>
          </a:r>
        </a:p>
        <a:p>
          <a:pPr>
            <a:buNone/>
          </a:pPr>
          <a:r>
            <a:rPr lang="ar-SA" b="0" cap="none" spc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مبتدأ</a:t>
          </a:r>
          <a:endParaRPr lang="en-US" dirty="0"/>
        </a:p>
      </dgm:t>
    </dgm:pt>
    <dgm:pt modelId="{5BF1F293-F977-3246-BBDC-F7119479B454}" type="parTrans" cxnId="{F28ED633-133F-A242-A95A-3CE0F08E9F44}">
      <dgm:prSet/>
      <dgm:spPr/>
      <dgm:t>
        <a:bodyPr/>
        <a:lstStyle/>
        <a:p>
          <a:endParaRPr lang="en-US"/>
        </a:p>
      </dgm:t>
    </dgm:pt>
    <dgm:pt modelId="{E88B5984-6987-1849-BF54-E81AF22273A6}" type="sibTrans" cxnId="{F28ED633-133F-A242-A95A-3CE0F08E9F44}">
      <dgm:prSet/>
      <dgm:spPr/>
      <dgm:t>
        <a:bodyPr/>
        <a:lstStyle/>
        <a:p>
          <a:endParaRPr lang="en-US"/>
        </a:p>
      </dgm:t>
    </dgm:pt>
    <dgm:pt modelId="{222B7D56-FA56-AA4C-9E72-B6C5146A750C}">
      <dgm:prSet phldrT="[Text]"/>
      <dgm:spPr>
        <a:solidFill>
          <a:schemeClr val="accent1">
            <a:lumMod val="20000"/>
            <a:lumOff val="80000"/>
            <a:alpha val="70000"/>
          </a:schemeClr>
        </a:solidFill>
      </dgm:spPr>
      <dgm:t>
        <a:bodyPr/>
        <a:lstStyle/>
        <a:p>
          <a:pPr rtl="0"/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rPr>
            <a:t>(2)</a:t>
          </a:r>
        </a:p>
        <a:p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rPr>
            <a:t>Predicate</a:t>
          </a:r>
        </a:p>
        <a:p>
          <a:r>
            <a:rPr lang="ar-SA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rPr>
            <a:t>خبر</a:t>
          </a:r>
          <a:endParaRPr lang="en-US" dirty="0"/>
        </a:p>
      </dgm:t>
    </dgm:pt>
    <dgm:pt modelId="{A1E7A008-C474-E747-809C-5A4B48375CD6}" type="parTrans" cxnId="{85F1E093-8D9D-4F4C-B0E3-C789D09A0FDC}">
      <dgm:prSet/>
      <dgm:spPr/>
      <dgm:t>
        <a:bodyPr/>
        <a:lstStyle/>
        <a:p>
          <a:endParaRPr lang="en-US"/>
        </a:p>
      </dgm:t>
    </dgm:pt>
    <dgm:pt modelId="{A5F3A8BD-CA50-F342-A261-72FC241C23F8}" type="sibTrans" cxnId="{85F1E093-8D9D-4F4C-B0E3-C789D09A0FDC}">
      <dgm:prSet/>
      <dgm:spPr/>
      <dgm:t>
        <a:bodyPr/>
        <a:lstStyle/>
        <a:p>
          <a:endParaRPr lang="en-US"/>
        </a:p>
      </dgm:t>
    </dgm:pt>
    <dgm:pt modelId="{27375799-0FA8-5046-B902-0ECFE719AB8A}" type="pres">
      <dgm:prSet presAssocID="{0ECD0306-4B58-F445-A2B9-4C40EF423034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</dgm:pt>
    <dgm:pt modelId="{A46ADCE9-1D10-274E-AC8A-F72A03204B93}" type="pres">
      <dgm:prSet presAssocID="{2DC1D684-A1B3-C147-AB61-B60A0B908B1B}" presName="hierRoot1" presStyleCnt="0">
        <dgm:presLayoutVars>
          <dgm:hierBranch val="init"/>
        </dgm:presLayoutVars>
      </dgm:prSet>
      <dgm:spPr/>
    </dgm:pt>
    <dgm:pt modelId="{1DD249AC-53C5-BF44-8818-AD1D5FD96066}" type="pres">
      <dgm:prSet presAssocID="{2DC1D684-A1B3-C147-AB61-B60A0B908B1B}" presName="rootComposite1" presStyleCnt="0"/>
      <dgm:spPr/>
    </dgm:pt>
    <dgm:pt modelId="{50318F99-FB40-234F-92D2-C8ABC82EDF9E}" type="pres">
      <dgm:prSet presAssocID="{2DC1D684-A1B3-C147-AB61-B60A0B908B1B}" presName="rootText1" presStyleLbl="node0" presStyleIdx="0" presStyleCnt="1" custScaleX="79872">
        <dgm:presLayoutVars>
          <dgm:chPref val="3"/>
        </dgm:presLayoutVars>
      </dgm:prSet>
      <dgm:spPr/>
    </dgm:pt>
    <dgm:pt modelId="{B8F4DE42-0CEA-B340-B578-82EB0D88BA68}" type="pres">
      <dgm:prSet presAssocID="{2DC1D684-A1B3-C147-AB61-B60A0B908B1B}" presName="rootConnector1" presStyleLbl="node1" presStyleIdx="0" presStyleCnt="0"/>
      <dgm:spPr/>
    </dgm:pt>
    <dgm:pt modelId="{FD88FD64-E9AF-4240-ADCD-70F57B3CFF25}" type="pres">
      <dgm:prSet presAssocID="{2DC1D684-A1B3-C147-AB61-B60A0B908B1B}" presName="hierChild2" presStyleCnt="0"/>
      <dgm:spPr/>
    </dgm:pt>
    <dgm:pt modelId="{94B7861E-F5A9-A04E-9CC8-F4BF5C1A7ED0}" type="pres">
      <dgm:prSet presAssocID="{5BF1F293-F977-3246-BBDC-F7119479B454}" presName="Name37" presStyleLbl="parChTrans1D2" presStyleIdx="0" presStyleCnt="2"/>
      <dgm:spPr/>
    </dgm:pt>
    <dgm:pt modelId="{2B7B0E2B-BCE8-6143-9879-C9E0EB99F9DC}" type="pres">
      <dgm:prSet presAssocID="{94E8E3D0-4271-5349-8A10-5AC7AB593A2A}" presName="hierRoot2" presStyleCnt="0">
        <dgm:presLayoutVars>
          <dgm:hierBranch val="init"/>
        </dgm:presLayoutVars>
      </dgm:prSet>
      <dgm:spPr/>
    </dgm:pt>
    <dgm:pt modelId="{111FAC95-9997-9D4A-A6A7-F1212FFBD2B5}" type="pres">
      <dgm:prSet presAssocID="{94E8E3D0-4271-5349-8A10-5AC7AB593A2A}" presName="rootComposite" presStyleCnt="0"/>
      <dgm:spPr/>
    </dgm:pt>
    <dgm:pt modelId="{3B87C4DA-EC21-EC40-9CE9-3F46F545B880}" type="pres">
      <dgm:prSet presAssocID="{94E8E3D0-4271-5349-8A10-5AC7AB593A2A}" presName="rootText" presStyleLbl="node2" presStyleIdx="0" presStyleCnt="2" custScaleX="63219">
        <dgm:presLayoutVars>
          <dgm:chPref val="3"/>
        </dgm:presLayoutVars>
      </dgm:prSet>
      <dgm:spPr/>
    </dgm:pt>
    <dgm:pt modelId="{FB0764D0-BBE6-1845-9DF9-1C8C69DD6A6E}" type="pres">
      <dgm:prSet presAssocID="{94E8E3D0-4271-5349-8A10-5AC7AB593A2A}" presName="rootConnector" presStyleLbl="node2" presStyleIdx="0" presStyleCnt="2"/>
      <dgm:spPr/>
    </dgm:pt>
    <dgm:pt modelId="{5A4E2605-7A28-054E-96CF-99B3E4794D3C}" type="pres">
      <dgm:prSet presAssocID="{94E8E3D0-4271-5349-8A10-5AC7AB593A2A}" presName="hierChild4" presStyleCnt="0"/>
      <dgm:spPr/>
    </dgm:pt>
    <dgm:pt modelId="{4A5B4629-CD98-9D4D-B01D-837A9C36D9F7}" type="pres">
      <dgm:prSet presAssocID="{94E8E3D0-4271-5349-8A10-5AC7AB593A2A}" presName="hierChild5" presStyleCnt="0"/>
      <dgm:spPr/>
    </dgm:pt>
    <dgm:pt modelId="{36F335C3-05AD-B247-A79A-2E70BA59C1CC}" type="pres">
      <dgm:prSet presAssocID="{A1E7A008-C474-E747-809C-5A4B48375CD6}" presName="Name37" presStyleLbl="parChTrans1D2" presStyleIdx="1" presStyleCnt="2"/>
      <dgm:spPr/>
    </dgm:pt>
    <dgm:pt modelId="{038BFE36-676F-D441-9EAF-C248F8BA9D33}" type="pres">
      <dgm:prSet presAssocID="{222B7D56-FA56-AA4C-9E72-B6C5146A750C}" presName="hierRoot2" presStyleCnt="0">
        <dgm:presLayoutVars>
          <dgm:hierBranch val="init"/>
        </dgm:presLayoutVars>
      </dgm:prSet>
      <dgm:spPr/>
    </dgm:pt>
    <dgm:pt modelId="{6E3701FA-A9C2-A741-8D0D-03663F9F85D2}" type="pres">
      <dgm:prSet presAssocID="{222B7D56-FA56-AA4C-9E72-B6C5146A750C}" presName="rootComposite" presStyleCnt="0"/>
      <dgm:spPr/>
    </dgm:pt>
    <dgm:pt modelId="{D2AAB35D-DAE2-BF4C-8E6B-C02D20FA3743}" type="pres">
      <dgm:prSet presAssocID="{222B7D56-FA56-AA4C-9E72-B6C5146A750C}" presName="rootText" presStyleLbl="node2" presStyleIdx="1" presStyleCnt="2" custScaleX="64251">
        <dgm:presLayoutVars>
          <dgm:chPref val="3"/>
        </dgm:presLayoutVars>
      </dgm:prSet>
      <dgm:spPr/>
    </dgm:pt>
    <dgm:pt modelId="{DE14C723-CB29-E942-9926-F2108CEA9FC1}" type="pres">
      <dgm:prSet presAssocID="{222B7D56-FA56-AA4C-9E72-B6C5146A750C}" presName="rootConnector" presStyleLbl="node2" presStyleIdx="1" presStyleCnt="2"/>
      <dgm:spPr/>
    </dgm:pt>
    <dgm:pt modelId="{AE863AA0-F842-7448-B4C4-2287B0393F1F}" type="pres">
      <dgm:prSet presAssocID="{222B7D56-FA56-AA4C-9E72-B6C5146A750C}" presName="hierChild4" presStyleCnt="0"/>
      <dgm:spPr/>
    </dgm:pt>
    <dgm:pt modelId="{48359279-71A4-FC4F-BD0E-553A8D036EF7}" type="pres">
      <dgm:prSet presAssocID="{222B7D56-FA56-AA4C-9E72-B6C5146A750C}" presName="hierChild5" presStyleCnt="0"/>
      <dgm:spPr/>
    </dgm:pt>
    <dgm:pt modelId="{43C5D005-5DBE-2C4A-BF69-EE848A821CB5}" type="pres">
      <dgm:prSet presAssocID="{2DC1D684-A1B3-C147-AB61-B60A0B908B1B}" presName="hierChild3" presStyleCnt="0"/>
      <dgm:spPr/>
    </dgm:pt>
  </dgm:ptLst>
  <dgm:cxnLst>
    <dgm:cxn modelId="{151B8C1B-45D5-144B-8F8B-06818271C659}" type="presOf" srcId="{2DC1D684-A1B3-C147-AB61-B60A0B908B1B}" destId="{B8F4DE42-0CEA-B340-B578-82EB0D88BA68}" srcOrd="1" destOrd="0" presId="urn:microsoft.com/office/officeart/2005/8/layout/orgChart1"/>
    <dgm:cxn modelId="{202EBC1B-EE53-A34B-88A1-7A5D65765665}" type="presOf" srcId="{94E8E3D0-4271-5349-8A10-5AC7AB593A2A}" destId="{3B87C4DA-EC21-EC40-9CE9-3F46F545B880}" srcOrd="0" destOrd="0" presId="urn:microsoft.com/office/officeart/2005/8/layout/orgChart1"/>
    <dgm:cxn modelId="{9E704E27-A53D-6547-BD6E-61AA5B2B8783}" srcId="{0ECD0306-4B58-F445-A2B9-4C40EF423034}" destId="{2DC1D684-A1B3-C147-AB61-B60A0B908B1B}" srcOrd="0" destOrd="0" parTransId="{D8A33D4C-0C12-3E43-8FB9-CEAF8BEE106D}" sibTransId="{2A7D722E-2E96-4448-BD59-3EF9204E0E02}"/>
    <dgm:cxn modelId="{0F2A7A27-6DD8-5F49-AE6B-556FD7288618}" type="presOf" srcId="{0ECD0306-4B58-F445-A2B9-4C40EF423034}" destId="{27375799-0FA8-5046-B902-0ECFE719AB8A}" srcOrd="0" destOrd="0" presId="urn:microsoft.com/office/officeart/2005/8/layout/orgChart1"/>
    <dgm:cxn modelId="{F28ED633-133F-A242-A95A-3CE0F08E9F44}" srcId="{2DC1D684-A1B3-C147-AB61-B60A0B908B1B}" destId="{94E8E3D0-4271-5349-8A10-5AC7AB593A2A}" srcOrd="0" destOrd="0" parTransId="{5BF1F293-F977-3246-BBDC-F7119479B454}" sibTransId="{E88B5984-6987-1849-BF54-E81AF22273A6}"/>
    <dgm:cxn modelId="{62B5B466-7939-0E4E-B696-ED5A151E63DE}" type="presOf" srcId="{94E8E3D0-4271-5349-8A10-5AC7AB593A2A}" destId="{FB0764D0-BBE6-1845-9DF9-1C8C69DD6A6E}" srcOrd="1" destOrd="0" presId="urn:microsoft.com/office/officeart/2005/8/layout/orgChart1"/>
    <dgm:cxn modelId="{1E15036E-8F76-5F4E-94BA-C7F637D52355}" type="presOf" srcId="{2DC1D684-A1B3-C147-AB61-B60A0B908B1B}" destId="{50318F99-FB40-234F-92D2-C8ABC82EDF9E}" srcOrd="0" destOrd="0" presId="urn:microsoft.com/office/officeart/2005/8/layout/orgChart1"/>
    <dgm:cxn modelId="{48A4BC90-78B4-364D-AE79-396C044D5A85}" type="presOf" srcId="{5BF1F293-F977-3246-BBDC-F7119479B454}" destId="{94B7861E-F5A9-A04E-9CC8-F4BF5C1A7ED0}" srcOrd="0" destOrd="0" presId="urn:microsoft.com/office/officeart/2005/8/layout/orgChart1"/>
    <dgm:cxn modelId="{85F1E093-8D9D-4F4C-B0E3-C789D09A0FDC}" srcId="{2DC1D684-A1B3-C147-AB61-B60A0B908B1B}" destId="{222B7D56-FA56-AA4C-9E72-B6C5146A750C}" srcOrd="1" destOrd="0" parTransId="{A1E7A008-C474-E747-809C-5A4B48375CD6}" sibTransId="{A5F3A8BD-CA50-F342-A261-72FC241C23F8}"/>
    <dgm:cxn modelId="{6EB568B3-65A4-6241-8C2F-4E58C6B442E8}" type="presOf" srcId="{222B7D56-FA56-AA4C-9E72-B6C5146A750C}" destId="{D2AAB35D-DAE2-BF4C-8E6B-C02D20FA3743}" srcOrd="0" destOrd="0" presId="urn:microsoft.com/office/officeart/2005/8/layout/orgChart1"/>
    <dgm:cxn modelId="{921272BC-B447-524B-B6D3-E5C19FD619FE}" type="presOf" srcId="{A1E7A008-C474-E747-809C-5A4B48375CD6}" destId="{36F335C3-05AD-B247-A79A-2E70BA59C1CC}" srcOrd="0" destOrd="0" presId="urn:microsoft.com/office/officeart/2005/8/layout/orgChart1"/>
    <dgm:cxn modelId="{D000CEC0-CB58-E84A-A95B-BEC03890BF5E}" type="presOf" srcId="{222B7D56-FA56-AA4C-9E72-B6C5146A750C}" destId="{DE14C723-CB29-E942-9926-F2108CEA9FC1}" srcOrd="1" destOrd="0" presId="urn:microsoft.com/office/officeart/2005/8/layout/orgChart1"/>
    <dgm:cxn modelId="{A1527CCD-903E-3445-A88D-EA72A2498159}" type="presParOf" srcId="{27375799-0FA8-5046-B902-0ECFE719AB8A}" destId="{A46ADCE9-1D10-274E-AC8A-F72A03204B93}" srcOrd="0" destOrd="0" presId="urn:microsoft.com/office/officeart/2005/8/layout/orgChart1"/>
    <dgm:cxn modelId="{6B04C627-29B9-C845-A8E1-4E81A44BB23E}" type="presParOf" srcId="{A46ADCE9-1D10-274E-AC8A-F72A03204B93}" destId="{1DD249AC-53C5-BF44-8818-AD1D5FD96066}" srcOrd="0" destOrd="0" presId="urn:microsoft.com/office/officeart/2005/8/layout/orgChart1"/>
    <dgm:cxn modelId="{CFE23C3A-9A1C-CE43-BD68-C8CD204015FA}" type="presParOf" srcId="{1DD249AC-53C5-BF44-8818-AD1D5FD96066}" destId="{50318F99-FB40-234F-92D2-C8ABC82EDF9E}" srcOrd="0" destOrd="0" presId="urn:microsoft.com/office/officeart/2005/8/layout/orgChart1"/>
    <dgm:cxn modelId="{75914C3D-BA06-1A4B-816B-DA3D5CEEEC11}" type="presParOf" srcId="{1DD249AC-53C5-BF44-8818-AD1D5FD96066}" destId="{B8F4DE42-0CEA-B340-B578-82EB0D88BA68}" srcOrd="1" destOrd="0" presId="urn:microsoft.com/office/officeart/2005/8/layout/orgChart1"/>
    <dgm:cxn modelId="{ED7A602F-E310-DE40-914F-50B9F5D1C9DA}" type="presParOf" srcId="{A46ADCE9-1D10-274E-AC8A-F72A03204B93}" destId="{FD88FD64-E9AF-4240-ADCD-70F57B3CFF25}" srcOrd="1" destOrd="0" presId="urn:microsoft.com/office/officeart/2005/8/layout/orgChart1"/>
    <dgm:cxn modelId="{9109DCDF-DD81-614D-AE53-6D55A82F3A53}" type="presParOf" srcId="{FD88FD64-E9AF-4240-ADCD-70F57B3CFF25}" destId="{94B7861E-F5A9-A04E-9CC8-F4BF5C1A7ED0}" srcOrd="0" destOrd="0" presId="urn:microsoft.com/office/officeart/2005/8/layout/orgChart1"/>
    <dgm:cxn modelId="{58139EB7-E19E-0C48-91E6-290382AE0B60}" type="presParOf" srcId="{FD88FD64-E9AF-4240-ADCD-70F57B3CFF25}" destId="{2B7B0E2B-BCE8-6143-9879-C9E0EB99F9DC}" srcOrd="1" destOrd="0" presId="urn:microsoft.com/office/officeart/2005/8/layout/orgChart1"/>
    <dgm:cxn modelId="{52FEC979-D753-FB45-9C6A-BCF9822C68E6}" type="presParOf" srcId="{2B7B0E2B-BCE8-6143-9879-C9E0EB99F9DC}" destId="{111FAC95-9997-9D4A-A6A7-F1212FFBD2B5}" srcOrd="0" destOrd="0" presId="urn:microsoft.com/office/officeart/2005/8/layout/orgChart1"/>
    <dgm:cxn modelId="{CB7A3385-97EC-4347-8E94-034C00835810}" type="presParOf" srcId="{111FAC95-9997-9D4A-A6A7-F1212FFBD2B5}" destId="{3B87C4DA-EC21-EC40-9CE9-3F46F545B880}" srcOrd="0" destOrd="0" presId="urn:microsoft.com/office/officeart/2005/8/layout/orgChart1"/>
    <dgm:cxn modelId="{366BD79C-5A98-794D-885F-86097B3F341B}" type="presParOf" srcId="{111FAC95-9997-9D4A-A6A7-F1212FFBD2B5}" destId="{FB0764D0-BBE6-1845-9DF9-1C8C69DD6A6E}" srcOrd="1" destOrd="0" presId="urn:microsoft.com/office/officeart/2005/8/layout/orgChart1"/>
    <dgm:cxn modelId="{2A71D9CA-2B79-9F43-9343-17281CCFD207}" type="presParOf" srcId="{2B7B0E2B-BCE8-6143-9879-C9E0EB99F9DC}" destId="{5A4E2605-7A28-054E-96CF-99B3E4794D3C}" srcOrd="1" destOrd="0" presId="urn:microsoft.com/office/officeart/2005/8/layout/orgChart1"/>
    <dgm:cxn modelId="{AFBF1276-7EB5-254E-BC80-10135029CD70}" type="presParOf" srcId="{2B7B0E2B-BCE8-6143-9879-C9E0EB99F9DC}" destId="{4A5B4629-CD98-9D4D-B01D-837A9C36D9F7}" srcOrd="2" destOrd="0" presId="urn:microsoft.com/office/officeart/2005/8/layout/orgChart1"/>
    <dgm:cxn modelId="{E5E0A1A9-DEE5-5B4F-9ECF-8E7C6059CA62}" type="presParOf" srcId="{FD88FD64-E9AF-4240-ADCD-70F57B3CFF25}" destId="{36F335C3-05AD-B247-A79A-2E70BA59C1CC}" srcOrd="2" destOrd="0" presId="urn:microsoft.com/office/officeart/2005/8/layout/orgChart1"/>
    <dgm:cxn modelId="{C731F8E6-CE70-2B4A-9D9D-01CF1D997CE3}" type="presParOf" srcId="{FD88FD64-E9AF-4240-ADCD-70F57B3CFF25}" destId="{038BFE36-676F-D441-9EAF-C248F8BA9D33}" srcOrd="3" destOrd="0" presId="urn:microsoft.com/office/officeart/2005/8/layout/orgChart1"/>
    <dgm:cxn modelId="{E6D2BECE-8D6A-E744-AF02-1A546A98AAF0}" type="presParOf" srcId="{038BFE36-676F-D441-9EAF-C248F8BA9D33}" destId="{6E3701FA-A9C2-A741-8D0D-03663F9F85D2}" srcOrd="0" destOrd="0" presId="urn:microsoft.com/office/officeart/2005/8/layout/orgChart1"/>
    <dgm:cxn modelId="{FE5DB75E-94BF-5540-AAF3-4A380C723B04}" type="presParOf" srcId="{6E3701FA-A9C2-A741-8D0D-03663F9F85D2}" destId="{D2AAB35D-DAE2-BF4C-8E6B-C02D20FA3743}" srcOrd="0" destOrd="0" presId="urn:microsoft.com/office/officeart/2005/8/layout/orgChart1"/>
    <dgm:cxn modelId="{E24D5B95-548C-C349-A038-7BB281005CF0}" type="presParOf" srcId="{6E3701FA-A9C2-A741-8D0D-03663F9F85D2}" destId="{DE14C723-CB29-E942-9926-F2108CEA9FC1}" srcOrd="1" destOrd="0" presId="urn:microsoft.com/office/officeart/2005/8/layout/orgChart1"/>
    <dgm:cxn modelId="{97B12228-6FB3-2B4D-A36D-EA2657944DB0}" type="presParOf" srcId="{038BFE36-676F-D441-9EAF-C248F8BA9D33}" destId="{AE863AA0-F842-7448-B4C4-2287B0393F1F}" srcOrd="1" destOrd="0" presId="urn:microsoft.com/office/officeart/2005/8/layout/orgChart1"/>
    <dgm:cxn modelId="{B4CE04E1-73F8-F246-8EB8-7E7C91BA247B}" type="presParOf" srcId="{038BFE36-676F-D441-9EAF-C248F8BA9D33}" destId="{48359279-71A4-FC4F-BD0E-553A8D036EF7}" srcOrd="2" destOrd="0" presId="urn:microsoft.com/office/officeart/2005/8/layout/orgChart1"/>
    <dgm:cxn modelId="{0DFBCF74-5A24-CF4D-A306-8C60FB3AC00A}" type="presParOf" srcId="{A46ADCE9-1D10-274E-AC8A-F72A03204B93}" destId="{43C5D005-5DBE-2C4A-BF69-EE848A821C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CD9469-6B84-4C40-B067-2A2978B16B76}" type="doc">
      <dgm:prSet loTypeId="urn:diagrams.loki3.com/TabbedArc+Icon" loCatId="relationship" qsTypeId="urn:microsoft.com/office/officeart/2005/8/quickstyle/simple1" qsCatId="simple" csTypeId="urn:microsoft.com/office/officeart/2005/8/colors/colorful1" csCatId="colorful" phldr="1"/>
      <dgm:spPr/>
    </dgm:pt>
    <dgm:pt modelId="{253341C0-AD40-4A0F-A9AA-02C6067B898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يَأْكُلُ الوَلَدُ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BEE1C42-0F5E-4B54-A1B7-403E0D037416}" type="parTrans" cxnId="{1B4C901C-6D00-47FE-A996-56DA911E911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5A5C7C1-AD35-489A-9EE9-FAE4A7E5A43C}" type="sibTrans" cxnId="{1B4C901C-6D00-47FE-A996-56DA911E911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EA4A3E6-8077-4DBA-8321-732BC0B9E94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الوَلَدُ يَأْكُلُ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287A555-24BE-4E2F-9B99-1DC64B33D34A}" type="parTrans" cxnId="{4B045C1E-9FA9-489B-B3A1-2DE303998E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72449B7-A52E-41B3-BCD1-CF287CFE5B41}" type="sibTrans" cxnId="{4B045C1E-9FA9-489B-B3A1-2DE303998E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F081588-1E25-47D7-B9DA-5F633958542A}" type="pres">
      <dgm:prSet presAssocID="{C6CD9469-6B84-4C40-B067-2A2978B16B76}" presName="Name0" presStyleCnt="0">
        <dgm:presLayoutVars>
          <dgm:dir val="rev"/>
          <dgm:resizeHandles val="exact"/>
        </dgm:presLayoutVars>
      </dgm:prSet>
      <dgm:spPr/>
    </dgm:pt>
    <dgm:pt modelId="{C51E1680-068A-470E-9751-FED7D5416EF0}" type="pres">
      <dgm:prSet presAssocID="{253341C0-AD40-4A0F-A9AA-02C6067B8985}" presName="twoplus" presStyleLbl="node1" presStyleIdx="0" presStyleCnt="2">
        <dgm:presLayoutVars>
          <dgm:bulletEnabled val="1"/>
        </dgm:presLayoutVars>
      </dgm:prSet>
      <dgm:spPr/>
    </dgm:pt>
    <dgm:pt modelId="{7A10127D-3A24-4252-BF86-550C05CD899D}" type="pres">
      <dgm:prSet presAssocID="{4EA4A3E6-8077-4DBA-8321-732BC0B9E94A}" presName="twoplus" presStyleLbl="node1" presStyleIdx="1" presStyleCnt="2">
        <dgm:presLayoutVars>
          <dgm:bulletEnabled val="1"/>
        </dgm:presLayoutVars>
      </dgm:prSet>
      <dgm:spPr/>
    </dgm:pt>
  </dgm:ptLst>
  <dgm:cxnLst>
    <dgm:cxn modelId="{1B4C901C-6D00-47FE-A996-56DA911E9115}" srcId="{C6CD9469-6B84-4C40-B067-2A2978B16B76}" destId="{253341C0-AD40-4A0F-A9AA-02C6067B8985}" srcOrd="0" destOrd="0" parTransId="{FBEE1C42-0F5E-4B54-A1B7-403E0D037416}" sibTransId="{15A5C7C1-AD35-489A-9EE9-FAE4A7E5A43C}"/>
    <dgm:cxn modelId="{4B045C1E-9FA9-489B-B3A1-2DE303998E59}" srcId="{C6CD9469-6B84-4C40-B067-2A2978B16B76}" destId="{4EA4A3E6-8077-4DBA-8321-732BC0B9E94A}" srcOrd="1" destOrd="0" parTransId="{B287A555-24BE-4E2F-9B99-1DC64B33D34A}" sibTransId="{472449B7-A52E-41B3-BCD1-CF287CFE5B41}"/>
    <dgm:cxn modelId="{2D2C746A-7574-4DFC-ACBE-322EAC1099FF}" type="presOf" srcId="{4EA4A3E6-8077-4DBA-8321-732BC0B9E94A}" destId="{7A10127D-3A24-4252-BF86-550C05CD899D}" srcOrd="0" destOrd="0" presId="urn:diagrams.loki3.com/TabbedArc+Icon"/>
    <dgm:cxn modelId="{5178027D-A529-4E4C-B07F-2EFCB40E6388}" type="presOf" srcId="{C6CD9469-6B84-4C40-B067-2A2978B16B76}" destId="{1F081588-1E25-47D7-B9DA-5F633958542A}" srcOrd="0" destOrd="0" presId="urn:diagrams.loki3.com/TabbedArc+Icon"/>
    <dgm:cxn modelId="{D3F16D93-88F9-4F8E-89BA-930530485EEF}" type="presOf" srcId="{253341C0-AD40-4A0F-A9AA-02C6067B8985}" destId="{C51E1680-068A-470E-9751-FED7D5416EF0}" srcOrd="0" destOrd="0" presId="urn:diagrams.loki3.com/TabbedArc+Icon"/>
    <dgm:cxn modelId="{E375C093-5E2D-4716-B5EA-A20DD1E8C4B0}" type="presParOf" srcId="{1F081588-1E25-47D7-B9DA-5F633958542A}" destId="{C51E1680-068A-470E-9751-FED7D5416EF0}" srcOrd="0" destOrd="0" presId="urn:diagrams.loki3.com/TabbedArc+Icon"/>
    <dgm:cxn modelId="{EA42BCBD-E30D-41D1-9036-A4E94CA8F086}" type="presParOf" srcId="{1F081588-1E25-47D7-B9DA-5F633958542A}" destId="{7A10127D-3A24-4252-BF86-550C05CD899D}" srcOrd="1" destOrd="0" presId="urn:diagrams.loki3.com/TabbedArc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89C5A9-D648-C640-8D3C-B4B8F5D281E6}">
      <dsp:nvSpPr>
        <dsp:cNvPr id="0" name=""/>
        <dsp:cNvSpPr/>
      </dsp:nvSpPr>
      <dsp:spPr>
        <a:xfrm>
          <a:off x="4064000" y="1488367"/>
          <a:ext cx="1800820" cy="6250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539"/>
              </a:lnTo>
              <a:lnTo>
                <a:pt x="1800820" y="312539"/>
              </a:lnTo>
              <a:lnTo>
                <a:pt x="1800820" y="62507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AD9454-CEA6-9745-9369-0448C043F94F}">
      <dsp:nvSpPr>
        <dsp:cNvPr id="0" name=""/>
        <dsp:cNvSpPr/>
      </dsp:nvSpPr>
      <dsp:spPr>
        <a:xfrm>
          <a:off x="2263179" y="1488367"/>
          <a:ext cx="1800820" cy="625078"/>
        </a:xfrm>
        <a:custGeom>
          <a:avLst/>
          <a:gdLst/>
          <a:ahLst/>
          <a:cxnLst/>
          <a:rect l="0" t="0" r="0" b="0"/>
          <a:pathLst>
            <a:path>
              <a:moveTo>
                <a:pt x="1800820" y="0"/>
              </a:moveTo>
              <a:lnTo>
                <a:pt x="1800820" y="312539"/>
              </a:lnTo>
              <a:lnTo>
                <a:pt x="0" y="312539"/>
              </a:lnTo>
              <a:lnTo>
                <a:pt x="0" y="62507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F8D11E-15A4-2840-BEDA-B0709D536B31}">
      <dsp:nvSpPr>
        <dsp:cNvPr id="0" name=""/>
        <dsp:cNvSpPr/>
      </dsp:nvSpPr>
      <dsp:spPr>
        <a:xfrm>
          <a:off x="1328673" y="86"/>
          <a:ext cx="5470653" cy="14882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2266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Arabic sentence</a:t>
          </a:r>
        </a:p>
      </dsp:txBody>
      <dsp:txXfrm>
        <a:off x="1328673" y="86"/>
        <a:ext cx="5470653" cy="1488281"/>
      </dsp:txXfrm>
    </dsp:sp>
    <dsp:sp modelId="{3035BBA4-8873-E941-BA4B-E5685D98B570}">
      <dsp:nvSpPr>
        <dsp:cNvPr id="0" name=""/>
        <dsp:cNvSpPr/>
      </dsp:nvSpPr>
      <dsp:spPr>
        <a:xfrm>
          <a:off x="774898" y="2113445"/>
          <a:ext cx="2976562" cy="14882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Nominal sentence</a:t>
          </a:r>
        </a:p>
      </dsp:txBody>
      <dsp:txXfrm>
        <a:off x="774898" y="2113445"/>
        <a:ext cx="2976562" cy="1488281"/>
      </dsp:txXfrm>
    </dsp:sp>
    <dsp:sp modelId="{120F6994-A85B-4342-A514-E73DA2179BA9}">
      <dsp:nvSpPr>
        <dsp:cNvPr id="0" name=""/>
        <dsp:cNvSpPr/>
      </dsp:nvSpPr>
      <dsp:spPr>
        <a:xfrm>
          <a:off x="4376539" y="2113445"/>
          <a:ext cx="2976562" cy="14882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Verbal sentence</a:t>
          </a:r>
        </a:p>
      </dsp:txBody>
      <dsp:txXfrm>
        <a:off x="4376539" y="2113445"/>
        <a:ext cx="2976562" cy="14882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F335C3-05AD-B247-A79A-2E70BA59C1CC}">
      <dsp:nvSpPr>
        <dsp:cNvPr id="0" name=""/>
        <dsp:cNvSpPr/>
      </dsp:nvSpPr>
      <dsp:spPr>
        <a:xfrm>
          <a:off x="2179698" y="2239483"/>
          <a:ext cx="1884301" cy="939700"/>
        </a:xfrm>
        <a:custGeom>
          <a:avLst/>
          <a:gdLst/>
          <a:ahLst/>
          <a:cxnLst/>
          <a:rect l="0" t="0" r="0" b="0"/>
          <a:pathLst>
            <a:path>
              <a:moveTo>
                <a:pt x="1884301" y="0"/>
              </a:moveTo>
              <a:lnTo>
                <a:pt x="1884301" y="469850"/>
              </a:lnTo>
              <a:lnTo>
                <a:pt x="0" y="469850"/>
              </a:lnTo>
              <a:lnTo>
                <a:pt x="0" y="939700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B7861E-F5A9-A04E-9CC8-F4BF5C1A7ED0}">
      <dsp:nvSpPr>
        <dsp:cNvPr id="0" name=""/>
        <dsp:cNvSpPr/>
      </dsp:nvSpPr>
      <dsp:spPr>
        <a:xfrm>
          <a:off x="4064000" y="2239483"/>
          <a:ext cx="1907391" cy="939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9850"/>
              </a:lnTo>
              <a:lnTo>
                <a:pt x="1907391" y="469850"/>
              </a:lnTo>
              <a:lnTo>
                <a:pt x="1907391" y="939700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318F99-FB40-234F-92D2-C8ABC82EDF9E}">
      <dsp:nvSpPr>
        <dsp:cNvPr id="0" name=""/>
        <dsp:cNvSpPr/>
      </dsp:nvSpPr>
      <dsp:spPr>
        <a:xfrm>
          <a:off x="2276957" y="2100"/>
          <a:ext cx="3574084" cy="2237382"/>
        </a:xfrm>
        <a:prstGeom prst="rect">
          <a:avLst/>
        </a:prstGeom>
        <a:solidFill>
          <a:srgbClr val="D30C6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Nominal sentence</a:t>
          </a:r>
        </a:p>
      </dsp:txBody>
      <dsp:txXfrm>
        <a:off x="2276957" y="2100"/>
        <a:ext cx="3574084" cy="2237382"/>
      </dsp:txXfrm>
    </dsp:sp>
    <dsp:sp modelId="{3B87C4DA-EC21-EC40-9CE9-3F46F545B880}">
      <dsp:nvSpPr>
        <dsp:cNvPr id="0" name=""/>
        <dsp:cNvSpPr/>
      </dsp:nvSpPr>
      <dsp:spPr>
        <a:xfrm>
          <a:off x="4556940" y="3179183"/>
          <a:ext cx="2828902" cy="2237382"/>
        </a:xfrm>
        <a:prstGeom prst="rect">
          <a:avLst/>
        </a:prstGeom>
        <a:solidFill>
          <a:srgbClr val="92D050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0" kern="1200" cap="none" spc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(1) 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0" kern="1200" cap="none" spc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Subject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500" b="0" kern="1200" cap="none" spc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مبتدأ</a:t>
          </a:r>
          <a:endParaRPr lang="en-US" sz="3500" kern="1200" dirty="0"/>
        </a:p>
      </dsp:txBody>
      <dsp:txXfrm>
        <a:off x="4556940" y="3179183"/>
        <a:ext cx="2828902" cy="2237382"/>
      </dsp:txXfrm>
    </dsp:sp>
    <dsp:sp modelId="{D2AAB35D-DAE2-BF4C-8E6B-C02D20FA3743}">
      <dsp:nvSpPr>
        <dsp:cNvPr id="0" name=""/>
        <dsp:cNvSpPr/>
      </dsp:nvSpPr>
      <dsp:spPr>
        <a:xfrm>
          <a:off x="742157" y="3179183"/>
          <a:ext cx="2875081" cy="2237382"/>
        </a:xfrm>
        <a:prstGeom prst="rect">
          <a:avLst/>
        </a:prstGeom>
        <a:solidFill>
          <a:schemeClr val="accent1">
            <a:lumMod val="20000"/>
            <a:lumOff val="80000"/>
            <a:alpha val="7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rPr>
            <a:t>(2)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rPr>
            <a:t>Predicate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5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rPr>
            <a:t>خبر</a:t>
          </a:r>
          <a:endParaRPr lang="en-US" sz="3500" kern="1200" dirty="0"/>
        </a:p>
      </dsp:txBody>
      <dsp:txXfrm>
        <a:off x="742157" y="3179183"/>
        <a:ext cx="2875081" cy="22373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1E1680-068A-470E-9751-FED7D5416EF0}">
      <dsp:nvSpPr>
        <dsp:cNvPr id="0" name=""/>
        <dsp:cNvSpPr/>
      </dsp:nvSpPr>
      <dsp:spPr>
        <a:xfrm rot="2400000">
          <a:off x="4467130" y="1520097"/>
          <a:ext cx="3659187" cy="2378471"/>
        </a:xfrm>
        <a:prstGeom prst="round2Same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82550" rIns="247650" bIns="8255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يَأْكُلُ الوَلَدُ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545921" y="1622622"/>
        <a:ext cx="3426973" cy="2262364"/>
      </dsp:txXfrm>
    </dsp:sp>
    <dsp:sp modelId="{7A10127D-3A24-4252-BF86-550C05CD899D}">
      <dsp:nvSpPr>
        <dsp:cNvPr id="0" name=""/>
        <dsp:cNvSpPr/>
      </dsp:nvSpPr>
      <dsp:spPr>
        <a:xfrm rot="19200000">
          <a:off x="1682" y="1520097"/>
          <a:ext cx="3659187" cy="2378471"/>
        </a:xfrm>
        <a:prstGeom prst="round2Same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82550" rIns="247650" bIns="8255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الوَلَدُ يَأْكُلُ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155105" y="1622622"/>
        <a:ext cx="3426973" cy="22623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TabbedArc+Icon">
  <dgm:title val="Tabbed Arc"/>
  <dgm:desc val="Use to show a set of related items arcing over a common area.  Best with small amounts of text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4" name="Google Shape;15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0" name="Google Shape;17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…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262S – Arabic Curriculum – Lecture No. </a:t>
            </a:r>
            <a:r>
              <a:rPr lang="en-US" sz="1800" b="1" dirty="0"/>
              <a:t>13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:a16="http://schemas.microsoft.com/office/drawing/2014/main" id="{DD823940-1850-4484-BDCE-3D9B898D6787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Graphic 12">
            <a:extLst>
              <a:ext uri="{FF2B5EF4-FFF2-40B4-BE49-F238E27FC236}">
                <a16:creationId xmlns:a16="http://schemas.microsoft.com/office/drawing/2014/main" id="{6FFA8582-48C8-4154-ACF0-5F6412FAAE0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FBCC61A6-FEB7-4CD2-9686-FB5F1EB66A10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911225" y="908050"/>
            <a:ext cx="10369550" cy="46609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media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8EAB5B0-43C3-4F9F-98FF-253CBE6C9668}"/>
              </a:ext>
            </a:extLst>
          </p:cNvPr>
          <p:cNvSpPr/>
          <p:nvPr/>
        </p:nvSpPr>
        <p:spPr>
          <a:xfrm>
            <a:off x="8807428" y="2003790"/>
            <a:ext cx="775201" cy="774776"/>
          </a:xfrm>
          <a:custGeom>
            <a:avLst/>
            <a:gdLst>
              <a:gd name="connsiteX0" fmla="*/ 388023 w 774776"/>
              <a:gd name="connsiteY0" fmla="*/ 766520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1 w 774776"/>
              <a:gd name="connsiteY3" fmla="*/ 388023 h 774776"/>
              <a:gd name="connsiteX4" fmla="*/ 388023 w 774776"/>
              <a:gd name="connsiteY4" fmla="*/ 766520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7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0"/>
                </a:moveTo>
                <a:cubicBezTo>
                  <a:pt x="179723" y="766520"/>
                  <a:pt x="9526" y="596324"/>
                  <a:pt x="9526" y="388023"/>
                </a:cubicBezTo>
                <a:cubicBezTo>
                  <a:pt x="9526" y="179723"/>
                  <a:pt x="179723" y="9526"/>
                  <a:pt x="388023" y="9526"/>
                </a:cubicBezTo>
                <a:cubicBezTo>
                  <a:pt x="596324" y="9526"/>
                  <a:pt x="766521" y="179723"/>
                  <a:pt x="766521" y="388023"/>
                </a:cubicBezTo>
                <a:cubicBezTo>
                  <a:pt x="766521" y="596324"/>
                  <a:pt x="596324" y="766520"/>
                  <a:pt x="388023" y="766520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2" y="729687"/>
                  <a:pt x="728417" y="577272"/>
                  <a:pt x="728417" y="389293"/>
                </a:cubicBezTo>
                <a:cubicBezTo>
                  <a:pt x="728417" y="201315"/>
                  <a:pt x="576002" y="48900"/>
                  <a:pt x="388023" y="489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0939C4-65C9-4508-8EFE-F715B9946844}"/>
              </a:ext>
            </a:extLst>
          </p:cNvPr>
          <p:cNvSpPr/>
          <p:nvPr/>
        </p:nvSpPr>
        <p:spPr>
          <a:xfrm>
            <a:off x="9762774" y="410418"/>
            <a:ext cx="2439977" cy="2616458"/>
          </a:xfrm>
          <a:custGeom>
            <a:avLst/>
            <a:gdLst>
              <a:gd name="connsiteX0" fmla="*/ 2429427 w 2438640"/>
              <a:gd name="connsiteY0" fmla="*/ 1882326 h 2616457"/>
              <a:gd name="connsiteX1" fmla="*/ 1238050 w 2438640"/>
              <a:gd name="connsiteY1" fmla="*/ 2469123 h 2616457"/>
              <a:gd name="connsiteX2" fmla="*/ 431520 w 2438640"/>
              <a:gd name="connsiteY2" fmla="*/ 2420859 h 2616457"/>
              <a:gd name="connsiteX3" fmla="*/ 162253 w 2438640"/>
              <a:gd name="connsiteY3" fmla="*/ 2103327 h 2616457"/>
              <a:gd name="connsiteX4" fmla="*/ 148282 w 2438640"/>
              <a:gd name="connsiteY4" fmla="*/ 2075385 h 2616457"/>
              <a:gd name="connsiteX5" fmla="*/ 196547 w 2438640"/>
              <a:gd name="connsiteY5" fmla="*/ 1268855 h 2616457"/>
              <a:gd name="connsiteX6" fmla="*/ 514078 w 2438640"/>
              <a:gd name="connsiteY6" fmla="*/ 999589 h 2616457"/>
              <a:gd name="connsiteX7" fmla="*/ 2430697 w 2438640"/>
              <a:gd name="connsiteY7" fmla="*/ 54615 h 2616457"/>
              <a:gd name="connsiteX8" fmla="*/ 2430697 w 2438640"/>
              <a:gd name="connsiteY8" fmla="*/ 12701 h 2616457"/>
              <a:gd name="connsiteX9" fmla="*/ 497567 w 2438640"/>
              <a:gd name="connsiteY9" fmla="*/ 965295 h 2616457"/>
              <a:gd name="connsiteX10" fmla="*/ 167334 w 2438640"/>
              <a:gd name="connsiteY10" fmla="*/ 1244723 h 2616457"/>
              <a:gd name="connsiteX11" fmla="*/ 115259 w 2438640"/>
              <a:gd name="connsiteY11" fmla="*/ 2093166 h 2616457"/>
              <a:gd name="connsiteX12" fmla="*/ 129231 w 2438640"/>
              <a:gd name="connsiteY12" fmla="*/ 2121109 h 2616457"/>
              <a:gd name="connsiteX13" fmla="*/ 408658 w 2438640"/>
              <a:gd name="connsiteY13" fmla="*/ 2451342 h 2616457"/>
              <a:gd name="connsiteX14" fmla="*/ 854472 w 2438640"/>
              <a:gd name="connsiteY14" fmla="*/ 2606297 h 2616457"/>
              <a:gd name="connsiteX15" fmla="*/ 1255831 w 2438640"/>
              <a:gd name="connsiteY15" fmla="*/ 2503417 h 2616457"/>
              <a:gd name="connsiteX16" fmla="*/ 2429427 w 2438640"/>
              <a:gd name="connsiteY16" fmla="*/ 1924240 h 2616457"/>
              <a:gd name="connsiteX17" fmla="*/ 2429427 w 2438640"/>
              <a:gd name="connsiteY17" fmla="*/ 1882326 h 261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38640" h="2616457">
                <a:moveTo>
                  <a:pt x="2429427" y="1882326"/>
                </a:moveTo>
                <a:lnTo>
                  <a:pt x="1238050" y="2469123"/>
                </a:lnTo>
                <a:cubicBezTo>
                  <a:pt x="939570" y="2616458"/>
                  <a:pt x="667763" y="2599946"/>
                  <a:pt x="431520" y="2420859"/>
                </a:cubicBezTo>
                <a:cubicBezTo>
                  <a:pt x="253703" y="2286225"/>
                  <a:pt x="162253" y="2104598"/>
                  <a:pt x="162253" y="2103327"/>
                </a:cubicBezTo>
                <a:lnTo>
                  <a:pt x="148282" y="2075385"/>
                </a:lnTo>
                <a:cubicBezTo>
                  <a:pt x="947" y="1776905"/>
                  <a:pt x="17459" y="1505098"/>
                  <a:pt x="196547" y="1268855"/>
                </a:cubicBezTo>
                <a:cubicBezTo>
                  <a:pt x="331180" y="1091038"/>
                  <a:pt x="511538" y="1000859"/>
                  <a:pt x="514078" y="999589"/>
                </a:cubicBezTo>
                <a:lnTo>
                  <a:pt x="2430697" y="54615"/>
                </a:lnTo>
                <a:lnTo>
                  <a:pt x="2430697" y="12701"/>
                </a:lnTo>
                <a:lnTo>
                  <a:pt x="497567" y="965295"/>
                </a:lnTo>
                <a:cubicBezTo>
                  <a:pt x="489946" y="969106"/>
                  <a:pt x="307048" y="1060555"/>
                  <a:pt x="167334" y="1244723"/>
                </a:cubicBezTo>
                <a:cubicBezTo>
                  <a:pt x="37781" y="1416190"/>
                  <a:pt x="-77800" y="1701968"/>
                  <a:pt x="115259" y="2093166"/>
                </a:cubicBezTo>
                <a:lnTo>
                  <a:pt x="129231" y="2121109"/>
                </a:lnTo>
                <a:cubicBezTo>
                  <a:pt x="133041" y="2128730"/>
                  <a:pt x="224490" y="2311628"/>
                  <a:pt x="408658" y="2451342"/>
                </a:cubicBezTo>
                <a:cubicBezTo>
                  <a:pt x="514078" y="2531359"/>
                  <a:pt x="663953" y="2606297"/>
                  <a:pt x="854472" y="2606297"/>
                </a:cubicBezTo>
                <a:cubicBezTo>
                  <a:pt x="972593" y="2606297"/>
                  <a:pt x="1107227" y="2577084"/>
                  <a:pt x="1255831" y="2503417"/>
                </a:cubicBezTo>
                <a:lnTo>
                  <a:pt x="2429427" y="1924240"/>
                </a:lnTo>
                <a:lnTo>
                  <a:pt x="2429427" y="1882326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F8008CE-2F0A-4568-9C4A-C347A4880513}"/>
              </a:ext>
            </a:extLst>
          </p:cNvPr>
          <p:cNvSpPr/>
          <p:nvPr userDrawn="1"/>
        </p:nvSpPr>
        <p:spPr>
          <a:xfrm>
            <a:off x="7327556" y="-16344"/>
            <a:ext cx="4867247" cy="2298926"/>
          </a:xfrm>
          <a:custGeom>
            <a:avLst/>
            <a:gdLst>
              <a:gd name="connsiteX0" fmla="*/ 4863309 w 4864578"/>
              <a:gd name="connsiteY0" fmla="*/ 195599 h 2298926"/>
              <a:gd name="connsiteX1" fmla="*/ 857334 w 4864578"/>
              <a:gd name="connsiteY1" fmla="*/ 2170644 h 2298926"/>
              <a:gd name="connsiteX2" fmla="*/ 292129 w 4864578"/>
              <a:gd name="connsiteY2" fmla="*/ 2164293 h 2298926"/>
              <a:gd name="connsiteX3" fmla="*/ 113041 w 4864578"/>
              <a:gd name="connsiteY3" fmla="*/ 1964884 h 2298926"/>
              <a:gd name="connsiteX4" fmla="*/ 104150 w 4864578"/>
              <a:gd name="connsiteY4" fmla="*/ 1947102 h 2298926"/>
              <a:gd name="connsiteX5" fmla="*/ 162577 w 4864578"/>
              <a:gd name="connsiteY5" fmla="*/ 1418730 h 2298926"/>
              <a:gd name="connsiteX6" fmla="*/ 395009 w 4864578"/>
              <a:gd name="connsiteY6" fmla="*/ 1230751 h 2298926"/>
              <a:gd name="connsiteX7" fmla="*/ 395009 w 4864578"/>
              <a:gd name="connsiteY7" fmla="*/ 1230751 h 2298926"/>
              <a:gd name="connsiteX8" fmla="*/ 2865403 w 4864578"/>
              <a:gd name="connsiteY8" fmla="*/ 12701 h 2298926"/>
              <a:gd name="connsiteX9" fmla="*/ 2779034 w 4864578"/>
              <a:gd name="connsiteY9" fmla="*/ 12701 h 2298926"/>
              <a:gd name="connsiteX10" fmla="*/ 377227 w 4864578"/>
              <a:gd name="connsiteY10" fmla="*/ 1197728 h 2298926"/>
              <a:gd name="connsiteX11" fmla="*/ 133363 w 4864578"/>
              <a:gd name="connsiteY11" fmla="*/ 1394597 h 2298926"/>
              <a:gd name="connsiteX12" fmla="*/ 12701 w 4864578"/>
              <a:gd name="connsiteY12" fmla="*/ 1660054 h 2298926"/>
              <a:gd name="connsiteX13" fmla="*/ 12701 w 4864578"/>
              <a:gd name="connsiteY13" fmla="*/ 1780715 h 2298926"/>
              <a:gd name="connsiteX14" fmla="*/ 69857 w 4864578"/>
              <a:gd name="connsiteY14" fmla="*/ 1964884 h 2298926"/>
              <a:gd name="connsiteX15" fmla="*/ 78748 w 4864578"/>
              <a:gd name="connsiteY15" fmla="*/ 1982665 h 2298926"/>
              <a:gd name="connsiteX16" fmla="*/ 269267 w 4864578"/>
              <a:gd name="connsiteY16" fmla="*/ 2196046 h 2298926"/>
              <a:gd name="connsiteX17" fmla="*/ 560126 w 4864578"/>
              <a:gd name="connsiteY17" fmla="*/ 2286225 h 2298926"/>
              <a:gd name="connsiteX18" fmla="*/ 873847 w 4864578"/>
              <a:gd name="connsiteY18" fmla="*/ 2204937 h 2298926"/>
              <a:gd name="connsiteX19" fmla="*/ 4863309 w 4864578"/>
              <a:gd name="connsiteY19" fmla="*/ 237513 h 2298926"/>
              <a:gd name="connsiteX20" fmla="*/ 4863309 w 4864578"/>
              <a:gd name="connsiteY20" fmla="*/ 195599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64578" h="2298926">
                <a:moveTo>
                  <a:pt x="4863309" y="195599"/>
                </a:moveTo>
                <a:lnTo>
                  <a:pt x="857334" y="2170644"/>
                </a:lnTo>
                <a:cubicBezTo>
                  <a:pt x="642684" y="2276064"/>
                  <a:pt x="453435" y="2274794"/>
                  <a:pt x="292129" y="2164293"/>
                </a:cubicBezTo>
                <a:cubicBezTo>
                  <a:pt x="171467" y="2081735"/>
                  <a:pt x="113041" y="1966154"/>
                  <a:pt x="113041" y="1964884"/>
                </a:cubicBezTo>
                <a:lnTo>
                  <a:pt x="104150" y="1947102"/>
                </a:lnTo>
                <a:cubicBezTo>
                  <a:pt x="10162" y="1756583"/>
                  <a:pt x="29213" y="1578766"/>
                  <a:pt x="162577" y="1418730"/>
                </a:cubicBezTo>
                <a:cubicBezTo>
                  <a:pt x="262916" y="1296798"/>
                  <a:pt x="393739" y="1232021"/>
                  <a:pt x="395009" y="1230751"/>
                </a:cubicBezTo>
                <a:lnTo>
                  <a:pt x="395009" y="1230751"/>
                </a:lnTo>
                <a:lnTo>
                  <a:pt x="2865403" y="12701"/>
                </a:lnTo>
                <a:lnTo>
                  <a:pt x="2779034" y="12701"/>
                </a:lnTo>
                <a:lnTo>
                  <a:pt x="377227" y="1197728"/>
                </a:lnTo>
                <a:cubicBezTo>
                  <a:pt x="372147" y="1200268"/>
                  <a:pt x="238784" y="1266315"/>
                  <a:pt x="133363" y="1394597"/>
                </a:cubicBezTo>
                <a:cubicBezTo>
                  <a:pt x="78748" y="1460644"/>
                  <a:pt x="26673" y="1549553"/>
                  <a:pt x="12701" y="1660054"/>
                </a:cubicBezTo>
                <a:lnTo>
                  <a:pt x="12701" y="1780715"/>
                </a:lnTo>
                <a:cubicBezTo>
                  <a:pt x="20322" y="1837871"/>
                  <a:pt x="38104" y="1900107"/>
                  <a:pt x="69857" y="1964884"/>
                </a:cubicBezTo>
                <a:lnTo>
                  <a:pt x="78748" y="1982665"/>
                </a:lnTo>
                <a:cubicBezTo>
                  <a:pt x="81288" y="1987746"/>
                  <a:pt x="140984" y="2107138"/>
                  <a:pt x="269267" y="2196046"/>
                </a:cubicBezTo>
                <a:cubicBezTo>
                  <a:pt x="337854" y="2243041"/>
                  <a:pt x="435654" y="2286225"/>
                  <a:pt x="560126" y="2286225"/>
                </a:cubicBezTo>
                <a:cubicBezTo>
                  <a:pt x="650304" y="2286225"/>
                  <a:pt x="754455" y="2264633"/>
                  <a:pt x="873847" y="2204937"/>
                </a:cubicBezTo>
                <a:lnTo>
                  <a:pt x="4863309" y="237513"/>
                </a:lnTo>
                <a:lnTo>
                  <a:pt x="4863309" y="195599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3A926948-B9C1-4E84-AF0F-40965A13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986" y="5707145"/>
            <a:ext cx="7366027" cy="853993"/>
          </a:xfrm>
        </p:spPr>
        <p:txBody>
          <a:bodyPr anchor="t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3A17C7-5A8B-4D9D-AC8A-2486018F3FB8}"/>
              </a:ext>
            </a:extLst>
          </p:cNvPr>
          <p:cNvGrpSpPr/>
          <p:nvPr userDrawn="1"/>
        </p:nvGrpSpPr>
        <p:grpSpPr>
          <a:xfrm>
            <a:off x="-18799" y="2319272"/>
            <a:ext cx="2884236" cy="2824836"/>
            <a:chOff x="-18799" y="2319272"/>
            <a:chExt cx="2884236" cy="2824836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C42001FF-B76E-4445-BDE5-6BFAD41EBBD4}"/>
                </a:ext>
              </a:extLst>
            </p:cNvPr>
            <p:cNvSpPr/>
            <p:nvPr/>
          </p:nvSpPr>
          <p:spPr>
            <a:xfrm>
              <a:off x="-18799" y="2336694"/>
              <a:ext cx="2871530" cy="2299765"/>
            </a:xfrm>
            <a:custGeom>
              <a:avLst/>
              <a:gdLst>
                <a:gd name="connsiteX0" fmla="*/ 2796565 w 2871529"/>
                <a:gd name="connsiteY0" fmla="*/ 306465 h 2299764"/>
                <a:gd name="connsiteX1" fmla="*/ 2026589 w 2871529"/>
                <a:gd name="connsiteY1" fmla="*/ 91735 h 2299764"/>
                <a:gd name="connsiteX2" fmla="*/ 12706 w 2871529"/>
                <a:gd name="connsiteY2" fmla="*/ 1085336 h 2299764"/>
                <a:gd name="connsiteX3" fmla="*/ 12706 w 2871529"/>
                <a:gd name="connsiteY3" fmla="*/ 2296206 h 2299764"/>
                <a:gd name="connsiteX4" fmla="*/ 2506871 w 2871529"/>
                <a:gd name="connsiteY4" fmla="*/ 1066277 h 2299764"/>
                <a:gd name="connsiteX5" fmla="*/ 2805459 w 2871529"/>
                <a:gd name="connsiteY5" fmla="*/ 324253 h 2299764"/>
                <a:gd name="connsiteX6" fmla="*/ 2796565 w 2871529"/>
                <a:gd name="connsiteY6" fmla="*/ 306465 h 229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1529" h="2299764">
                  <a:moveTo>
                    <a:pt x="2796565" y="306465"/>
                  </a:moveTo>
                  <a:cubicBezTo>
                    <a:pt x="2796565" y="306465"/>
                    <a:pt x="2561507" y="-171276"/>
                    <a:pt x="2026589" y="91735"/>
                  </a:cubicBezTo>
                  <a:lnTo>
                    <a:pt x="12706" y="1085336"/>
                  </a:lnTo>
                  <a:lnTo>
                    <a:pt x="12706" y="2296206"/>
                  </a:lnTo>
                  <a:lnTo>
                    <a:pt x="2506871" y="1066277"/>
                  </a:lnTo>
                  <a:cubicBezTo>
                    <a:pt x="2506871" y="1066277"/>
                    <a:pt x="3041789" y="801994"/>
                    <a:pt x="2805459" y="324253"/>
                  </a:cubicBezTo>
                  <a:lnTo>
                    <a:pt x="2796565" y="306465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5EB89C3-8B52-4763-9DB2-C51CC8AF377C}"/>
                </a:ext>
              </a:extLst>
            </p:cNvPr>
            <p:cNvSpPr/>
            <p:nvPr/>
          </p:nvSpPr>
          <p:spPr>
            <a:xfrm>
              <a:off x="-18799" y="2319272"/>
              <a:ext cx="2884236" cy="2337882"/>
            </a:xfrm>
            <a:custGeom>
              <a:avLst/>
              <a:gdLst>
                <a:gd name="connsiteX0" fmla="*/ 2871530 w 2884235"/>
                <a:gd name="connsiteY0" fmla="*/ 466193 h 2337882"/>
                <a:gd name="connsiteX1" fmla="*/ 2823248 w 2884235"/>
                <a:gd name="connsiteY1" fmla="*/ 334052 h 2337882"/>
                <a:gd name="connsiteX2" fmla="*/ 2814354 w 2884235"/>
                <a:gd name="connsiteY2" fmla="*/ 316263 h 2337882"/>
                <a:gd name="connsiteX3" fmla="*/ 2018965 w 2884235"/>
                <a:gd name="connsiteY3" fmla="*/ 93910 h 2337882"/>
                <a:gd name="connsiteX4" fmla="*/ 12706 w 2884235"/>
                <a:gd name="connsiteY4" fmla="*/ 1081158 h 2337882"/>
                <a:gd name="connsiteX5" fmla="*/ 12706 w 2884235"/>
                <a:gd name="connsiteY5" fmla="*/ 1123087 h 2337882"/>
                <a:gd name="connsiteX6" fmla="*/ 2035483 w 2884235"/>
                <a:gd name="connsiteY6" fmla="*/ 126946 h 2337882"/>
                <a:gd name="connsiteX7" fmla="*/ 2600895 w 2884235"/>
                <a:gd name="connsiteY7" fmla="*/ 133299 h 2337882"/>
                <a:gd name="connsiteX8" fmla="*/ 2780048 w 2884235"/>
                <a:gd name="connsiteY8" fmla="*/ 332781 h 2337882"/>
                <a:gd name="connsiteX9" fmla="*/ 2788942 w 2884235"/>
                <a:gd name="connsiteY9" fmla="*/ 350569 h 2337882"/>
                <a:gd name="connsiteX10" fmla="*/ 2730495 w 2884235"/>
                <a:gd name="connsiteY10" fmla="*/ 879134 h 2337882"/>
                <a:gd name="connsiteX11" fmla="*/ 2497977 w 2884235"/>
                <a:gd name="connsiteY11" fmla="*/ 1065911 h 2337882"/>
                <a:gd name="connsiteX12" fmla="*/ 12706 w 2884235"/>
                <a:gd name="connsiteY12" fmla="*/ 2292028 h 2337882"/>
                <a:gd name="connsiteX13" fmla="*/ 12706 w 2884235"/>
                <a:gd name="connsiteY13" fmla="*/ 2333958 h 2337882"/>
                <a:gd name="connsiteX14" fmla="*/ 2515765 w 2884235"/>
                <a:gd name="connsiteY14" fmla="*/ 1100216 h 2337882"/>
                <a:gd name="connsiteX15" fmla="*/ 2871530 w 2884235"/>
                <a:gd name="connsiteY15" fmla="*/ 687275 h 2337882"/>
                <a:gd name="connsiteX16" fmla="*/ 2871530 w 2884235"/>
                <a:gd name="connsiteY16" fmla="*/ 466193 h 23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4235" h="2337882">
                  <a:moveTo>
                    <a:pt x="2871530" y="466193"/>
                  </a:moveTo>
                  <a:cubicBezTo>
                    <a:pt x="2861365" y="424263"/>
                    <a:pt x="2846118" y="379793"/>
                    <a:pt x="2823248" y="334052"/>
                  </a:cubicBezTo>
                  <a:lnTo>
                    <a:pt x="2814354" y="316263"/>
                  </a:lnTo>
                  <a:cubicBezTo>
                    <a:pt x="2811812" y="311181"/>
                    <a:pt x="2564048" y="-175454"/>
                    <a:pt x="2018965" y="93910"/>
                  </a:cubicBezTo>
                  <a:lnTo>
                    <a:pt x="12706" y="1081158"/>
                  </a:lnTo>
                  <a:lnTo>
                    <a:pt x="12706" y="1123087"/>
                  </a:lnTo>
                  <a:lnTo>
                    <a:pt x="2035483" y="126946"/>
                  </a:lnTo>
                  <a:cubicBezTo>
                    <a:pt x="2250212" y="21487"/>
                    <a:pt x="2439530" y="22758"/>
                    <a:pt x="2600895" y="133299"/>
                  </a:cubicBezTo>
                  <a:cubicBezTo>
                    <a:pt x="2721601" y="215887"/>
                    <a:pt x="2780048" y="331511"/>
                    <a:pt x="2780048" y="332781"/>
                  </a:cubicBezTo>
                  <a:lnTo>
                    <a:pt x="2788942" y="350569"/>
                  </a:lnTo>
                  <a:cubicBezTo>
                    <a:pt x="2882965" y="541158"/>
                    <a:pt x="2863906" y="719040"/>
                    <a:pt x="2730495" y="879134"/>
                  </a:cubicBezTo>
                  <a:cubicBezTo>
                    <a:pt x="2630118" y="999840"/>
                    <a:pt x="2500518" y="1065911"/>
                    <a:pt x="2497977" y="1065911"/>
                  </a:cubicBezTo>
                  <a:lnTo>
                    <a:pt x="12706" y="2292028"/>
                  </a:lnTo>
                  <a:lnTo>
                    <a:pt x="12706" y="2333958"/>
                  </a:lnTo>
                  <a:lnTo>
                    <a:pt x="2515765" y="1100216"/>
                  </a:lnTo>
                  <a:cubicBezTo>
                    <a:pt x="2519577" y="1097675"/>
                    <a:pt x="2806730" y="952828"/>
                    <a:pt x="2871530" y="687275"/>
                  </a:cubicBezTo>
                  <a:lnTo>
                    <a:pt x="2871530" y="46619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F230BC5-B028-4266-A395-BFB56DFDC484}"/>
                </a:ext>
              </a:extLst>
            </p:cNvPr>
            <p:cNvSpPr/>
            <p:nvPr/>
          </p:nvSpPr>
          <p:spPr>
            <a:xfrm>
              <a:off x="-18799" y="3968979"/>
              <a:ext cx="1766118" cy="1156235"/>
            </a:xfrm>
            <a:custGeom>
              <a:avLst/>
              <a:gdLst>
                <a:gd name="connsiteX0" fmla="*/ 1735624 w 1766117"/>
                <a:gd name="connsiteY0" fmla="*/ 98509 h 1156235"/>
                <a:gd name="connsiteX1" fmla="*/ 1437036 w 1766117"/>
                <a:gd name="connsiteY1" fmla="*/ 51497 h 1156235"/>
                <a:gd name="connsiteX2" fmla="*/ 12706 w 1766117"/>
                <a:gd name="connsiteY2" fmla="*/ 754133 h 1156235"/>
                <a:gd name="connsiteX3" fmla="*/ 12706 w 1766117"/>
                <a:gd name="connsiteY3" fmla="*/ 1149286 h 1156235"/>
                <a:gd name="connsiteX4" fmla="*/ 1594589 w 1766117"/>
                <a:gd name="connsiteY4" fmla="*/ 369144 h 1156235"/>
                <a:gd name="connsiteX5" fmla="*/ 1739436 w 1766117"/>
                <a:gd name="connsiteY5" fmla="*/ 103592 h 1156235"/>
                <a:gd name="connsiteX6" fmla="*/ 1735624 w 1766117"/>
                <a:gd name="connsiteY6" fmla="*/ 98509 h 115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6117" h="1156235">
                  <a:moveTo>
                    <a:pt x="1735624" y="98509"/>
                  </a:moveTo>
                  <a:cubicBezTo>
                    <a:pt x="1735624" y="98509"/>
                    <a:pt x="1658118" y="-57773"/>
                    <a:pt x="1437036" y="51497"/>
                  </a:cubicBezTo>
                  <a:lnTo>
                    <a:pt x="12706" y="754133"/>
                  </a:lnTo>
                  <a:lnTo>
                    <a:pt x="12706" y="1149286"/>
                  </a:lnTo>
                  <a:lnTo>
                    <a:pt x="1594589" y="369144"/>
                  </a:lnTo>
                  <a:cubicBezTo>
                    <a:pt x="1594589" y="369144"/>
                    <a:pt x="1815671" y="259874"/>
                    <a:pt x="1739436" y="103592"/>
                  </a:cubicBezTo>
                  <a:lnTo>
                    <a:pt x="1735624" y="98509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A52C234-DC7D-488B-8975-61485991A4A8}"/>
                </a:ext>
              </a:extLst>
            </p:cNvPr>
            <p:cNvSpPr/>
            <p:nvPr/>
          </p:nvSpPr>
          <p:spPr>
            <a:xfrm>
              <a:off x="-18799" y="3949755"/>
              <a:ext cx="1778824" cy="1194353"/>
            </a:xfrm>
            <a:custGeom>
              <a:avLst/>
              <a:gdLst>
                <a:gd name="connsiteX0" fmla="*/ 1753412 w 1778823"/>
                <a:gd name="connsiteY0" fmla="*/ 108839 h 1194352"/>
                <a:gd name="connsiteX1" fmla="*/ 1429412 w 1778823"/>
                <a:gd name="connsiteY1" fmla="*/ 52933 h 1194352"/>
                <a:gd name="connsiteX2" fmla="*/ 12706 w 1778823"/>
                <a:gd name="connsiteY2" fmla="*/ 751757 h 1194352"/>
                <a:gd name="connsiteX3" fmla="*/ 12706 w 1778823"/>
                <a:gd name="connsiteY3" fmla="*/ 793686 h 1194352"/>
                <a:gd name="connsiteX4" fmla="*/ 1445930 w 1778823"/>
                <a:gd name="connsiteY4" fmla="*/ 87239 h 1194352"/>
                <a:gd name="connsiteX5" fmla="*/ 1719106 w 1778823"/>
                <a:gd name="connsiteY5" fmla="*/ 125357 h 1194352"/>
                <a:gd name="connsiteX6" fmla="*/ 1721647 w 1778823"/>
                <a:gd name="connsiteY6" fmla="*/ 131710 h 1194352"/>
                <a:gd name="connsiteX7" fmla="*/ 1585694 w 1778823"/>
                <a:gd name="connsiteY7" fmla="*/ 371851 h 1194352"/>
                <a:gd name="connsiteX8" fmla="*/ 12706 w 1778823"/>
                <a:gd name="connsiteY8" fmla="*/ 1146910 h 1194352"/>
                <a:gd name="connsiteX9" fmla="*/ 12706 w 1778823"/>
                <a:gd name="connsiteY9" fmla="*/ 1188839 h 1194352"/>
                <a:gd name="connsiteX10" fmla="*/ 1603483 w 1778823"/>
                <a:gd name="connsiteY10" fmla="*/ 404886 h 1194352"/>
                <a:gd name="connsiteX11" fmla="*/ 1755953 w 1778823"/>
                <a:gd name="connsiteY11" fmla="*/ 113921 h 1194352"/>
                <a:gd name="connsiteX12" fmla="*/ 1753412 w 1778823"/>
                <a:gd name="connsiteY12" fmla="*/ 108839 h 1194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78823" h="1194352">
                  <a:moveTo>
                    <a:pt x="1753412" y="108839"/>
                  </a:moveTo>
                  <a:cubicBezTo>
                    <a:pt x="1752141" y="107569"/>
                    <a:pt x="1665742" y="-62690"/>
                    <a:pt x="1429412" y="52933"/>
                  </a:cubicBezTo>
                  <a:lnTo>
                    <a:pt x="12706" y="751757"/>
                  </a:lnTo>
                  <a:lnTo>
                    <a:pt x="12706" y="793686"/>
                  </a:lnTo>
                  <a:lnTo>
                    <a:pt x="1445930" y="87239"/>
                  </a:lnTo>
                  <a:cubicBezTo>
                    <a:pt x="1646683" y="-11867"/>
                    <a:pt x="1715294" y="120274"/>
                    <a:pt x="1719106" y="125357"/>
                  </a:cubicBezTo>
                  <a:lnTo>
                    <a:pt x="1721647" y="131710"/>
                  </a:lnTo>
                  <a:cubicBezTo>
                    <a:pt x="1788989" y="268933"/>
                    <a:pt x="1594589" y="366769"/>
                    <a:pt x="1585694" y="371851"/>
                  </a:cubicBezTo>
                  <a:lnTo>
                    <a:pt x="12706" y="1146910"/>
                  </a:lnTo>
                  <a:lnTo>
                    <a:pt x="12706" y="1188839"/>
                  </a:lnTo>
                  <a:lnTo>
                    <a:pt x="1603483" y="404886"/>
                  </a:lnTo>
                  <a:cubicBezTo>
                    <a:pt x="1686071" y="364228"/>
                    <a:pt x="1824565" y="251145"/>
                    <a:pt x="1755953" y="113921"/>
                  </a:cubicBezTo>
                  <a:lnTo>
                    <a:pt x="1753412" y="108839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74206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صفحة عامة">
  <p:cSld name="صفحة عامة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814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صفحة التدريبات">
  <p:cSld name="صفحة التدريبات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6206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5.wdp"/><Relationship Id="rId1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12" Type="http://schemas.openxmlformats.org/officeDocument/2006/relationships/image" Target="../media/image10.png"/><Relationship Id="rId17" Type="http://schemas.microsoft.com/office/2007/relationships/hdphoto" Target="../media/hdphoto8.wdp"/><Relationship Id="rId2" Type="http://schemas.openxmlformats.org/officeDocument/2006/relationships/image" Target="../media/image4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4.wdp"/><Relationship Id="rId5" Type="http://schemas.openxmlformats.org/officeDocument/2006/relationships/image" Target="../media/image6.png"/><Relationship Id="rId15" Type="http://schemas.microsoft.com/office/2007/relationships/hdphoto" Target="../media/hdphoto6.wdp"/><Relationship Id="rId10" Type="http://schemas.openxmlformats.org/officeDocument/2006/relationships/image" Target="../media/image9.png"/><Relationship Id="rId19" Type="http://schemas.microsoft.com/office/2007/relationships/hdphoto" Target="../media/hdphoto9.wdp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5.wdp"/><Relationship Id="rId18" Type="http://schemas.openxmlformats.org/officeDocument/2006/relationships/image" Target="../media/image12.png"/><Relationship Id="rId3" Type="http://schemas.openxmlformats.org/officeDocument/2006/relationships/image" Target="../media/image5.png"/><Relationship Id="rId21" Type="http://schemas.openxmlformats.org/officeDocument/2006/relationships/image" Target="../media/image14.png"/><Relationship Id="rId7" Type="http://schemas.microsoft.com/office/2007/relationships/hdphoto" Target="../media/hdphoto2.wdp"/><Relationship Id="rId12" Type="http://schemas.openxmlformats.org/officeDocument/2006/relationships/image" Target="../media/image10.png"/><Relationship Id="rId17" Type="http://schemas.microsoft.com/office/2007/relationships/hdphoto" Target="../media/hdphoto8.wdp"/><Relationship Id="rId2" Type="http://schemas.openxmlformats.org/officeDocument/2006/relationships/image" Target="../media/image4.png"/><Relationship Id="rId16" Type="http://schemas.microsoft.com/office/2007/relationships/hdphoto" Target="../media/hdphoto7.wdp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4.wdp"/><Relationship Id="rId5" Type="http://schemas.openxmlformats.org/officeDocument/2006/relationships/image" Target="../media/image6.png"/><Relationship Id="rId15" Type="http://schemas.microsoft.com/office/2007/relationships/hdphoto" Target="../media/hdphoto6.wdp"/><Relationship Id="rId10" Type="http://schemas.openxmlformats.org/officeDocument/2006/relationships/image" Target="../media/image9.png"/><Relationship Id="rId19" Type="http://schemas.microsoft.com/office/2007/relationships/hdphoto" Target="../media/hdphoto9.wdp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11.png"/><Relationship Id="rId22" Type="http://schemas.microsoft.com/office/2007/relationships/hdphoto" Target="../media/hdphoto10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EG" dirty="0"/>
              <a:t>الخَبَر الجُمْلَة الفِعْلِيَّة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36E4A1-C2CC-44CD-BCA1-F0AD17BE1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7136"/>
            <a:ext cx="12192000" cy="449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50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"/>
          <p:cNvSpPr txBox="1">
            <a:spLocks noGrp="1"/>
          </p:cNvSpPr>
          <p:nvPr>
            <p:ph type="title"/>
          </p:nvPr>
        </p:nvSpPr>
        <p:spPr>
          <a:xfrm>
            <a:off x="3169920" y="1121664"/>
            <a:ext cx="7352094" cy="1355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Simplified Arabic"/>
              <a:buNone/>
            </a:pPr>
            <a:r>
              <a:rPr lang="ar-SY" sz="4000" b="0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عيّن الخبر في الجمل الآتية: </a:t>
            </a:r>
            <a:endParaRPr sz="4000" b="0" i="0" u="none" strike="noStrike" cap="none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Simplified Arabic"/>
            </a:endParaRPr>
          </a:p>
        </p:txBody>
      </p:sp>
      <p:sp>
        <p:nvSpPr>
          <p:cNvPr id="173" name="Google Shape;173;p13"/>
          <p:cNvSpPr txBox="1">
            <a:spLocks noGrp="1"/>
          </p:cNvSpPr>
          <p:nvPr>
            <p:ph type="body" idx="1"/>
          </p:nvPr>
        </p:nvSpPr>
        <p:spPr>
          <a:xfrm>
            <a:off x="1669986" y="2361312"/>
            <a:ext cx="9580373" cy="3941952"/>
          </a:xfrm>
          <a:prstGeom prst="rect">
            <a:avLst/>
          </a:prstGeom>
          <a:solidFill>
            <a:srgbClr val="8DA9DB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marR="0" lvl="0" indent="-18288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Char char="•"/>
            </a:pPr>
            <a:r>
              <a:rPr lang="ar-SY" sz="32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المؤمنُ يقولُ الحقَّ</a:t>
            </a:r>
            <a:r>
              <a:rPr lang="ar-SY" sz="3200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.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82880" algn="r" rtl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Char char="•"/>
            </a:pPr>
            <a:r>
              <a:rPr lang="ar-SY" sz="32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اللهُ يحبّ العلماءَ.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82880" algn="r" rtl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Char char="•"/>
            </a:pPr>
            <a:r>
              <a:rPr lang="ar-SY" sz="32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المعلمونَ يعملُونَ بإخلاصٍ. 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82880" algn="r" rtl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Char char="•"/>
            </a:pPr>
            <a:r>
              <a:rPr lang="ar-SY" sz="32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الفلاحُ يزرعُ الشجرةَ. 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82880" algn="r" rtl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Char char="•"/>
            </a:pPr>
            <a:r>
              <a:rPr lang="ar-SY" sz="32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الطالبُ يفتحُ الكتابَ.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82880" algn="r" rtl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Char char="•"/>
            </a:pPr>
            <a:r>
              <a:rPr lang="ar-SY" sz="32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الأبُ يعمل كثيرًا. 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82880" algn="r" rtl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Char char="•"/>
            </a:pPr>
            <a:r>
              <a:rPr lang="ar-SY" sz="32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الأمُّ تحبُّ عائلتَها</a:t>
            </a:r>
            <a:r>
              <a:rPr lang="ar-SY" sz="28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. </a:t>
            </a:r>
            <a:endParaRPr sz="28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Simplified Arabic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EA784363-839A-D0C6-48F2-A8CAFEE8634F}"/>
              </a:ext>
            </a:extLst>
          </p:cNvPr>
          <p:cNvSpPr txBox="1"/>
          <p:nvPr/>
        </p:nvSpPr>
        <p:spPr>
          <a:xfrm>
            <a:off x="107890" y="1891863"/>
            <a:ext cx="400110" cy="1836857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r>
              <a:rPr lang="ar-SA" dirty="0">
                <a:solidFill>
                  <a:schemeClr val="bg1"/>
                </a:solidFill>
                <a:latin typeface="Scheherazade New" panose="01000600020000020003" pitchFamily="2" charset="-78"/>
              </a:rPr>
              <a:t>الجملة الاسميّة وأنواع الخبر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14CBB7-C03E-4440-BF6E-72A86C26A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23" y="2052445"/>
            <a:ext cx="11307753" cy="275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9AB848-A3F8-4441-BF29-F8E728535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2</a:t>
            </a:fld>
            <a:endParaRPr lang="ru-RU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1E7EF07-8FFD-0141-8EA6-85065BE6B837}"/>
              </a:ext>
            </a:extLst>
          </p:cNvPr>
          <p:cNvGraphicFramePr/>
          <p:nvPr/>
        </p:nvGraphicFramePr>
        <p:xfrm>
          <a:off x="2032000" y="719666"/>
          <a:ext cx="8128000" cy="3601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6DD8166-5E2B-B941-AE81-BC0D846303F4}"/>
              </a:ext>
            </a:extLst>
          </p:cNvPr>
          <p:cNvCxnSpPr>
            <a:cxnSpLocks/>
          </p:cNvCxnSpPr>
          <p:nvPr/>
        </p:nvCxnSpPr>
        <p:spPr>
          <a:xfrm flipH="1">
            <a:off x="2483285" y="5190561"/>
            <a:ext cx="192587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1C5BBBE-0304-8744-A1FB-1ED5F140F315}"/>
              </a:ext>
            </a:extLst>
          </p:cNvPr>
          <p:cNvSpPr txBox="1"/>
          <p:nvPr/>
        </p:nvSpPr>
        <p:spPr>
          <a:xfrm>
            <a:off x="2373683" y="5353049"/>
            <a:ext cx="2035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الرجل موظف</a:t>
            </a:r>
            <a:endParaRPr lang="tr-TR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0F2852-A502-4C4D-A977-59FB1CAACE58}"/>
              </a:ext>
            </a:extLst>
          </p:cNvPr>
          <p:cNvSpPr txBox="1"/>
          <p:nvPr/>
        </p:nvSpPr>
        <p:spPr>
          <a:xfrm>
            <a:off x="7787015" y="5353049"/>
            <a:ext cx="1791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يعمل الرجل</a:t>
            </a:r>
            <a:endParaRPr lang="tr-TR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FBA7E74-342E-F940-999C-DEBBCA90F07F}"/>
              </a:ext>
            </a:extLst>
          </p:cNvPr>
          <p:cNvCxnSpPr>
            <a:cxnSpLocks/>
          </p:cNvCxnSpPr>
          <p:nvPr/>
        </p:nvCxnSpPr>
        <p:spPr>
          <a:xfrm flipH="1">
            <a:off x="7843382" y="5184908"/>
            <a:ext cx="157201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DED3DAAF-D137-C843-9429-76A01DEBB4B1}"/>
              </a:ext>
            </a:extLst>
          </p:cNvPr>
          <p:cNvSpPr/>
          <p:nvPr/>
        </p:nvSpPr>
        <p:spPr>
          <a:xfrm>
            <a:off x="3469710" y="5365575"/>
            <a:ext cx="901874" cy="646331"/>
          </a:xfrm>
          <a:prstGeom prst="rect">
            <a:avLst/>
          </a:prstGeom>
          <a:solidFill>
            <a:srgbClr val="FFFF00">
              <a:alpha val="35000"/>
            </a:srgb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algn="r" defTabSz="914400" rtl="1" eaLnBrk="1" latinLnBrk="0" hangingPunct="1"/>
            <a:endParaRPr lang="tr-TR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6E04953-7A26-CC48-9E66-8489000B1876}"/>
              </a:ext>
            </a:extLst>
          </p:cNvPr>
          <p:cNvSpPr/>
          <p:nvPr/>
        </p:nvSpPr>
        <p:spPr>
          <a:xfrm>
            <a:off x="7868433" y="5317558"/>
            <a:ext cx="901874" cy="646331"/>
          </a:xfrm>
          <a:prstGeom prst="rect">
            <a:avLst/>
          </a:prstGeom>
          <a:solidFill>
            <a:srgbClr val="FFFF00">
              <a:alpha val="35000"/>
            </a:srgb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algn="r" defTabSz="914400" rtl="1" eaLnBrk="1" latinLnBrk="0" hangingPunct="1"/>
            <a:endParaRPr lang="tr-TR" dirty="0"/>
          </a:p>
        </p:txBody>
      </p:sp>
      <p:sp>
        <p:nvSpPr>
          <p:cNvPr id="22" name="Heptagon 21">
            <a:extLst>
              <a:ext uri="{FF2B5EF4-FFF2-40B4-BE49-F238E27FC236}">
                <a16:creationId xmlns:a16="http://schemas.microsoft.com/office/drawing/2014/main" id="{EC29E1E1-39F6-D54F-8569-A9860A1A0036}"/>
              </a:ext>
            </a:extLst>
          </p:cNvPr>
          <p:cNvSpPr/>
          <p:nvPr/>
        </p:nvSpPr>
        <p:spPr>
          <a:xfrm>
            <a:off x="3670126" y="6059644"/>
            <a:ext cx="475989" cy="557059"/>
          </a:xfrm>
          <a:prstGeom prst="heptagon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algn="ctr" defTabSz="914400" rtl="1" eaLnBrk="1" latinLnBrk="0" hangingPunct="1"/>
            <a:r>
              <a:rPr lang="en-US" dirty="0"/>
              <a:t>1</a:t>
            </a:r>
            <a:endParaRPr lang="tr-TR" dirty="0"/>
          </a:p>
        </p:txBody>
      </p:sp>
      <p:sp>
        <p:nvSpPr>
          <p:cNvPr id="23" name="Heptagon 22">
            <a:extLst>
              <a:ext uri="{FF2B5EF4-FFF2-40B4-BE49-F238E27FC236}">
                <a16:creationId xmlns:a16="http://schemas.microsoft.com/office/drawing/2014/main" id="{08C28BDA-1A66-5341-BB19-6FA16FDC293F}"/>
              </a:ext>
            </a:extLst>
          </p:cNvPr>
          <p:cNvSpPr/>
          <p:nvPr/>
        </p:nvSpPr>
        <p:spPr>
          <a:xfrm>
            <a:off x="8081375" y="6059644"/>
            <a:ext cx="475989" cy="557059"/>
          </a:xfrm>
          <a:prstGeom prst="heptagon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algn="ctr" defTabSz="914400" rtl="1" eaLnBrk="1" latinLnBrk="0" hangingPunct="1"/>
            <a:r>
              <a:rPr lang="en-US" dirty="0"/>
              <a:t>2</a:t>
            </a:r>
            <a:endParaRPr lang="tr-TR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35317F-B01D-934A-924C-8365B67BB7AE}"/>
              </a:ext>
            </a:extLst>
          </p:cNvPr>
          <p:cNvSpPr txBox="1"/>
          <p:nvPr/>
        </p:nvSpPr>
        <p:spPr>
          <a:xfrm>
            <a:off x="2818356" y="4471792"/>
            <a:ext cx="2981195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 err="1"/>
              <a:t>Begins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a </a:t>
            </a:r>
            <a:r>
              <a:rPr lang="tr-TR" b="1" dirty="0"/>
              <a:t>NOUN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28A0968-A60E-E843-9C74-F834F50290EF}"/>
              </a:ext>
            </a:extLst>
          </p:cNvPr>
          <p:cNvSpPr txBox="1"/>
          <p:nvPr/>
        </p:nvSpPr>
        <p:spPr>
          <a:xfrm>
            <a:off x="6377835" y="4484457"/>
            <a:ext cx="2981195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 err="1"/>
              <a:t>Begins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a </a:t>
            </a:r>
            <a:r>
              <a:rPr lang="tr-TR" b="1" dirty="0"/>
              <a:t>VERB</a:t>
            </a:r>
          </a:p>
        </p:txBody>
      </p:sp>
    </p:spTree>
    <p:extLst>
      <p:ext uri="{BB962C8B-B14F-4D97-AF65-F5344CB8AC3E}">
        <p14:creationId xmlns:p14="http://schemas.microsoft.com/office/powerpoint/2010/main" val="1706740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F8D11E-15A4-2840-BEDA-B0709D536B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C7F8D11E-15A4-2840-BEDA-B0709D536B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1AD9454-CEA6-9745-9369-0448C043F9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81AD9454-CEA6-9745-9369-0448C043F9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035BBA4-8873-E941-BA4B-E5685D98B5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3035BBA4-8873-E941-BA4B-E5685D98B5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389C5A9-D648-C640-8D3C-B4B8F5D28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graphicEl>
                                              <a:dgm id="{D389C5A9-D648-C640-8D3C-B4B8F5D28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0F6994-A85B-4342-A514-E73DA2179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120F6994-A85B-4342-A514-E73DA2179B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11" grpId="0"/>
      <p:bldP spid="12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DD403B-3D45-584C-B2FA-EC9ABD6D4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3</a:t>
            </a:fld>
            <a:endParaRPr lang="ru-RU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495B606-4591-0442-843E-519B7623B6AC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695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318F99-FB40-234F-92D2-C8ABC82ED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50318F99-FB40-234F-92D2-C8ABC82EDF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B7861E-F5A9-A04E-9CC8-F4BF5C1A7E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94B7861E-F5A9-A04E-9CC8-F4BF5C1A7E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87C4DA-EC21-EC40-9CE9-3F46F545B8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B87C4DA-EC21-EC40-9CE9-3F46F545B8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F335C3-05AD-B247-A79A-2E70BA59C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36F335C3-05AD-B247-A79A-2E70BA59C1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AAB35D-DAE2-BF4C-8E6B-C02D20FA37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D2AAB35D-DAE2-BF4C-8E6B-C02D20FA37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547BF0-399D-DE47-A4BB-DB6969E8B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358" y="5578825"/>
            <a:ext cx="549442" cy="365125"/>
          </a:xfrm>
        </p:spPr>
        <p:txBody>
          <a:bodyPr/>
          <a:lstStyle/>
          <a:p>
            <a:fld id="{D495E168-DA5E-4888-8D8A-92B118324C14}" type="slidenum">
              <a:rPr lang="ru-RU" smtClean="0"/>
              <a:t>4</a:t>
            </a:fld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E8121B-8781-8946-89D0-418A7BF9D5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15"/>
          <a:stretch/>
        </p:blipFill>
        <p:spPr>
          <a:xfrm>
            <a:off x="895" y="9888"/>
            <a:ext cx="12191105" cy="68639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24696F5-2CF0-9345-AC54-29B3CC9ECEBB}"/>
              </a:ext>
            </a:extLst>
          </p:cNvPr>
          <p:cNvSpPr txBox="1"/>
          <p:nvPr/>
        </p:nvSpPr>
        <p:spPr>
          <a:xfrm>
            <a:off x="2392471" y="107030"/>
            <a:ext cx="7615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err="1"/>
              <a:t>The</a:t>
            </a:r>
            <a:r>
              <a:rPr lang="tr-TR" sz="4000" dirty="0"/>
              <a:t> nominal </a:t>
            </a:r>
            <a:r>
              <a:rPr lang="tr-TR" sz="4000" dirty="0" err="1"/>
              <a:t>sentence</a:t>
            </a:r>
            <a:endParaRPr lang="tr-TR" sz="4000" dirty="0"/>
          </a:p>
        </p:txBody>
      </p:sp>
      <p:sp>
        <p:nvSpPr>
          <p:cNvPr id="13" name="Left Arrow 12">
            <a:extLst>
              <a:ext uri="{FF2B5EF4-FFF2-40B4-BE49-F238E27FC236}">
                <a16:creationId xmlns:a16="http://schemas.microsoft.com/office/drawing/2014/main" id="{4D89168A-6393-C048-B058-6110E4C79832}"/>
              </a:ext>
            </a:extLst>
          </p:cNvPr>
          <p:cNvSpPr/>
          <p:nvPr/>
        </p:nvSpPr>
        <p:spPr>
          <a:xfrm>
            <a:off x="4241700" y="772967"/>
            <a:ext cx="3707704" cy="563671"/>
          </a:xfrm>
          <a:prstGeom prst="left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tr-TR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8D72677-5890-164B-8982-6C041E4DD424}"/>
              </a:ext>
            </a:extLst>
          </p:cNvPr>
          <p:cNvGrpSpPr/>
          <p:nvPr/>
        </p:nvGrpSpPr>
        <p:grpSpPr>
          <a:xfrm>
            <a:off x="9866728" y="4507700"/>
            <a:ext cx="2424701" cy="1581458"/>
            <a:chOff x="9854202" y="4838475"/>
            <a:chExt cx="2424701" cy="158145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B607B32-9F9B-DE4E-8B70-BEC1ADFE00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0831" b="46965" l="7029" r="46645"/>
                      </a14:imgEffect>
                    </a14:imgLayer>
                  </a14:imgProps>
                </a:ext>
              </a:extLst>
            </a:blip>
            <a:srcRect l="6820" t="29344" r="52472" b="52889"/>
            <a:stretch/>
          </p:blipFill>
          <p:spPr>
            <a:xfrm>
              <a:off x="9854202" y="5361695"/>
              <a:ext cx="2424701" cy="105823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0F89391-F0CE-C947-9468-75CDCB52A2F4}"/>
                </a:ext>
              </a:extLst>
            </p:cNvPr>
            <p:cNvSpPr txBox="1"/>
            <p:nvPr/>
          </p:nvSpPr>
          <p:spPr>
            <a:xfrm>
              <a:off x="10459233" y="4838475"/>
              <a:ext cx="1528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/>
                <a:t>Word 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CC7081C-DF62-6544-B797-FBD51AE9F2B5}"/>
              </a:ext>
            </a:extLst>
          </p:cNvPr>
          <p:cNvGrpSpPr/>
          <p:nvPr/>
        </p:nvGrpSpPr>
        <p:grpSpPr>
          <a:xfrm>
            <a:off x="7715891" y="4077261"/>
            <a:ext cx="1582221" cy="1676224"/>
            <a:chOff x="7715891" y="4315255"/>
            <a:chExt cx="1582221" cy="167622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B835CB7-67F7-D34B-90E5-477E8C81E1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395" b="46300" l="72090" r="93342"/>
                      </a14:imgEffect>
                    </a14:imgLayer>
                  </a14:imgProps>
                </a:ext>
              </a:extLst>
            </a:blip>
            <a:srcRect l="69434" t="25032" r="4002" b="51337"/>
            <a:stretch/>
          </p:blipFill>
          <p:spPr>
            <a:xfrm>
              <a:off x="7715891" y="4583920"/>
              <a:ext cx="1582221" cy="140755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D11188B-166E-3042-9CCF-D544DFE5F0BC}"/>
                </a:ext>
              </a:extLst>
            </p:cNvPr>
            <p:cNvSpPr txBox="1"/>
            <p:nvPr/>
          </p:nvSpPr>
          <p:spPr>
            <a:xfrm>
              <a:off x="7715891" y="4315255"/>
              <a:ext cx="1528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/>
                <a:t>Word 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92B91E4-2953-7E42-A819-2BB35AA3F922}"/>
              </a:ext>
            </a:extLst>
          </p:cNvPr>
          <p:cNvGrpSpPr/>
          <p:nvPr/>
        </p:nvGrpSpPr>
        <p:grpSpPr>
          <a:xfrm>
            <a:off x="5197095" y="4084316"/>
            <a:ext cx="1777932" cy="1709528"/>
            <a:chOff x="5197095" y="4322310"/>
            <a:chExt cx="1777932" cy="1709528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0C3C8A2-505F-0943-A05C-FE65389FA0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1041" b="69043" l="73422" r="97047"/>
                      </a14:imgEffect>
                    </a14:imgLayer>
                  </a14:imgProps>
                </a:ext>
              </a:extLst>
            </a:blip>
            <a:srcRect l="70469" t="48791" b="28707"/>
            <a:stretch/>
          </p:blipFill>
          <p:spPr>
            <a:xfrm>
              <a:off x="5216077" y="4691552"/>
              <a:ext cx="1758950" cy="1340286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042C4D1-67B3-8647-BC72-779F7BB708CA}"/>
                </a:ext>
              </a:extLst>
            </p:cNvPr>
            <p:cNvSpPr txBox="1"/>
            <p:nvPr/>
          </p:nvSpPr>
          <p:spPr>
            <a:xfrm>
              <a:off x="5197095" y="4322310"/>
              <a:ext cx="1528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/>
                <a:t>Word 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C4514CF-216A-454F-8F3E-CB4DDA1A5A2E}"/>
              </a:ext>
            </a:extLst>
          </p:cNvPr>
          <p:cNvGrpSpPr/>
          <p:nvPr/>
        </p:nvGrpSpPr>
        <p:grpSpPr>
          <a:xfrm>
            <a:off x="9384260" y="4591765"/>
            <a:ext cx="2907169" cy="1698294"/>
            <a:chOff x="9384260" y="4829759"/>
            <a:chExt cx="2907169" cy="1698294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344DD60-2C87-E747-B89A-A25CBD0953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0319" b="69649" l="4792" r="46965"/>
                      </a14:imgEffect>
                    </a14:imgLayer>
                  </a14:imgProps>
                </a:ext>
              </a:extLst>
            </a:blip>
            <a:srcRect t="48160" r="51192" b="27866"/>
            <a:stretch/>
          </p:blipFill>
          <p:spPr>
            <a:xfrm>
              <a:off x="9384260" y="5100085"/>
              <a:ext cx="2907169" cy="1427968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9EE4C72-204E-D245-BEEB-F7E9598AF58B}"/>
                </a:ext>
              </a:extLst>
            </p:cNvPr>
            <p:cNvSpPr txBox="1"/>
            <p:nvPr/>
          </p:nvSpPr>
          <p:spPr>
            <a:xfrm>
              <a:off x="10459233" y="4829759"/>
              <a:ext cx="1528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/>
                <a:t>Word 2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58D2532E-21E8-F748-A968-D64643855093}"/>
              </a:ext>
            </a:extLst>
          </p:cNvPr>
          <p:cNvSpPr txBox="1"/>
          <p:nvPr/>
        </p:nvSpPr>
        <p:spPr>
          <a:xfrm>
            <a:off x="780414" y="297039"/>
            <a:ext cx="198896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arenBoth"/>
            </a:pPr>
            <a:r>
              <a:rPr lang="tr-TR" sz="3200" b="1" dirty="0" err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Locations</a:t>
            </a:r>
            <a:r>
              <a:rPr lang="ar-SA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tr-TR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7A926E-434A-8E42-994B-0FE2928583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0571" b="100000" l="1429" r="994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0893" y="2232639"/>
            <a:ext cx="2222500" cy="3327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1D427C-87AA-9B49-A66A-4C3E77BA37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333" b="64000" l="0" r="9828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0893" y="3480055"/>
            <a:ext cx="2222500" cy="3327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F959F5-EF3D-534C-8C87-BD23028EE52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1524" b="99810" l="0" r="254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85278" y="2232639"/>
            <a:ext cx="2222500" cy="33274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26CE83D-9DC2-3845-A142-E53DA9610B5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1524" b="99810" l="0" r="254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32670" y="2194348"/>
            <a:ext cx="2222500" cy="3327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9BE5EE1-8226-6546-85A8-DC7528760F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81" b="63429" l="571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33566" y="3470090"/>
            <a:ext cx="2222500" cy="3327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87E0071-7B3B-7844-B119-00D4B9A7D07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2286" b="99619" l="10000" r="997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0144" y="2197896"/>
            <a:ext cx="2222500" cy="33274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415184B-B666-8A43-8240-39D6CCF14777}"/>
              </a:ext>
            </a:extLst>
          </p:cNvPr>
          <p:cNvSpPr txBox="1"/>
          <p:nvPr/>
        </p:nvSpPr>
        <p:spPr>
          <a:xfrm>
            <a:off x="8180926" y="6192045"/>
            <a:ext cx="513709" cy="519351"/>
          </a:xfrm>
          <a:prstGeom prst="ellipse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tr-TR" b="1" dirty="0"/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1383DDA-D263-5F46-B6AF-D4D82FC55D53}"/>
              </a:ext>
            </a:extLst>
          </p:cNvPr>
          <p:cNvSpPr txBox="1"/>
          <p:nvPr/>
        </p:nvSpPr>
        <p:spPr>
          <a:xfrm>
            <a:off x="5820206" y="6229473"/>
            <a:ext cx="513709" cy="519351"/>
          </a:xfrm>
          <a:prstGeom prst="ellipse">
            <a:avLst/>
          </a:prstGeom>
          <a:solidFill>
            <a:srgbClr val="E19000"/>
          </a:solidFill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tr-TR" b="1" dirty="0"/>
              <a:t>2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BA11D68-F6CB-CE40-872D-BDBE49DAE4E2}"/>
              </a:ext>
            </a:extLst>
          </p:cNvPr>
          <p:cNvCxnSpPr>
            <a:cxnSpLocks/>
          </p:cNvCxnSpPr>
          <p:nvPr/>
        </p:nvCxnSpPr>
        <p:spPr>
          <a:xfrm flipH="1" flipV="1">
            <a:off x="3049232" y="2000902"/>
            <a:ext cx="4836871" cy="123345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C6B68A88-4920-354D-A477-840275A644D0}"/>
              </a:ext>
            </a:extLst>
          </p:cNvPr>
          <p:cNvSpPr txBox="1"/>
          <p:nvPr/>
        </p:nvSpPr>
        <p:spPr>
          <a:xfrm>
            <a:off x="334615" y="1109061"/>
            <a:ext cx="1440282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Predicate</a:t>
            </a:r>
          </a:p>
          <a:p>
            <a:pPr algn="ctr"/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خبر</a:t>
            </a:r>
            <a:endParaRPr lang="tr-TR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56D963A-85EF-5742-A016-DBA885A9B1D4}"/>
              </a:ext>
            </a:extLst>
          </p:cNvPr>
          <p:cNvSpPr txBox="1"/>
          <p:nvPr/>
        </p:nvSpPr>
        <p:spPr>
          <a:xfrm>
            <a:off x="1879732" y="1102067"/>
            <a:ext cx="1169500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Subject</a:t>
            </a:r>
          </a:p>
          <a:p>
            <a:pPr algn="ctr"/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مبتدأ</a:t>
            </a:r>
            <a:endParaRPr lang="tr-TR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4EC363A-13EC-C049-B122-51705EDDFA01}"/>
              </a:ext>
            </a:extLst>
          </p:cNvPr>
          <p:cNvCxnSpPr>
            <a:cxnSpLocks/>
            <a:endCxn id="38" idx="2"/>
          </p:cNvCxnSpPr>
          <p:nvPr/>
        </p:nvCxnSpPr>
        <p:spPr>
          <a:xfrm flipH="1" flipV="1">
            <a:off x="1054756" y="2063168"/>
            <a:ext cx="4644586" cy="131466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794BD9A4-4926-1E4B-A3AE-AB50DFAEE949}"/>
              </a:ext>
            </a:extLst>
          </p:cNvPr>
          <p:cNvSpPr txBox="1"/>
          <p:nvPr/>
        </p:nvSpPr>
        <p:spPr>
          <a:xfrm>
            <a:off x="945090" y="2712657"/>
            <a:ext cx="13207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algn="l" defTabSz="914400" eaLnBrk="1" latinLnBrk="0" hangingPunct="1"/>
            <a:r>
              <a:rPr lang="en-US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(2) Case</a:t>
            </a:r>
            <a:endParaRPr lang="tr-TR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8AFD1F4-0B5A-E749-B4A3-C093E3EB55C5}"/>
              </a:ext>
            </a:extLst>
          </p:cNvPr>
          <p:cNvSpPr txBox="1"/>
          <p:nvPr/>
        </p:nvSpPr>
        <p:spPr>
          <a:xfrm>
            <a:off x="764882" y="3441491"/>
            <a:ext cx="1681116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Nominative</a:t>
            </a:r>
          </a:p>
          <a:p>
            <a:pPr algn="ctr"/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مرفوع</a:t>
            </a:r>
            <a:endParaRPr lang="tr-TR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34B9152-12B2-3B44-A59C-244A4F169632}"/>
              </a:ext>
            </a:extLst>
          </p:cNvPr>
          <p:cNvCxnSpPr>
            <a:cxnSpLocks/>
            <a:endCxn id="37" idx="3"/>
          </p:cNvCxnSpPr>
          <p:nvPr/>
        </p:nvCxnSpPr>
        <p:spPr>
          <a:xfrm flipH="1" flipV="1">
            <a:off x="2445998" y="3918545"/>
            <a:ext cx="2422034" cy="90212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5204066-19F7-A84E-8A2B-C69CE541964B}"/>
              </a:ext>
            </a:extLst>
          </p:cNvPr>
          <p:cNvCxnSpPr>
            <a:cxnSpLocks/>
          </p:cNvCxnSpPr>
          <p:nvPr/>
        </p:nvCxnSpPr>
        <p:spPr>
          <a:xfrm flipH="1" flipV="1">
            <a:off x="2503644" y="3982098"/>
            <a:ext cx="4876814" cy="60966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726B89B3-DEAB-4A4F-8CEE-9F57D439EF11}"/>
              </a:ext>
            </a:extLst>
          </p:cNvPr>
          <p:cNvSpPr txBox="1"/>
          <p:nvPr/>
        </p:nvSpPr>
        <p:spPr>
          <a:xfrm>
            <a:off x="690380" y="4831313"/>
            <a:ext cx="183012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en-US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(3) Marking</a:t>
            </a:r>
            <a:endParaRPr lang="tr-TR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377D528-B7D6-4D45-900F-2D5EF1526EE0}"/>
              </a:ext>
            </a:extLst>
          </p:cNvPr>
          <p:cNvSpPr txBox="1"/>
          <p:nvPr/>
        </p:nvSpPr>
        <p:spPr>
          <a:xfrm>
            <a:off x="711355" y="5575757"/>
            <a:ext cx="1681116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Damma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الضمة</a:t>
            </a:r>
            <a:endParaRPr lang="tr-TR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EED5128-7C9A-3846-BA9B-6732A1C6325E}"/>
              </a:ext>
            </a:extLst>
          </p:cNvPr>
          <p:cNvCxnSpPr>
            <a:cxnSpLocks/>
            <a:stCxn id="36" idx="2"/>
            <a:endCxn id="45" idx="3"/>
          </p:cNvCxnSpPr>
          <p:nvPr/>
        </p:nvCxnSpPr>
        <p:spPr>
          <a:xfrm flipH="1" flipV="1">
            <a:off x="2392471" y="6114366"/>
            <a:ext cx="3427735" cy="37478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D017249-0D9B-AD41-9AE8-25914BD9AD9E}"/>
              </a:ext>
            </a:extLst>
          </p:cNvPr>
          <p:cNvCxnSpPr>
            <a:cxnSpLocks/>
            <a:stCxn id="23" idx="2"/>
            <a:endCxn id="45" idx="3"/>
          </p:cNvCxnSpPr>
          <p:nvPr/>
        </p:nvCxnSpPr>
        <p:spPr>
          <a:xfrm flipH="1" flipV="1">
            <a:off x="2392471" y="6114366"/>
            <a:ext cx="5788455" cy="33735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23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6 0.00139 L -0.14466 0.0004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6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-0.02435 -0.2509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 -0.00255 L -0.36862 -0.0025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324 L 0.00312 -0.2379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54" grpId="0" animBg="1"/>
      <p:bldP spid="23" grpId="0" animBg="1"/>
      <p:bldP spid="36" grpId="0" animBg="1"/>
      <p:bldP spid="38" grpId="0" animBg="1"/>
      <p:bldP spid="39" grpId="0" animBg="1"/>
      <p:bldP spid="35" grpId="0" animBg="1"/>
      <p:bldP spid="37" grpId="0" animBg="1"/>
      <p:bldP spid="44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547BF0-399D-DE47-A4BB-DB6969E8B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358" y="5578825"/>
            <a:ext cx="549442" cy="365125"/>
          </a:xfrm>
        </p:spPr>
        <p:txBody>
          <a:bodyPr/>
          <a:lstStyle/>
          <a:p>
            <a:fld id="{D495E168-DA5E-4888-8D8A-92B118324C14}" type="slidenum">
              <a:rPr lang="ru-RU" smtClean="0"/>
              <a:t>5</a:t>
            </a:fld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E8121B-8781-8946-89D0-418A7BF9D5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15"/>
          <a:stretch/>
        </p:blipFill>
        <p:spPr>
          <a:xfrm>
            <a:off x="895" y="9888"/>
            <a:ext cx="12191105" cy="68639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24696F5-2CF0-9345-AC54-29B3CC9ECEBB}"/>
              </a:ext>
            </a:extLst>
          </p:cNvPr>
          <p:cNvSpPr txBox="1"/>
          <p:nvPr/>
        </p:nvSpPr>
        <p:spPr>
          <a:xfrm>
            <a:off x="2392471" y="107030"/>
            <a:ext cx="7615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err="1"/>
              <a:t>The</a:t>
            </a:r>
            <a:r>
              <a:rPr lang="tr-TR" sz="4000" dirty="0"/>
              <a:t> </a:t>
            </a:r>
            <a:r>
              <a:rPr lang="en-US" sz="4000" dirty="0"/>
              <a:t>verbal</a:t>
            </a:r>
            <a:r>
              <a:rPr lang="tr-TR" sz="4000" dirty="0"/>
              <a:t> </a:t>
            </a:r>
            <a:r>
              <a:rPr lang="tr-TR" sz="4000" dirty="0" err="1"/>
              <a:t>sentence</a:t>
            </a:r>
            <a:endParaRPr lang="tr-TR" sz="4000" dirty="0"/>
          </a:p>
        </p:txBody>
      </p:sp>
      <p:sp>
        <p:nvSpPr>
          <p:cNvPr id="13" name="Left Arrow 12">
            <a:extLst>
              <a:ext uri="{FF2B5EF4-FFF2-40B4-BE49-F238E27FC236}">
                <a16:creationId xmlns:a16="http://schemas.microsoft.com/office/drawing/2014/main" id="{4D89168A-6393-C048-B058-6110E4C79832}"/>
              </a:ext>
            </a:extLst>
          </p:cNvPr>
          <p:cNvSpPr/>
          <p:nvPr/>
        </p:nvSpPr>
        <p:spPr>
          <a:xfrm>
            <a:off x="4241700" y="772967"/>
            <a:ext cx="3707704" cy="563671"/>
          </a:xfrm>
          <a:prstGeom prst="left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tr-TR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8D72677-5890-164B-8982-6C041E4DD424}"/>
              </a:ext>
            </a:extLst>
          </p:cNvPr>
          <p:cNvGrpSpPr/>
          <p:nvPr/>
        </p:nvGrpSpPr>
        <p:grpSpPr>
          <a:xfrm>
            <a:off x="9866728" y="4507700"/>
            <a:ext cx="2424701" cy="1581458"/>
            <a:chOff x="9854202" y="4838475"/>
            <a:chExt cx="2424701" cy="158145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B607B32-9F9B-DE4E-8B70-BEC1ADFE00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0831" b="46965" l="7029" r="46645"/>
                      </a14:imgEffect>
                    </a14:imgLayer>
                  </a14:imgProps>
                </a:ext>
              </a:extLst>
            </a:blip>
            <a:srcRect l="6820" t="29344" r="52472" b="52889"/>
            <a:stretch/>
          </p:blipFill>
          <p:spPr>
            <a:xfrm>
              <a:off x="9854202" y="5361695"/>
              <a:ext cx="2424701" cy="105823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0F89391-F0CE-C947-9468-75CDCB52A2F4}"/>
                </a:ext>
              </a:extLst>
            </p:cNvPr>
            <p:cNvSpPr txBox="1"/>
            <p:nvPr/>
          </p:nvSpPr>
          <p:spPr>
            <a:xfrm>
              <a:off x="10459233" y="4838475"/>
              <a:ext cx="1528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/>
                <a:t>Word 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CC7081C-DF62-6544-B797-FBD51AE9F2B5}"/>
              </a:ext>
            </a:extLst>
          </p:cNvPr>
          <p:cNvGrpSpPr/>
          <p:nvPr/>
        </p:nvGrpSpPr>
        <p:grpSpPr>
          <a:xfrm>
            <a:off x="7715891" y="4077261"/>
            <a:ext cx="1582221" cy="1676224"/>
            <a:chOff x="7715891" y="4315255"/>
            <a:chExt cx="1582221" cy="167622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B835CB7-67F7-D34B-90E5-477E8C81E1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395" b="46300" l="72090" r="93342"/>
                      </a14:imgEffect>
                    </a14:imgLayer>
                  </a14:imgProps>
                </a:ext>
              </a:extLst>
            </a:blip>
            <a:srcRect l="69434" t="25032" r="4002" b="51337"/>
            <a:stretch/>
          </p:blipFill>
          <p:spPr>
            <a:xfrm>
              <a:off x="7715891" y="4583920"/>
              <a:ext cx="1582221" cy="140755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D11188B-166E-3042-9CCF-D544DFE5F0BC}"/>
                </a:ext>
              </a:extLst>
            </p:cNvPr>
            <p:cNvSpPr txBox="1"/>
            <p:nvPr/>
          </p:nvSpPr>
          <p:spPr>
            <a:xfrm>
              <a:off x="7715891" y="4315255"/>
              <a:ext cx="1528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/>
                <a:t>Word 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92B91E4-2953-7E42-A819-2BB35AA3F922}"/>
              </a:ext>
            </a:extLst>
          </p:cNvPr>
          <p:cNvGrpSpPr/>
          <p:nvPr/>
        </p:nvGrpSpPr>
        <p:grpSpPr>
          <a:xfrm>
            <a:off x="5197095" y="4084316"/>
            <a:ext cx="1777932" cy="1709528"/>
            <a:chOff x="5197095" y="4322310"/>
            <a:chExt cx="1777932" cy="1709528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0C3C8A2-505F-0943-A05C-FE65389FA0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1041" b="69043" l="73422" r="97047"/>
                      </a14:imgEffect>
                    </a14:imgLayer>
                  </a14:imgProps>
                </a:ext>
              </a:extLst>
            </a:blip>
            <a:srcRect l="70469" t="48791" b="28707"/>
            <a:stretch/>
          </p:blipFill>
          <p:spPr>
            <a:xfrm>
              <a:off x="5216077" y="4691552"/>
              <a:ext cx="1758950" cy="1340286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042C4D1-67B3-8647-BC72-779F7BB708CA}"/>
                </a:ext>
              </a:extLst>
            </p:cNvPr>
            <p:cNvSpPr txBox="1"/>
            <p:nvPr/>
          </p:nvSpPr>
          <p:spPr>
            <a:xfrm>
              <a:off x="5197095" y="4322310"/>
              <a:ext cx="1528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/>
                <a:t>Word 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C4514CF-216A-454F-8F3E-CB4DDA1A5A2E}"/>
              </a:ext>
            </a:extLst>
          </p:cNvPr>
          <p:cNvGrpSpPr/>
          <p:nvPr/>
        </p:nvGrpSpPr>
        <p:grpSpPr>
          <a:xfrm>
            <a:off x="9384260" y="4591765"/>
            <a:ext cx="2907169" cy="1698294"/>
            <a:chOff x="9384260" y="4829759"/>
            <a:chExt cx="2907169" cy="1698294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344DD60-2C87-E747-B89A-A25CBD0953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0319" b="69649" l="4792" r="46965"/>
                      </a14:imgEffect>
                    </a14:imgLayer>
                  </a14:imgProps>
                </a:ext>
              </a:extLst>
            </a:blip>
            <a:srcRect t="48160" r="51192" b="27866"/>
            <a:stretch/>
          </p:blipFill>
          <p:spPr>
            <a:xfrm>
              <a:off x="9384260" y="5100085"/>
              <a:ext cx="2907169" cy="1427968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9EE4C72-204E-D245-BEEB-F7E9598AF58B}"/>
                </a:ext>
              </a:extLst>
            </p:cNvPr>
            <p:cNvSpPr txBox="1"/>
            <p:nvPr/>
          </p:nvSpPr>
          <p:spPr>
            <a:xfrm>
              <a:off x="10459233" y="4829759"/>
              <a:ext cx="1528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/>
                <a:t>Word 2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58D2532E-21E8-F748-A968-D64643855093}"/>
              </a:ext>
            </a:extLst>
          </p:cNvPr>
          <p:cNvSpPr txBox="1"/>
          <p:nvPr/>
        </p:nvSpPr>
        <p:spPr>
          <a:xfrm>
            <a:off x="39506" y="398967"/>
            <a:ext cx="198896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arenBoth"/>
            </a:pPr>
            <a:r>
              <a:rPr lang="tr-TR" sz="3200" b="1" dirty="0" err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Locations</a:t>
            </a:r>
            <a:r>
              <a:rPr lang="ar-SA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tr-TR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7A926E-434A-8E42-994B-0FE2928583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0571" b="100000" l="1429" r="994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0893" y="2232639"/>
            <a:ext cx="2222500" cy="3327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1D427C-87AA-9B49-A66A-4C3E77BA37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333" b="64000" l="0" r="9828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0893" y="3480055"/>
            <a:ext cx="2222500" cy="3327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F959F5-EF3D-534C-8C87-BD23028EE52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1524" b="99810" l="0" r="254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85278" y="2232639"/>
            <a:ext cx="2222500" cy="33274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26CE83D-9DC2-3845-A142-E53DA9610B5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1524" b="99810" l="0" r="254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32670" y="2194348"/>
            <a:ext cx="2222500" cy="3327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9BE5EE1-8226-6546-85A8-DC7528760F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81" b="63429" l="571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33566" y="3470090"/>
            <a:ext cx="2222500" cy="3327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87E0071-7B3B-7844-B119-00D4B9A7D07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2286" b="99619" l="10000" r="997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32670" y="2194348"/>
            <a:ext cx="2222500" cy="33274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415184B-B666-8A43-8240-39D6CCF14777}"/>
              </a:ext>
            </a:extLst>
          </p:cNvPr>
          <p:cNvSpPr txBox="1"/>
          <p:nvPr/>
        </p:nvSpPr>
        <p:spPr>
          <a:xfrm>
            <a:off x="8180926" y="6192045"/>
            <a:ext cx="513709" cy="519351"/>
          </a:xfrm>
          <a:prstGeom prst="ellipse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tr-TR" b="1" dirty="0"/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1383DDA-D263-5F46-B6AF-D4D82FC55D53}"/>
              </a:ext>
            </a:extLst>
          </p:cNvPr>
          <p:cNvSpPr txBox="1"/>
          <p:nvPr/>
        </p:nvSpPr>
        <p:spPr>
          <a:xfrm>
            <a:off x="5820206" y="6229473"/>
            <a:ext cx="513709" cy="519351"/>
          </a:xfrm>
          <a:prstGeom prst="ellipse">
            <a:avLst/>
          </a:prstGeom>
          <a:solidFill>
            <a:srgbClr val="E19000"/>
          </a:solidFill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tr-TR" b="1" dirty="0"/>
              <a:t>2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BA11D68-F6CB-CE40-872D-BDBE49DAE4E2}"/>
              </a:ext>
            </a:extLst>
          </p:cNvPr>
          <p:cNvCxnSpPr>
            <a:cxnSpLocks/>
          </p:cNvCxnSpPr>
          <p:nvPr/>
        </p:nvCxnSpPr>
        <p:spPr>
          <a:xfrm flipH="1" flipV="1">
            <a:off x="2812059" y="2014313"/>
            <a:ext cx="2661642" cy="70471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C6B68A88-4920-354D-A477-840275A644D0}"/>
              </a:ext>
            </a:extLst>
          </p:cNvPr>
          <p:cNvSpPr txBox="1"/>
          <p:nvPr/>
        </p:nvSpPr>
        <p:spPr>
          <a:xfrm>
            <a:off x="87888" y="1095157"/>
            <a:ext cx="1539545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Object</a:t>
            </a:r>
          </a:p>
          <a:p>
            <a:pPr algn="ctr"/>
            <a:r>
              <a:rPr lang="ar-SA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مفعول به</a:t>
            </a:r>
            <a:endParaRPr lang="tr-TR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56D963A-85EF-5742-A016-DBA885A9B1D4}"/>
              </a:ext>
            </a:extLst>
          </p:cNvPr>
          <p:cNvSpPr txBox="1"/>
          <p:nvPr/>
        </p:nvSpPr>
        <p:spPr>
          <a:xfrm>
            <a:off x="1694339" y="1089415"/>
            <a:ext cx="1167610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Doer</a:t>
            </a:r>
          </a:p>
          <a:p>
            <a:pPr algn="ctr"/>
            <a:r>
              <a:rPr lang="ar-SA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فاعل</a:t>
            </a:r>
            <a:endParaRPr lang="tr-TR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4EC363A-13EC-C049-B122-51705EDDFA01}"/>
              </a:ext>
            </a:extLst>
          </p:cNvPr>
          <p:cNvCxnSpPr>
            <a:cxnSpLocks/>
            <a:endCxn id="38" idx="2"/>
          </p:cNvCxnSpPr>
          <p:nvPr/>
        </p:nvCxnSpPr>
        <p:spPr>
          <a:xfrm flipH="1" flipV="1">
            <a:off x="857661" y="2172375"/>
            <a:ext cx="2306306" cy="61937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794BD9A4-4926-1E4B-A3AE-AB50DFAEE949}"/>
              </a:ext>
            </a:extLst>
          </p:cNvPr>
          <p:cNvSpPr txBox="1"/>
          <p:nvPr/>
        </p:nvSpPr>
        <p:spPr>
          <a:xfrm>
            <a:off x="106266" y="2719029"/>
            <a:ext cx="13207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algn="l" defTabSz="914400" eaLnBrk="1" latinLnBrk="0" hangingPunct="1"/>
            <a:r>
              <a:rPr lang="en-US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(2) Case</a:t>
            </a:r>
            <a:endParaRPr lang="tr-TR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34B9152-12B2-3B44-A59C-244A4F169632}"/>
              </a:ext>
            </a:extLst>
          </p:cNvPr>
          <p:cNvCxnSpPr>
            <a:cxnSpLocks/>
            <a:endCxn id="49" idx="2"/>
          </p:cNvCxnSpPr>
          <p:nvPr/>
        </p:nvCxnSpPr>
        <p:spPr>
          <a:xfrm flipH="1" flipV="1">
            <a:off x="2203982" y="4222105"/>
            <a:ext cx="2634720" cy="68620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5204066-19F7-A84E-8A2B-C69CE541964B}"/>
              </a:ext>
            </a:extLst>
          </p:cNvPr>
          <p:cNvCxnSpPr>
            <a:cxnSpLocks/>
            <a:endCxn id="48" idx="2"/>
          </p:cNvCxnSpPr>
          <p:nvPr/>
        </p:nvCxnSpPr>
        <p:spPr>
          <a:xfrm flipH="1" flipV="1">
            <a:off x="731535" y="4235470"/>
            <a:ext cx="1686953" cy="44176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726B89B3-DEAB-4A4F-8CEE-9F57D439EF11}"/>
              </a:ext>
            </a:extLst>
          </p:cNvPr>
          <p:cNvSpPr txBox="1"/>
          <p:nvPr/>
        </p:nvSpPr>
        <p:spPr>
          <a:xfrm>
            <a:off x="118929" y="4858688"/>
            <a:ext cx="183012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en-US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(3) Marking</a:t>
            </a:r>
            <a:endParaRPr lang="tr-TR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EED5128-7C9A-3846-BA9B-6732A1C6325E}"/>
              </a:ext>
            </a:extLst>
          </p:cNvPr>
          <p:cNvCxnSpPr>
            <a:cxnSpLocks/>
            <a:stCxn id="59" idx="3"/>
            <a:endCxn id="70" idx="2"/>
          </p:cNvCxnSpPr>
          <p:nvPr/>
        </p:nvCxnSpPr>
        <p:spPr>
          <a:xfrm flipH="1" flipV="1">
            <a:off x="718001" y="6420596"/>
            <a:ext cx="2787462" cy="22387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D017249-0D9B-AD41-9AE8-25914BD9AD9E}"/>
              </a:ext>
            </a:extLst>
          </p:cNvPr>
          <p:cNvCxnSpPr>
            <a:cxnSpLocks/>
            <a:stCxn id="36" idx="2"/>
          </p:cNvCxnSpPr>
          <p:nvPr/>
        </p:nvCxnSpPr>
        <p:spPr>
          <a:xfrm flipH="1" flipV="1">
            <a:off x="2756711" y="6183185"/>
            <a:ext cx="3063495" cy="30596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D9357550-858C-E74B-B646-94612075BFDB}"/>
              </a:ext>
            </a:extLst>
          </p:cNvPr>
          <p:cNvSpPr txBox="1"/>
          <p:nvPr/>
        </p:nvSpPr>
        <p:spPr>
          <a:xfrm>
            <a:off x="88025" y="3404473"/>
            <a:ext cx="128701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Accusative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منصوب</a:t>
            </a:r>
            <a:endParaRPr lang="tr-TR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471FD7C-9FC5-EF4A-B42B-94B71CDB8806}"/>
              </a:ext>
            </a:extLst>
          </p:cNvPr>
          <p:cNvSpPr txBox="1"/>
          <p:nvPr/>
        </p:nvSpPr>
        <p:spPr>
          <a:xfrm>
            <a:off x="1460030" y="3391108"/>
            <a:ext cx="1487903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Nominative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مرفوع</a:t>
            </a:r>
            <a:endParaRPr lang="tr-TR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D404F9A5-E907-8B4D-A771-80024EF8786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2286" b="99619" l="10000" r="997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71078" y="2182279"/>
            <a:ext cx="2222500" cy="33274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0030C243-047A-5A40-BEF7-1038E6786EF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81" b="63429" l="571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79620" y="3430146"/>
            <a:ext cx="2222500" cy="332740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89665151-856F-104B-BD34-2D22A855CCF4}"/>
              </a:ext>
            </a:extLst>
          </p:cNvPr>
          <p:cNvSpPr txBox="1"/>
          <p:nvPr/>
        </p:nvSpPr>
        <p:spPr>
          <a:xfrm>
            <a:off x="3430232" y="6201173"/>
            <a:ext cx="513709" cy="519351"/>
          </a:xfrm>
          <a:prstGeom prst="ellipse">
            <a:avLst/>
          </a:prstGeom>
          <a:solidFill>
            <a:srgbClr val="76BC0F"/>
          </a:solidFill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en-US" b="1" dirty="0"/>
              <a:t>3</a:t>
            </a:r>
            <a:endParaRPr lang="tr-TR" b="1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082ECEF-15BB-414B-A63B-9C0DDF0C9EA9}"/>
              </a:ext>
            </a:extLst>
          </p:cNvPr>
          <p:cNvGrpSpPr/>
          <p:nvPr/>
        </p:nvGrpSpPr>
        <p:grpSpPr>
          <a:xfrm>
            <a:off x="9435857" y="4574734"/>
            <a:ext cx="2805857" cy="1562852"/>
            <a:chOff x="6767174" y="1886375"/>
            <a:chExt cx="2805857" cy="1562852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38FBD72D-8883-A74F-9961-011D4913C2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74121" b="90575" l="4633" r="46486"/>
                      </a14:imgEffect>
                    </a14:imgLayer>
                  </a14:imgProps>
                </a:ext>
              </a:extLst>
            </a:blip>
            <a:srcRect t="72078" r="52892" b="7284"/>
            <a:stretch/>
          </p:blipFill>
          <p:spPr>
            <a:xfrm>
              <a:off x="6767174" y="2219947"/>
              <a:ext cx="2805857" cy="1229280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FC26327-1B1D-1844-84A4-3D8881405B3B}"/>
                </a:ext>
              </a:extLst>
            </p:cNvPr>
            <p:cNvSpPr txBox="1"/>
            <p:nvPr/>
          </p:nvSpPr>
          <p:spPr>
            <a:xfrm>
              <a:off x="7663831" y="1886375"/>
              <a:ext cx="1528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/>
                <a:t>Word 3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05D1366-5A7F-F64D-AA67-5055D3A381A2}"/>
              </a:ext>
            </a:extLst>
          </p:cNvPr>
          <p:cNvGrpSpPr/>
          <p:nvPr/>
        </p:nvGrpSpPr>
        <p:grpSpPr>
          <a:xfrm>
            <a:off x="2756711" y="4154018"/>
            <a:ext cx="1849141" cy="1398713"/>
            <a:chOff x="10454389" y="813418"/>
            <a:chExt cx="1849141" cy="1398713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CBE4F360-3D90-5F43-9EF7-6A83440D03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73642" b="89457" l="71246" r="97125"/>
                      </a14:imgEffect>
                    </a14:imgLayer>
                  </a14:imgProps>
                </a:ext>
              </a:extLst>
            </a:blip>
            <a:srcRect l="71560" t="71875" b="9275"/>
            <a:stretch/>
          </p:blipFill>
          <p:spPr>
            <a:xfrm>
              <a:off x="10609548" y="1089415"/>
              <a:ext cx="1693982" cy="1122716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8B86143-496E-2B46-803A-F85A160681C6}"/>
                </a:ext>
              </a:extLst>
            </p:cNvPr>
            <p:cNvSpPr txBox="1"/>
            <p:nvPr/>
          </p:nvSpPr>
          <p:spPr>
            <a:xfrm>
              <a:off x="10454389" y="813418"/>
              <a:ext cx="1528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/>
                <a:t>Word 3</a:t>
              </a: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02DACB68-B0F7-9F4C-A0A3-1701E26A0D42}"/>
              </a:ext>
            </a:extLst>
          </p:cNvPr>
          <p:cNvSpPr txBox="1"/>
          <p:nvPr/>
        </p:nvSpPr>
        <p:spPr>
          <a:xfrm>
            <a:off x="74491" y="5589599"/>
            <a:ext cx="128701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Fatha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فتحة</a:t>
            </a:r>
            <a:endParaRPr lang="tr-TR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FF0314C-4AD5-E44A-A434-EAB1FC8F736D}"/>
              </a:ext>
            </a:extLst>
          </p:cNvPr>
          <p:cNvSpPr txBox="1"/>
          <p:nvPr/>
        </p:nvSpPr>
        <p:spPr>
          <a:xfrm>
            <a:off x="1446497" y="5576234"/>
            <a:ext cx="1312572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Damma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ضمة</a:t>
            </a:r>
            <a:endParaRPr lang="tr-TR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83B714E-9D29-2D43-B3E0-B11F73B4FAC6}"/>
              </a:ext>
            </a:extLst>
          </p:cNvPr>
          <p:cNvSpPr txBox="1"/>
          <p:nvPr/>
        </p:nvSpPr>
        <p:spPr>
          <a:xfrm>
            <a:off x="2974661" y="1089415"/>
            <a:ext cx="1167610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Verb</a:t>
            </a:r>
          </a:p>
          <a:p>
            <a:pPr algn="ctr"/>
            <a:r>
              <a:rPr lang="ar-SA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فعل</a:t>
            </a:r>
            <a:endParaRPr lang="tr-TR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8D1DF14-B0BE-5249-A2D9-211E5F241FE6}"/>
              </a:ext>
            </a:extLst>
          </p:cNvPr>
          <p:cNvCxnSpPr>
            <a:cxnSpLocks/>
          </p:cNvCxnSpPr>
          <p:nvPr/>
        </p:nvCxnSpPr>
        <p:spPr>
          <a:xfrm flipH="1" flipV="1">
            <a:off x="4142271" y="1807754"/>
            <a:ext cx="3465029" cy="98883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3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6 0.00139 L -0.14466 0.0004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6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-0.02435 -0.2509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 -0.00255 L -0.36862 -0.0025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324 L 0.00325 -0.2560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1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-0.57252 -0.0081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90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5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0"/>
                            </p:stCondLst>
                            <p:childTnLst>
                              <p:par>
                                <p:cTn id="10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0.02149 -0.25695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8" y="-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54" grpId="0" animBg="1"/>
      <p:bldP spid="23" grpId="0" animBg="1"/>
      <p:bldP spid="36" grpId="0" animBg="1"/>
      <p:bldP spid="38" grpId="0" animBg="1"/>
      <p:bldP spid="39" grpId="0" animBg="1"/>
      <p:bldP spid="35" grpId="0" animBg="1"/>
      <p:bldP spid="44" grpId="0" animBg="1"/>
      <p:bldP spid="48" grpId="0" animBg="1"/>
      <p:bldP spid="49" grpId="0" animBg="1"/>
      <p:bldP spid="59" grpId="0" animBg="1"/>
      <p:bldP spid="70" grpId="0" animBg="1"/>
      <p:bldP spid="71" grpId="0" animBg="1"/>
      <p:bldP spid="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6F44266-9183-B24A-AEE1-6CFEE221C7D9}"/>
              </a:ext>
            </a:extLst>
          </p:cNvPr>
          <p:cNvCxnSpPr>
            <a:cxnSpLocks/>
          </p:cNvCxnSpPr>
          <p:nvPr/>
        </p:nvCxnSpPr>
        <p:spPr>
          <a:xfrm flipH="1" flipV="1">
            <a:off x="6828821" y="4213084"/>
            <a:ext cx="3134961" cy="6344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68B43EF-6EE0-D742-971C-58FA352FD016}"/>
              </a:ext>
            </a:extLst>
          </p:cNvPr>
          <p:cNvCxnSpPr/>
          <p:nvPr/>
        </p:nvCxnSpPr>
        <p:spPr>
          <a:xfrm flipH="1">
            <a:off x="6838051" y="3945699"/>
            <a:ext cx="3125731" cy="2505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>
            <a:extLst>
              <a:ext uri="{FF2B5EF4-FFF2-40B4-BE49-F238E27FC236}">
                <a16:creationId xmlns:a16="http://schemas.microsoft.com/office/drawing/2014/main" id="{285D126E-2895-8341-8CCD-4E35908BBC24}"/>
              </a:ext>
            </a:extLst>
          </p:cNvPr>
          <p:cNvSpPr/>
          <p:nvPr/>
        </p:nvSpPr>
        <p:spPr>
          <a:xfrm>
            <a:off x="5858386" y="2074377"/>
            <a:ext cx="2348454" cy="40758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03791"/>
                </a:lnTo>
                <a:lnTo>
                  <a:pt x="2348454" y="203791"/>
                </a:lnTo>
                <a:lnTo>
                  <a:pt x="2348454" y="407582"/>
                </a:lnTo>
              </a:path>
            </a:pathLst>
          </a:custGeom>
          <a:noFill/>
        </p:spPr>
        <p:style>
          <a:lnRef idx="2">
            <a:schemeClr val="accent6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3260A0F5-FD6F-2E4F-9576-7D4E49157C93}"/>
              </a:ext>
            </a:extLst>
          </p:cNvPr>
          <p:cNvSpPr/>
          <p:nvPr/>
        </p:nvSpPr>
        <p:spPr>
          <a:xfrm>
            <a:off x="4646952" y="1103941"/>
            <a:ext cx="2422867" cy="970435"/>
          </a:xfrm>
          <a:custGeom>
            <a:avLst/>
            <a:gdLst>
              <a:gd name="connsiteX0" fmla="*/ 0 w 2422867"/>
              <a:gd name="connsiteY0" fmla="*/ 0 h 970435"/>
              <a:gd name="connsiteX1" fmla="*/ 2422867 w 2422867"/>
              <a:gd name="connsiteY1" fmla="*/ 0 h 970435"/>
              <a:gd name="connsiteX2" fmla="*/ 2422867 w 2422867"/>
              <a:gd name="connsiteY2" fmla="*/ 970435 h 970435"/>
              <a:gd name="connsiteX3" fmla="*/ 0 w 2422867"/>
              <a:gd name="connsiteY3" fmla="*/ 970435 h 970435"/>
              <a:gd name="connsiteX4" fmla="*/ 0 w 2422867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2867" h="970435">
                <a:moveTo>
                  <a:pt x="0" y="0"/>
                </a:moveTo>
                <a:lnTo>
                  <a:pt x="2422867" y="0"/>
                </a:lnTo>
                <a:lnTo>
                  <a:pt x="2422867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Arabic case system</a:t>
            </a: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b="1" kern="1200" dirty="0">
                <a:solidFill>
                  <a:schemeClr val="bg1"/>
                </a:solidFill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الإعراب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59FBEF3-33D0-8B4C-A0FE-7350F3BB935D}"/>
              </a:ext>
            </a:extLst>
          </p:cNvPr>
          <p:cNvSpPr/>
          <p:nvPr/>
        </p:nvSpPr>
        <p:spPr>
          <a:xfrm>
            <a:off x="7850179" y="2481960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Location</a:t>
            </a: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الموقع</a:t>
            </a: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2F99E671-4E2D-DA47-86BE-9CBA42DBC80B}"/>
              </a:ext>
            </a:extLst>
          </p:cNvPr>
          <p:cNvSpPr/>
          <p:nvPr/>
        </p:nvSpPr>
        <p:spPr>
          <a:xfrm>
            <a:off x="7850179" y="4509499"/>
            <a:ext cx="1940871" cy="691179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Doer</a:t>
            </a:r>
            <a:endParaRPr lang="ar-SA" sz="20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0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فاعل</a:t>
            </a:r>
            <a:r>
              <a:rPr lang="ar-SA" sz="20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en-US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D01270FB-7A06-E647-9EB9-1500F20CF5A1}"/>
              </a:ext>
            </a:extLst>
          </p:cNvPr>
          <p:cNvSpPr/>
          <p:nvPr/>
        </p:nvSpPr>
        <p:spPr>
          <a:xfrm>
            <a:off x="7850179" y="5423147"/>
            <a:ext cx="1940871" cy="691179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Object</a:t>
            </a:r>
            <a:endParaRPr lang="ar-SA" sz="20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0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مفعول به</a:t>
            </a:r>
            <a:r>
              <a:rPr lang="ar-SA" sz="20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en-US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A5613E27-D12A-9B4E-9EC8-922A793BEAFD}"/>
              </a:ext>
            </a:extLst>
          </p:cNvPr>
          <p:cNvSpPr/>
          <p:nvPr/>
        </p:nvSpPr>
        <p:spPr>
          <a:xfrm>
            <a:off x="7850179" y="3637785"/>
            <a:ext cx="1940871" cy="691179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Verb</a:t>
            </a:r>
            <a:endParaRPr lang="ar-SA" sz="20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0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فعل</a:t>
            </a:r>
            <a:r>
              <a:rPr lang="ar-SA" sz="20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en-US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CFAED6C4-DEF3-CF49-BD36-B4E99C8EB272}"/>
              </a:ext>
            </a:extLst>
          </p:cNvPr>
          <p:cNvSpPr/>
          <p:nvPr/>
        </p:nvSpPr>
        <p:spPr>
          <a:xfrm>
            <a:off x="5812666" y="2074377"/>
            <a:ext cx="91440" cy="40758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407582"/>
                </a:lnTo>
              </a:path>
            </a:pathLst>
          </a:custGeom>
          <a:noFill/>
        </p:spPr>
        <p:style>
          <a:lnRef idx="2">
            <a:schemeClr val="accent6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A403A90A-DED2-3745-97DA-D1B6B6D59C78}"/>
              </a:ext>
            </a:extLst>
          </p:cNvPr>
          <p:cNvSpPr/>
          <p:nvPr/>
        </p:nvSpPr>
        <p:spPr>
          <a:xfrm>
            <a:off x="4887950" y="2481960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Case</a:t>
            </a: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الحالة</a:t>
            </a:r>
            <a:r>
              <a:rPr lang="en-US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FC95A4AE-1422-F94E-B9E7-FF4CC34BD961}"/>
              </a:ext>
            </a:extLst>
          </p:cNvPr>
          <p:cNvSpPr/>
          <p:nvPr/>
        </p:nvSpPr>
        <p:spPr>
          <a:xfrm>
            <a:off x="4897180" y="3784822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nominative </a:t>
            </a:r>
            <a:endParaRPr lang="ar-SA" sz="28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مرفوع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58C99B45-DD7B-CA4B-B091-D1BBB674864C}"/>
              </a:ext>
            </a:extLst>
          </p:cNvPr>
          <p:cNvSpPr/>
          <p:nvPr/>
        </p:nvSpPr>
        <p:spPr>
          <a:xfrm>
            <a:off x="4897180" y="5162841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accusative </a:t>
            </a: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منصوب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0F3E502-23EC-8D4B-A778-D9E8897F5C2D}"/>
              </a:ext>
            </a:extLst>
          </p:cNvPr>
          <p:cNvCxnSpPr/>
          <p:nvPr/>
        </p:nvCxnSpPr>
        <p:spPr>
          <a:xfrm flipH="1" flipV="1">
            <a:off x="6828821" y="4196219"/>
            <a:ext cx="1021358" cy="6513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F1B22A6-9207-8048-BB32-8264F972D180}"/>
              </a:ext>
            </a:extLst>
          </p:cNvPr>
          <p:cNvCxnSpPr>
            <a:cxnSpLocks/>
          </p:cNvCxnSpPr>
          <p:nvPr/>
        </p:nvCxnSpPr>
        <p:spPr>
          <a:xfrm flipH="1" flipV="1">
            <a:off x="6828821" y="5608262"/>
            <a:ext cx="1021358" cy="1604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>
            <a:extLst>
              <a:ext uri="{FF2B5EF4-FFF2-40B4-BE49-F238E27FC236}">
                <a16:creationId xmlns:a16="http://schemas.microsoft.com/office/drawing/2014/main" id="{594729BB-949F-5648-9003-FCFEFA295D63}"/>
              </a:ext>
            </a:extLst>
          </p:cNvPr>
          <p:cNvSpPr/>
          <p:nvPr/>
        </p:nvSpPr>
        <p:spPr>
          <a:xfrm>
            <a:off x="3509932" y="2074376"/>
            <a:ext cx="2348454" cy="40758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348454" y="0"/>
                </a:moveTo>
                <a:lnTo>
                  <a:pt x="2348454" y="203791"/>
                </a:lnTo>
                <a:lnTo>
                  <a:pt x="0" y="203791"/>
                </a:lnTo>
                <a:lnTo>
                  <a:pt x="0" y="407582"/>
                </a:lnTo>
              </a:path>
            </a:pathLst>
          </a:custGeom>
          <a:noFill/>
        </p:spPr>
        <p:style>
          <a:lnRef idx="2">
            <a:schemeClr val="accent6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630342BA-72FD-FB44-BDFA-800A77AF555A}"/>
              </a:ext>
            </a:extLst>
          </p:cNvPr>
          <p:cNvSpPr/>
          <p:nvPr/>
        </p:nvSpPr>
        <p:spPr>
          <a:xfrm>
            <a:off x="2539496" y="2481959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Marking</a:t>
            </a: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العلامة</a:t>
            </a:r>
            <a:r>
              <a:rPr lang="en-US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32618E2A-CAF5-454A-AED9-9CF03F110704}"/>
              </a:ext>
            </a:extLst>
          </p:cNvPr>
          <p:cNvSpPr/>
          <p:nvPr/>
        </p:nvSpPr>
        <p:spPr>
          <a:xfrm>
            <a:off x="2561252" y="3797347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Damma</a:t>
            </a: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ar-SA" sz="28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الضمة</a:t>
            </a:r>
            <a:endParaRPr lang="en-US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1CBC7487-D82E-C344-BA75-D1BA366627F0}"/>
              </a:ext>
            </a:extLst>
          </p:cNvPr>
          <p:cNvSpPr/>
          <p:nvPr/>
        </p:nvSpPr>
        <p:spPr>
          <a:xfrm>
            <a:off x="2561252" y="5175366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FatHa</a:t>
            </a: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ar-SA" sz="28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الفتحة</a:t>
            </a:r>
            <a:endParaRPr lang="en-US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4D8AE1F-1B89-3C4B-97A1-C58B4835996C}"/>
              </a:ext>
            </a:extLst>
          </p:cNvPr>
          <p:cNvCxnSpPr>
            <a:cxnSpLocks/>
          </p:cNvCxnSpPr>
          <p:nvPr/>
        </p:nvCxnSpPr>
        <p:spPr>
          <a:xfrm flipH="1" flipV="1">
            <a:off x="4492893" y="4289017"/>
            <a:ext cx="407584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C48DDD7-829B-3141-98C0-745F84E5C80D}"/>
              </a:ext>
            </a:extLst>
          </p:cNvPr>
          <p:cNvCxnSpPr>
            <a:cxnSpLocks/>
          </p:cNvCxnSpPr>
          <p:nvPr/>
        </p:nvCxnSpPr>
        <p:spPr>
          <a:xfrm flipH="1">
            <a:off x="4492893" y="5758197"/>
            <a:ext cx="38737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Freeform 23">
            <a:extLst>
              <a:ext uri="{FF2B5EF4-FFF2-40B4-BE49-F238E27FC236}">
                <a16:creationId xmlns:a16="http://schemas.microsoft.com/office/drawing/2014/main" id="{0DC9A630-24C2-6C49-A810-5198667B20E8}"/>
              </a:ext>
            </a:extLst>
          </p:cNvPr>
          <p:cNvSpPr/>
          <p:nvPr/>
        </p:nvSpPr>
        <p:spPr>
          <a:xfrm>
            <a:off x="9963782" y="3637785"/>
            <a:ext cx="1940871" cy="691179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Subject</a:t>
            </a:r>
            <a:endPara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0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مبتدأ</a:t>
            </a:r>
            <a:endPara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A3D86404-9DEA-BD41-9B6F-091DC36E6930}"/>
              </a:ext>
            </a:extLst>
          </p:cNvPr>
          <p:cNvSpPr/>
          <p:nvPr/>
        </p:nvSpPr>
        <p:spPr>
          <a:xfrm>
            <a:off x="9963782" y="4527289"/>
            <a:ext cx="1940871" cy="673389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Predicate</a:t>
            </a: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0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خبر</a:t>
            </a:r>
            <a:endPara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Slide Number Placeholder 2">
            <a:extLst>
              <a:ext uri="{FF2B5EF4-FFF2-40B4-BE49-F238E27FC236}">
                <a16:creationId xmlns:a16="http://schemas.microsoft.com/office/drawing/2014/main" id="{09D9B9F1-25FE-AC42-8472-75AB648C6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358" y="5816819"/>
            <a:ext cx="549442" cy="365125"/>
          </a:xfrm>
        </p:spPr>
        <p:txBody>
          <a:bodyPr/>
          <a:lstStyle/>
          <a:p>
            <a:fld id="{D495E168-DA5E-4888-8D8A-92B118324C14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476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1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1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7" grpId="0" animBg="1"/>
      <p:bldP spid="27" grpId="1" animBg="1"/>
      <p:bldP spid="28" grpId="0" animBg="1"/>
      <p:bldP spid="28" grpId="1" animBg="1"/>
      <p:bldP spid="17" grpId="0" animBg="1"/>
      <p:bldP spid="9" grpId="0" animBg="1"/>
      <p:bldP spid="10" grpId="0" animBg="1"/>
      <p:bldP spid="10" grpId="1" animBg="1"/>
      <p:bldP spid="10" grpId="2" animBg="1"/>
      <p:bldP spid="11" grpId="0" animBg="1"/>
      <p:bldP spid="19" grpId="0" animBg="1"/>
      <p:bldP spid="20" grpId="0" animBg="1"/>
      <p:bldP spid="20" grpId="1" animBg="1"/>
      <p:bldP spid="20" grpId="2" animBg="1"/>
      <p:bldP spid="21" grpId="0" animBg="1"/>
      <p:bldP spid="24" grpId="0" animBg="1"/>
      <p:bldP spid="24" grpId="1" animBg="1"/>
      <p:bldP spid="25" grpId="0" animBg="1"/>
      <p:bldP spid="2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2B3B745-98D6-43A4-AAA5-D652E6A0D38D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1E1680-068A-470E-9751-FED7D5416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C51E1680-068A-470E-9751-FED7D5416E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10127D-3A24-4252-BF86-550C05CD89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7A10127D-3A24-4252-BF86-550C05CD89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"/>
          <p:cNvSpPr txBox="1">
            <a:spLocks noGrp="1"/>
          </p:cNvSpPr>
          <p:nvPr>
            <p:ph type="title"/>
          </p:nvPr>
        </p:nvSpPr>
        <p:spPr>
          <a:xfrm>
            <a:off x="-522511" y="343052"/>
            <a:ext cx="9875838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implified Arabic"/>
              <a:buNone/>
            </a:pPr>
            <a:r>
              <a:rPr lang="ar-SY" sz="4400" b="0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لاحظ : </a:t>
            </a:r>
            <a:endParaRPr sz="4400" b="0" i="0" u="none" strike="noStrike" cap="none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Simplified Arabic"/>
            </a:endParaRPr>
          </a:p>
        </p:txBody>
      </p:sp>
      <p:sp>
        <p:nvSpPr>
          <p:cNvPr id="157" name="Google Shape;157;p12"/>
          <p:cNvSpPr txBox="1">
            <a:spLocks noGrp="1"/>
          </p:cNvSpPr>
          <p:nvPr>
            <p:ph type="body" idx="1"/>
          </p:nvPr>
        </p:nvSpPr>
        <p:spPr>
          <a:xfrm>
            <a:off x="4265726" y="1405600"/>
            <a:ext cx="4781400" cy="9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21336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Arial"/>
              <a:buNone/>
            </a:pPr>
            <a:r>
              <a:rPr lang="ar-SY" sz="48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الصيادُ {يصيدُ السمكة} </a:t>
            </a:r>
            <a:endParaRPr sz="48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Simplified Arabic"/>
            </a:endParaRPr>
          </a:p>
        </p:txBody>
      </p:sp>
      <p:sp>
        <p:nvSpPr>
          <p:cNvPr id="158" name="Google Shape;158;p12"/>
          <p:cNvSpPr/>
          <p:nvPr/>
        </p:nvSpPr>
        <p:spPr>
          <a:xfrm>
            <a:off x="8940798" y="2386908"/>
            <a:ext cx="1551709" cy="803564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rgbClr val="BA60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800"/>
              <a:buFont typeface="Corbel"/>
              <a:buNone/>
            </a:pPr>
            <a:r>
              <a:rPr lang="ar-SY" sz="2800">
                <a:solidFill>
                  <a:srgbClr val="0C0C0C"/>
                </a:solidFill>
                <a:latin typeface="Corbel"/>
                <a:ea typeface="Corbel"/>
                <a:cs typeface="Corbel"/>
                <a:sym typeface="Corbel"/>
              </a:rPr>
              <a:t>الصيّادُ </a:t>
            </a:r>
            <a:endParaRPr sz="2800">
              <a:solidFill>
                <a:srgbClr val="0C0C0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9" name="Google Shape;159;p12"/>
          <p:cNvSpPr/>
          <p:nvPr/>
        </p:nvSpPr>
        <p:spPr>
          <a:xfrm>
            <a:off x="8940798" y="3414454"/>
            <a:ext cx="1551709" cy="803564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rgbClr val="BA60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800"/>
              <a:buFont typeface="Corbel"/>
              <a:buNone/>
            </a:pPr>
            <a:r>
              <a:rPr lang="ar-SY" sz="2800">
                <a:solidFill>
                  <a:srgbClr val="0C0C0C"/>
                </a:solidFill>
                <a:latin typeface="Corbel"/>
                <a:ea typeface="Corbel"/>
                <a:cs typeface="Corbel"/>
                <a:sym typeface="Corbel"/>
              </a:rPr>
              <a:t>يصيدُ</a:t>
            </a:r>
            <a:r>
              <a:rPr lang="ar-SY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0" name="Google Shape;160;p12"/>
          <p:cNvSpPr/>
          <p:nvPr/>
        </p:nvSpPr>
        <p:spPr>
          <a:xfrm>
            <a:off x="8940797" y="4442000"/>
            <a:ext cx="1551709" cy="803564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rgbClr val="BA60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800"/>
              <a:buFont typeface="Corbel"/>
              <a:buNone/>
            </a:pPr>
            <a:r>
              <a:rPr lang="ar-SY" sz="2800">
                <a:solidFill>
                  <a:srgbClr val="0C0C0C"/>
                </a:solidFill>
                <a:latin typeface="Corbel"/>
                <a:ea typeface="Corbel"/>
                <a:cs typeface="Corbel"/>
                <a:sym typeface="Corbel"/>
              </a:rPr>
              <a:t>السمكة</a:t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1" name="Google Shape;161;p12"/>
          <p:cNvSpPr/>
          <p:nvPr/>
        </p:nvSpPr>
        <p:spPr>
          <a:xfrm>
            <a:off x="4572000" y="5576916"/>
            <a:ext cx="4781327" cy="803564"/>
          </a:xfrm>
          <a:prstGeom prst="rect">
            <a:avLst/>
          </a:prstGeom>
          <a:solidFill>
            <a:srgbClr val="BF900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implified Arabic"/>
              <a:buNone/>
            </a:pPr>
            <a:r>
              <a:rPr lang="ar-SY" sz="4000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الخبر: جملة فعليّة  </a:t>
            </a:r>
            <a:endParaRPr sz="4000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Simplified Arabic"/>
            </a:endParaRPr>
          </a:p>
        </p:txBody>
      </p:sp>
      <p:sp>
        <p:nvSpPr>
          <p:cNvPr id="162" name="Google Shape;162;p12"/>
          <p:cNvSpPr/>
          <p:nvPr/>
        </p:nvSpPr>
        <p:spPr>
          <a:xfrm>
            <a:off x="3857690" y="2463918"/>
            <a:ext cx="4719782" cy="695498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rgbClr val="A23C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implified Arabic"/>
              <a:buNone/>
            </a:pPr>
            <a:r>
              <a:rPr lang="ar-SY" sz="2800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مبتدأ مرفوع </a:t>
            </a:r>
            <a:r>
              <a:rPr lang="ar-EG" sz="2800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ب</a:t>
            </a:r>
            <a:r>
              <a:rPr lang="ar-SY" sz="2800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الضّمّة </a:t>
            </a:r>
            <a:endParaRPr sz="2800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Simplified Arabic"/>
            </a:endParaRPr>
          </a:p>
        </p:txBody>
      </p:sp>
      <p:sp>
        <p:nvSpPr>
          <p:cNvPr id="163" name="Google Shape;163;p12"/>
          <p:cNvSpPr/>
          <p:nvPr/>
        </p:nvSpPr>
        <p:spPr>
          <a:xfrm>
            <a:off x="3857700" y="3490776"/>
            <a:ext cx="4719900" cy="803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rgbClr val="A23C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implified Arabic"/>
              <a:buNone/>
            </a:pPr>
            <a:r>
              <a:rPr lang="ar-SY" sz="2000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فعل مضارع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2"/>
          <p:cNvSpPr/>
          <p:nvPr/>
        </p:nvSpPr>
        <p:spPr>
          <a:xfrm>
            <a:off x="3857690" y="4559763"/>
            <a:ext cx="4719782" cy="695498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rgbClr val="A23C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implified Arabic"/>
              <a:buNone/>
            </a:pPr>
            <a:r>
              <a:rPr lang="ar-SY" sz="2600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مفعول به</a:t>
            </a:r>
            <a:endParaRPr sz="2600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Simplified Arabic"/>
            </a:endParaRPr>
          </a:p>
        </p:txBody>
      </p:sp>
      <p:sp>
        <p:nvSpPr>
          <p:cNvPr id="165" name="Google Shape;165;p12"/>
          <p:cNvSpPr/>
          <p:nvPr/>
        </p:nvSpPr>
        <p:spPr>
          <a:xfrm>
            <a:off x="2829355" y="3722487"/>
            <a:ext cx="665100" cy="1439100"/>
          </a:xfrm>
          <a:prstGeom prst="leftBrace">
            <a:avLst>
              <a:gd name="adj1" fmla="val 8333"/>
              <a:gd name="adj2" fmla="val 50000"/>
            </a:avLst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6" name="Google Shape;166;p12"/>
          <p:cNvSpPr txBox="1"/>
          <p:nvPr/>
        </p:nvSpPr>
        <p:spPr>
          <a:xfrm>
            <a:off x="628027" y="3722487"/>
            <a:ext cx="2032000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implified Arabic"/>
              <a:buNone/>
            </a:pPr>
            <a:r>
              <a:rPr lang="ar-SY" sz="2800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الجملة الفعليّة في محل رفع خبر للمبتدأ (الصياد)</a:t>
            </a:r>
            <a:endParaRPr sz="2800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Simplified Arabic"/>
            </a:endParaRPr>
          </a:p>
        </p:txBody>
      </p:sp>
      <p:pic>
        <p:nvPicPr>
          <p:cNvPr id="167" name="Google Shape;16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571" y="1285875"/>
            <a:ext cx="2638793" cy="220490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CEBDA27E-CE68-872C-3350-69ADDF68AE30}"/>
              </a:ext>
            </a:extLst>
          </p:cNvPr>
          <p:cNvSpPr txBox="1"/>
          <p:nvPr/>
        </p:nvSpPr>
        <p:spPr>
          <a:xfrm>
            <a:off x="143253" y="1612977"/>
            <a:ext cx="400110" cy="2203259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r>
              <a:rPr lang="ar-SA" dirty="0">
                <a:solidFill>
                  <a:schemeClr val="bg1"/>
                </a:solidFill>
                <a:latin typeface="Scheherazade New" panose="01000600020000020003" pitchFamily="2" charset="-78"/>
              </a:rPr>
              <a:t>الجملة الاسميّة وأنواع الخبر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5A1CB5-7880-4EBC-BDBF-CA5DCD086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782" y="2023866"/>
            <a:ext cx="10650436" cy="281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824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232</Words>
  <Application>Microsoft Office PowerPoint</Application>
  <PresentationFormat>Widescreen</PresentationFormat>
  <Paragraphs>121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Corbel</vt:lpstr>
      <vt:lpstr>Sakkal Majalla</vt:lpstr>
      <vt:lpstr>Scheherazade New</vt:lpstr>
      <vt:lpstr>Simplified Arabic</vt:lpstr>
      <vt:lpstr>Office Theme</vt:lpstr>
      <vt:lpstr>الخَبَر الجُمْلَة الفِعْلِيَّة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لاحظ : </vt:lpstr>
      <vt:lpstr>PowerPoint Presentation</vt:lpstr>
      <vt:lpstr>PowerPoint Presentation</vt:lpstr>
      <vt:lpstr>عيّن الخبر في الجمل الآتية: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48</cp:revision>
  <dcterms:created xsi:type="dcterms:W3CDTF">2020-09-13T16:40:33Z</dcterms:created>
  <dcterms:modified xsi:type="dcterms:W3CDTF">2022-11-05T18:27:38Z</dcterms:modified>
</cp:coreProperties>
</file>