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72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7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54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26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6/10/2023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361S – Arabic Curriculum – Lecture No. </a:t>
            </a:r>
            <a:r>
              <a:rPr lang="ar-EG" sz="1800" b="1" dirty="0"/>
              <a:t>22</a:t>
            </a:r>
            <a:r>
              <a:rPr lang="en-CA" sz="1800" b="1" dirty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rtl="1"/>
            <a:r>
              <a:rPr lang="ar-EG" dirty="0"/>
              <a:t>مَنْ لَمْ يَهْتَمّ بِأَمْرِ المُسْلِمِينَ فَلَيْسَ مِنْهُم</a:t>
            </a:r>
            <a:br>
              <a:rPr lang="ar-E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538C67-8970-429C-24A2-A56AE85101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08" y="1993825"/>
            <a:ext cx="11963000" cy="385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856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F08165D-ADD0-A96B-3C32-3190D97458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572" y="1881963"/>
            <a:ext cx="12050239" cy="307280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C8784B88-F3D9-6A4F-9660-1A0A1E561ED7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58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C19BE7-8BF5-50D3-FCA3-2638EBF4BD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47" y="2296633"/>
            <a:ext cx="11995052" cy="2275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25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AD2615-2A7C-9DAF-D1A9-01CDDF88EB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566" y="1821722"/>
            <a:ext cx="10036869" cy="4706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045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891AE7-AC0B-87B8-5FB9-65491E4EBA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559" y="1860698"/>
            <a:ext cx="10916882" cy="3530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781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4DECC9-D293-6E95-2E73-E652D67F45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0440" y="1247663"/>
            <a:ext cx="8210875" cy="5184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585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8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DE0EA5-F37E-54A2-E988-D8BECD3A71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3761" y="33900"/>
            <a:ext cx="8095377" cy="6489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6475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9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F13984-D881-7C68-9FD3-2FB951BDA9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835" y="547577"/>
            <a:ext cx="8986950" cy="5762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3919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22</Words>
  <Application>Microsoft Office PowerPoint</Application>
  <PresentationFormat>Widescreen</PresentationFormat>
  <Paragraphs>12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مَنْ لَمْ يَهْتَمّ بِأَمْرِ المُسْلِمِينَ فَلَيْسَ مِنْهُم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EHB</cp:lastModifiedBy>
  <cp:revision>51</cp:revision>
  <dcterms:created xsi:type="dcterms:W3CDTF">2020-09-13T16:40:33Z</dcterms:created>
  <dcterms:modified xsi:type="dcterms:W3CDTF">2023-06-10T13:18:59Z</dcterms:modified>
</cp:coreProperties>
</file>