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56" r:id="rId2"/>
    <p:sldId id="257" r:id="rId3"/>
    <p:sldId id="258" r:id="rId4"/>
    <p:sldId id="259" r:id="rId5"/>
    <p:sldId id="260" r:id="rId6"/>
    <p:sldId id="262" r:id="rId7"/>
    <p:sldId id="264"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072"/>
    <p:restoredTop sz="92683"/>
  </p:normalViewPr>
  <p:slideViewPr>
    <p:cSldViewPr snapToGrid="0" snapToObjects="1">
      <p:cViewPr varScale="1">
        <p:scale>
          <a:sx n="68" d="100"/>
          <a:sy n="68" d="100"/>
        </p:scale>
        <p:origin x="96" y="1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FF968FE-A5F4-46CE-A1EB-91D9343AD105}" type="doc">
      <dgm:prSet loTypeId="urn:microsoft.com/office/officeart/2005/8/layout/process1" loCatId="process" qsTypeId="urn:microsoft.com/office/officeart/2005/8/quickstyle/simple1" qsCatId="simple" csTypeId="urn:microsoft.com/office/officeart/2005/8/colors/accent1_2" csCatId="accent1" phldr="1"/>
      <dgm:spPr/>
    </dgm:pt>
    <dgm:pt modelId="{FDC48605-3E98-4B92-BA35-A821F8E6E3CE}">
      <dgm:prSet phldrT="[Text]"/>
      <dgm:spPr/>
      <dgm:t>
        <a:bodyPr/>
        <a:lstStyle/>
        <a:p>
          <a:r>
            <a:rPr lang="en-US" i="1" dirty="0" smtClean="0"/>
            <a:t>thoughts</a:t>
          </a:r>
          <a:r>
            <a:rPr lang="en-US" dirty="0" smtClean="0"/>
            <a:t> </a:t>
          </a:r>
          <a:endParaRPr lang="en-US" dirty="0"/>
        </a:p>
      </dgm:t>
    </dgm:pt>
    <dgm:pt modelId="{0A2A2F8A-0986-431A-A106-F751E78AC3B3}" type="parTrans" cxnId="{A8BF10AD-1DAC-4DCF-B290-27D9C0C1E983}">
      <dgm:prSet/>
      <dgm:spPr/>
      <dgm:t>
        <a:bodyPr/>
        <a:lstStyle/>
        <a:p>
          <a:endParaRPr lang="en-US"/>
        </a:p>
      </dgm:t>
    </dgm:pt>
    <dgm:pt modelId="{77A81850-1728-4FA5-B7B5-B861808CB473}" type="sibTrans" cxnId="{A8BF10AD-1DAC-4DCF-B290-27D9C0C1E983}">
      <dgm:prSet/>
      <dgm:spPr/>
      <dgm:t>
        <a:bodyPr/>
        <a:lstStyle/>
        <a:p>
          <a:endParaRPr lang="en-US"/>
        </a:p>
      </dgm:t>
    </dgm:pt>
    <dgm:pt modelId="{0F2F7454-D40A-48C4-B842-E26309D2EEAF}">
      <dgm:prSet phldrT="[Text]"/>
      <dgm:spPr/>
      <dgm:t>
        <a:bodyPr/>
        <a:lstStyle/>
        <a:p>
          <a:r>
            <a:rPr lang="en-US" i="1" dirty="0" smtClean="0"/>
            <a:t>desire</a:t>
          </a:r>
          <a:endParaRPr lang="en-US" dirty="0"/>
        </a:p>
      </dgm:t>
    </dgm:pt>
    <dgm:pt modelId="{F65EAA2E-6410-4EA9-B5DE-3462F0D2955F}" type="parTrans" cxnId="{E9E9AEBD-A245-41BD-B3EF-B9E364AEB973}">
      <dgm:prSet/>
      <dgm:spPr/>
      <dgm:t>
        <a:bodyPr/>
        <a:lstStyle/>
        <a:p>
          <a:endParaRPr lang="en-US"/>
        </a:p>
      </dgm:t>
    </dgm:pt>
    <dgm:pt modelId="{34B80604-E7CA-4982-8213-07D1B60C882F}" type="sibTrans" cxnId="{E9E9AEBD-A245-41BD-B3EF-B9E364AEB973}">
      <dgm:prSet/>
      <dgm:spPr/>
      <dgm:t>
        <a:bodyPr/>
        <a:lstStyle/>
        <a:p>
          <a:endParaRPr lang="en-US"/>
        </a:p>
      </dgm:t>
    </dgm:pt>
    <dgm:pt modelId="{7F0D898A-C40F-4C1D-8322-36C70184AEB2}">
      <dgm:prSet phldrT="[Text]"/>
      <dgm:spPr/>
      <dgm:t>
        <a:bodyPr/>
        <a:lstStyle/>
        <a:p>
          <a:r>
            <a:rPr lang="en-US" i="1" dirty="0" smtClean="0"/>
            <a:t>determination</a:t>
          </a:r>
          <a:endParaRPr lang="en-US" dirty="0"/>
        </a:p>
      </dgm:t>
    </dgm:pt>
    <dgm:pt modelId="{B838E3D6-1A11-40C2-B7F5-D0FE61170C7E}" type="parTrans" cxnId="{20A11343-13F3-4FBA-84EF-4668B7868AF3}">
      <dgm:prSet/>
      <dgm:spPr/>
      <dgm:t>
        <a:bodyPr/>
        <a:lstStyle/>
        <a:p>
          <a:endParaRPr lang="en-US"/>
        </a:p>
      </dgm:t>
    </dgm:pt>
    <dgm:pt modelId="{32506C14-5100-4CF9-9504-CF99F421BBE8}" type="sibTrans" cxnId="{20A11343-13F3-4FBA-84EF-4668B7868AF3}">
      <dgm:prSet/>
      <dgm:spPr/>
      <dgm:t>
        <a:bodyPr/>
        <a:lstStyle/>
        <a:p>
          <a:endParaRPr lang="en-US"/>
        </a:p>
      </dgm:t>
    </dgm:pt>
    <dgm:pt modelId="{60E46D68-07E1-4E12-9E0D-8A7FDB050645}">
      <dgm:prSet/>
      <dgm:spPr/>
      <dgm:t>
        <a:bodyPr/>
        <a:lstStyle/>
        <a:p>
          <a:r>
            <a:rPr lang="en-US" i="1" dirty="0" smtClean="0"/>
            <a:t>intention</a:t>
          </a:r>
          <a:endParaRPr lang="en-US" dirty="0"/>
        </a:p>
      </dgm:t>
    </dgm:pt>
    <dgm:pt modelId="{532773FC-A9B2-4463-8042-AB6289AD316C}" type="parTrans" cxnId="{ACE2430D-B4D5-40BF-BAB6-528952742A1F}">
      <dgm:prSet/>
      <dgm:spPr/>
      <dgm:t>
        <a:bodyPr/>
        <a:lstStyle/>
        <a:p>
          <a:endParaRPr lang="en-US"/>
        </a:p>
      </dgm:t>
    </dgm:pt>
    <dgm:pt modelId="{102D2359-459A-4730-B897-5D7355EAB8F8}" type="sibTrans" cxnId="{ACE2430D-B4D5-40BF-BAB6-528952742A1F}">
      <dgm:prSet/>
      <dgm:spPr/>
      <dgm:t>
        <a:bodyPr/>
        <a:lstStyle/>
        <a:p>
          <a:endParaRPr lang="en-US"/>
        </a:p>
      </dgm:t>
    </dgm:pt>
    <dgm:pt modelId="{B13C91E1-62D4-4C96-9E03-61552E867ACA}">
      <dgm:prSet/>
      <dgm:spPr/>
      <dgm:t>
        <a:bodyPr/>
        <a:lstStyle/>
        <a:p>
          <a:r>
            <a:rPr lang="en-US" i="1" dirty="0" smtClean="0"/>
            <a:t>act</a:t>
          </a:r>
          <a:endParaRPr lang="en-US" i="1" dirty="0"/>
        </a:p>
      </dgm:t>
    </dgm:pt>
    <dgm:pt modelId="{A37C81C3-8207-49B1-ADCB-C0686ED4FD16}" type="parTrans" cxnId="{5415C057-27A9-4192-AC46-B9406E0FB018}">
      <dgm:prSet/>
      <dgm:spPr/>
      <dgm:t>
        <a:bodyPr/>
        <a:lstStyle/>
        <a:p>
          <a:endParaRPr lang="en-US"/>
        </a:p>
      </dgm:t>
    </dgm:pt>
    <dgm:pt modelId="{07651E78-AE48-4D2E-9A20-BD43FAC27131}" type="sibTrans" cxnId="{5415C057-27A9-4192-AC46-B9406E0FB018}">
      <dgm:prSet/>
      <dgm:spPr/>
      <dgm:t>
        <a:bodyPr/>
        <a:lstStyle/>
        <a:p>
          <a:endParaRPr lang="en-US"/>
        </a:p>
      </dgm:t>
    </dgm:pt>
    <dgm:pt modelId="{F16D87F7-B7B5-4768-A335-3D9E4D04E227}" type="pres">
      <dgm:prSet presAssocID="{FFF968FE-A5F4-46CE-A1EB-91D9343AD105}" presName="Name0" presStyleCnt="0">
        <dgm:presLayoutVars>
          <dgm:dir/>
          <dgm:resizeHandles val="exact"/>
        </dgm:presLayoutVars>
      </dgm:prSet>
      <dgm:spPr/>
    </dgm:pt>
    <dgm:pt modelId="{1DAFA02B-61A4-4F91-9AC4-BF97CB8740D4}" type="pres">
      <dgm:prSet presAssocID="{FDC48605-3E98-4B92-BA35-A821F8E6E3CE}" presName="node" presStyleLbl="node1" presStyleIdx="0" presStyleCnt="5">
        <dgm:presLayoutVars>
          <dgm:bulletEnabled val="1"/>
        </dgm:presLayoutVars>
      </dgm:prSet>
      <dgm:spPr/>
      <dgm:t>
        <a:bodyPr/>
        <a:lstStyle/>
        <a:p>
          <a:endParaRPr lang="en-US"/>
        </a:p>
      </dgm:t>
    </dgm:pt>
    <dgm:pt modelId="{B06B24E7-ECF4-463D-B10C-8A1D0668A43F}" type="pres">
      <dgm:prSet presAssocID="{77A81850-1728-4FA5-B7B5-B861808CB473}" presName="sibTrans" presStyleLbl="sibTrans2D1" presStyleIdx="0" presStyleCnt="4"/>
      <dgm:spPr/>
    </dgm:pt>
    <dgm:pt modelId="{8D8A9232-D3B9-403F-91C5-3869AAF70D8F}" type="pres">
      <dgm:prSet presAssocID="{77A81850-1728-4FA5-B7B5-B861808CB473}" presName="connectorText" presStyleLbl="sibTrans2D1" presStyleIdx="0" presStyleCnt="4"/>
      <dgm:spPr/>
    </dgm:pt>
    <dgm:pt modelId="{679CCD2C-D6AE-40A6-B48B-B31739C0E704}" type="pres">
      <dgm:prSet presAssocID="{0F2F7454-D40A-48C4-B842-E26309D2EEAF}" presName="node" presStyleLbl="node1" presStyleIdx="1" presStyleCnt="5">
        <dgm:presLayoutVars>
          <dgm:bulletEnabled val="1"/>
        </dgm:presLayoutVars>
      </dgm:prSet>
      <dgm:spPr/>
      <dgm:t>
        <a:bodyPr/>
        <a:lstStyle/>
        <a:p>
          <a:endParaRPr lang="en-US"/>
        </a:p>
      </dgm:t>
    </dgm:pt>
    <dgm:pt modelId="{734941B5-6F64-40C2-B54F-BBA859ED007E}" type="pres">
      <dgm:prSet presAssocID="{34B80604-E7CA-4982-8213-07D1B60C882F}" presName="sibTrans" presStyleLbl="sibTrans2D1" presStyleIdx="1" presStyleCnt="4"/>
      <dgm:spPr/>
    </dgm:pt>
    <dgm:pt modelId="{34A64D7B-539C-4C4A-B96D-AA6F51AA3EE1}" type="pres">
      <dgm:prSet presAssocID="{34B80604-E7CA-4982-8213-07D1B60C882F}" presName="connectorText" presStyleLbl="sibTrans2D1" presStyleIdx="1" presStyleCnt="4"/>
      <dgm:spPr/>
    </dgm:pt>
    <dgm:pt modelId="{47EEB2CA-332B-49BF-84F2-2D789E9593A2}" type="pres">
      <dgm:prSet presAssocID="{7F0D898A-C40F-4C1D-8322-36C70184AEB2}" presName="node" presStyleLbl="node1" presStyleIdx="2" presStyleCnt="5">
        <dgm:presLayoutVars>
          <dgm:bulletEnabled val="1"/>
        </dgm:presLayoutVars>
      </dgm:prSet>
      <dgm:spPr/>
    </dgm:pt>
    <dgm:pt modelId="{7448528E-A3E9-4D56-BF3C-8D4667BF45D0}" type="pres">
      <dgm:prSet presAssocID="{32506C14-5100-4CF9-9504-CF99F421BBE8}" presName="sibTrans" presStyleLbl="sibTrans2D1" presStyleIdx="2" presStyleCnt="4"/>
      <dgm:spPr/>
    </dgm:pt>
    <dgm:pt modelId="{845A285A-FF1F-484B-93B5-23B71A4AF77A}" type="pres">
      <dgm:prSet presAssocID="{32506C14-5100-4CF9-9504-CF99F421BBE8}" presName="connectorText" presStyleLbl="sibTrans2D1" presStyleIdx="2" presStyleCnt="4"/>
      <dgm:spPr/>
    </dgm:pt>
    <dgm:pt modelId="{6E066D68-B245-41CD-95D9-DC0CC03A3FD2}" type="pres">
      <dgm:prSet presAssocID="{60E46D68-07E1-4E12-9E0D-8A7FDB050645}" presName="node" presStyleLbl="node1" presStyleIdx="3" presStyleCnt="5">
        <dgm:presLayoutVars>
          <dgm:bulletEnabled val="1"/>
        </dgm:presLayoutVars>
      </dgm:prSet>
      <dgm:spPr/>
    </dgm:pt>
    <dgm:pt modelId="{16C0D29B-5D3D-4AE7-B646-A43E78EEF9D7}" type="pres">
      <dgm:prSet presAssocID="{102D2359-459A-4730-B897-5D7355EAB8F8}" presName="sibTrans" presStyleLbl="sibTrans2D1" presStyleIdx="3" presStyleCnt="4"/>
      <dgm:spPr/>
    </dgm:pt>
    <dgm:pt modelId="{023E7350-539E-4FD5-8D00-A9958798A59C}" type="pres">
      <dgm:prSet presAssocID="{102D2359-459A-4730-B897-5D7355EAB8F8}" presName="connectorText" presStyleLbl="sibTrans2D1" presStyleIdx="3" presStyleCnt="4"/>
      <dgm:spPr/>
    </dgm:pt>
    <dgm:pt modelId="{65DAFC52-2001-4C50-A0C3-07B19816EF66}" type="pres">
      <dgm:prSet presAssocID="{B13C91E1-62D4-4C96-9E03-61552E867ACA}" presName="node" presStyleLbl="node1" presStyleIdx="4" presStyleCnt="5">
        <dgm:presLayoutVars>
          <dgm:bulletEnabled val="1"/>
        </dgm:presLayoutVars>
      </dgm:prSet>
      <dgm:spPr/>
    </dgm:pt>
  </dgm:ptLst>
  <dgm:cxnLst>
    <dgm:cxn modelId="{AAB552FE-582C-493B-93AB-B8D15517BF27}" type="presOf" srcId="{FDC48605-3E98-4B92-BA35-A821F8E6E3CE}" destId="{1DAFA02B-61A4-4F91-9AC4-BF97CB8740D4}" srcOrd="0" destOrd="0" presId="urn:microsoft.com/office/officeart/2005/8/layout/process1"/>
    <dgm:cxn modelId="{41EDED12-58B3-43FD-82A2-6604A45AC33A}" type="presOf" srcId="{102D2359-459A-4730-B897-5D7355EAB8F8}" destId="{023E7350-539E-4FD5-8D00-A9958798A59C}" srcOrd="1" destOrd="0" presId="urn:microsoft.com/office/officeart/2005/8/layout/process1"/>
    <dgm:cxn modelId="{E9E9AEBD-A245-41BD-B3EF-B9E364AEB973}" srcId="{FFF968FE-A5F4-46CE-A1EB-91D9343AD105}" destId="{0F2F7454-D40A-48C4-B842-E26309D2EEAF}" srcOrd="1" destOrd="0" parTransId="{F65EAA2E-6410-4EA9-B5DE-3462F0D2955F}" sibTransId="{34B80604-E7CA-4982-8213-07D1B60C882F}"/>
    <dgm:cxn modelId="{F4CEC537-0205-4A2F-9C14-C73A6C4DA3E1}" type="presOf" srcId="{60E46D68-07E1-4E12-9E0D-8A7FDB050645}" destId="{6E066D68-B245-41CD-95D9-DC0CC03A3FD2}" srcOrd="0" destOrd="0" presId="urn:microsoft.com/office/officeart/2005/8/layout/process1"/>
    <dgm:cxn modelId="{C4A432DC-FC76-4D94-A40C-A3731AA3F459}" type="presOf" srcId="{77A81850-1728-4FA5-B7B5-B861808CB473}" destId="{B06B24E7-ECF4-463D-B10C-8A1D0668A43F}" srcOrd="0" destOrd="0" presId="urn:microsoft.com/office/officeart/2005/8/layout/process1"/>
    <dgm:cxn modelId="{70CCBD0F-0456-4AD1-9E21-D7A35C87EEB9}" type="presOf" srcId="{7F0D898A-C40F-4C1D-8322-36C70184AEB2}" destId="{47EEB2CA-332B-49BF-84F2-2D789E9593A2}" srcOrd="0" destOrd="0" presId="urn:microsoft.com/office/officeart/2005/8/layout/process1"/>
    <dgm:cxn modelId="{28800D75-AC81-42D3-AA7C-7846E633A58C}" type="presOf" srcId="{0F2F7454-D40A-48C4-B842-E26309D2EEAF}" destId="{679CCD2C-D6AE-40A6-B48B-B31739C0E704}" srcOrd="0" destOrd="0" presId="urn:microsoft.com/office/officeart/2005/8/layout/process1"/>
    <dgm:cxn modelId="{ACE2430D-B4D5-40BF-BAB6-528952742A1F}" srcId="{FFF968FE-A5F4-46CE-A1EB-91D9343AD105}" destId="{60E46D68-07E1-4E12-9E0D-8A7FDB050645}" srcOrd="3" destOrd="0" parTransId="{532773FC-A9B2-4463-8042-AB6289AD316C}" sibTransId="{102D2359-459A-4730-B897-5D7355EAB8F8}"/>
    <dgm:cxn modelId="{3503FE03-009B-4349-A69E-6E3951F606C5}" type="presOf" srcId="{FFF968FE-A5F4-46CE-A1EB-91D9343AD105}" destId="{F16D87F7-B7B5-4768-A335-3D9E4D04E227}" srcOrd="0" destOrd="0" presId="urn:microsoft.com/office/officeart/2005/8/layout/process1"/>
    <dgm:cxn modelId="{9C2998B4-3236-41B1-879D-5F9C59735588}" type="presOf" srcId="{77A81850-1728-4FA5-B7B5-B861808CB473}" destId="{8D8A9232-D3B9-403F-91C5-3869AAF70D8F}" srcOrd="1" destOrd="0" presId="urn:microsoft.com/office/officeart/2005/8/layout/process1"/>
    <dgm:cxn modelId="{1F07B110-38C4-45F5-82F5-FA40E745E35D}" type="presOf" srcId="{32506C14-5100-4CF9-9504-CF99F421BBE8}" destId="{845A285A-FF1F-484B-93B5-23B71A4AF77A}" srcOrd="1" destOrd="0" presId="urn:microsoft.com/office/officeart/2005/8/layout/process1"/>
    <dgm:cxn modelId="{A8BF10AD-1DAC-4DCF-B290-27D9C0C1E983}" srcId="{FFF968FE-A5F4-46CE-A1EB-91D9343AD105}" destId="{FDC48605-3E98-4B92-BA35-A821F8E6E3CE}" srcOrd="0" destOrd="0" parTransId="{0A2A2F8A-0986-431A-A106-F751E78AC3B3}" sibTransId="{77A81850-1728-4FA5-B7B5-B861808CB473}"/>
    <dgm:cxn modelId="{B9EDE10F-52A2-48B0-81DB-1EA8486CF74E}" type="presOf" srcId="{34B80604-E7CA-4982-8213-07D1B60C882F}" destId="{734941B5-6F64-40C2-B54F-BBA859ED007E}" srcOrd="0" destOrd="0" presId="urn:microsoft.com/office/officeart/2005/8/layout/process1"/>
    <dgm:cxn modelId="{0DC9CD72-F269-4781-B481-59EF7E12A0E6}" type="presOf" srcId="{34B80604-E7CA-4982-8213-07D1B60C882F}" destId="{34A64D7B-539C-4C4A-B96D-AA6F51AA3EE1}" srcOrd="1" destOrd="0" presId="urn:microsoft.com/office/officeart/2005/8/layout/process1"/>
    <dgm:cxn modelId="{5415C057-27A9-4192-AC46-B9406E0FB018}" srcId="{FFF968FE-A5F4-46CE-A1EB-91D9343AD105}" destId="{B13C91E1-62D4-4C96-9E03-61552E867ACA}" srcOrd="4" destOrd="0" parTransId="{A37C81C3-8207-49B1-ADCB-C0686ED4FD16}" sibTransId="{07651E78-AE48-4D2E-9A20-BD43FAC27131}"/>
    <dgm:cxn modelId="{E11871DA-55E9-4F1B-B1B9-3EEC74FB192B}" type="presOf" srcId="{32506C14-5100-4CF9-9504-CF99F421BBE8}" destId="{7448528E-A3E9-4D56-BF3C-8D4667BF45D0}" srcOrd="0" destOrd="0" presId="urn:microsoft.com/office/officeart/2005/8/layout/process1"/>
    <dgm:cxn modelId="{8AC8C31A-112E-4D4C-AD56-8CC4FF1DE33E}" type="presOf" srcId="{B13C91E1-62D4-4C96-9E03-61552E867ACA}" destId="{65DAFC52-2001-4C50-A0C3-07B19816EF66}" srcOrd="0" destOrd="0" presId="urn:microsoft.com/office/officeart/2005/8/layout/process1"/>
    <dgm:cxn modelId="{20A11343-13F3-4FBA-84EF-4668B7868AF3}" srcId="{FFF968FE-A5F4-46CE-A1EB-91D9343AD105}" destId="{7F0D898A-C40F-4C1D-8322-36C70184AEB2}" srcOrd="2" destOrd="0" parTransId="{B838E3D6-1A11-40C2-B7F5-D0FE61170C7E}" sibTransId="{32506C14-5100-4CF9-9504-CF99F421BBE8}"/>
    <dgm:cxn modelId="{A2D229AC-B8B3-41F7-AFA6-2AA2F9823E0E}" type="presOf" srcId="{102D2359-459A-4730-B897-5D7355EAB8F8}" destId="{16C0D29B-5D3D-4AE7-B646-A43E78EEF9D7}" srcOrd="0" destOrd="0" presId="urn:microsoft.com/office/officeart/2005/8/layout/process1"/>
    <dgm:cxn modelId="{903C444C-0CBF-4CC9-9560-DA576F96F2CB}" type="presParOf" srcId="{F16D87F7-B7B5-4768-A335-3D9E4D04E227}" destId="{1DAFA02B-61A4-4F91-9AC4-BF97CB8740D4}" srcOrd="0" destOrd="0" presId="urn:microsoft.com/office/officeart/2005/8/layout/process1"/>
    <dgm:cxn modelId="{990A96E5-92F6-414A-BAB0-3188257CB8C0}" type="presParOf" srcId="{F16D87F7-B7B5-4768-A335-3D9E4D04E227}" destId="{B06B24E7-ECF4-463D-B10C-8A1D0668A43F}" srcOrd="1" destOrd="0" presId="urn:microsoft.com/office/officeart/2005/8/layout/process1"/>
    <dgm:cxn modelId="{C074B9BD-9462-4C18-877D-3861AC339BA4}" type="presParOf" srcId="{B06B24E7-ECF4-463D-B10C-8A1D0668A43F}" destId="{8D8A9232-D3B9-403F-91C5-3869AAF70D8F}" srcOrd="0" destOrd="0" presId="urn:microsoft.com/office/officeart/2005/8/layout/process1"/>
    <dgm:cxn modelId="{2ED7760E-7D6F-4E35-90BF-0DA16A0158BE}" type="presParOf" srcId="{F16D87F7-B7B5-4768-A335-3D9E4D04E227}" destId="{679CCD2C-D6AE-40A6-B48B-B31739C0E704}" srcOrd="2" destOrd="0" presId="urn:microsoft.com/office/officeart/2005/8/layout/process1"/>
    <dgm:cxn modelId="{CCB45F34-A1AE-4884-9E2F-5F6368349A92}" type="presParOf" srcId="{F16D87F7-B7B5-4768-A335-3D9E4D04E227}" destId="{734941B5-6F64-40C2-B54F-BBA859ED007E}" srcOrd="3" destOrd="0" presId="urn:microsoft.com/office/officeart/2005/8/layout/process1"/>
    <dgm:cxn modelId="{8760A0C9-8A3E-400A-8FB4-664483595087}" type="presParOf" srcId="{734941B5-6F64-40C2-B54F-BBA859ED007E}" destId="{34A64D7B-539C-4C4A-B96D-AA6F51AA3EE1}" srcOrd="0" destOrd="0" presId="urn:microsoft.com/office/officeart/2005/8/layout/process1"/>
    <dgm:cxn modelId="{A325400A-CA9E-47E3-B8CD-A4B3FC0FE0E7}" type="presParOf" srcId="{F16D87F7-B7B5-4768-A335-3D9E4D04E227}" destId="{47EEB2CA-332B-49BF-84F2-2D789E9593A2}" srcOrd="4" destOrd="0" presId="urn:microsoft.com/office/officeart/2005/8/layout/process1"/>
    <dgm:cxn modelId="{7E2223E7-5074-418C-8162-5B702DE1CB68}" type="presParOf" srcId="{F16D87F7-B7B5-4768-A335-3D9E4D04E227}" destId="{7448528E-A3E9-4D56-BF3C-8D4667BF45D0}" srcOrd="5" destOrd="0" presId="urn:microsoft.com/office/officeart/2005/8/layout/process1"/>
    <dgm:cxn modelId="{6E1E9696-92A1-4A85-BCAD-19AB338FEF1B}" type="presParOf" srcId="{7448528E-A3E9-4D56-BF3C-8D4667BF45D0}" destId="{845A285A-FF1F-484B-93B5-23B71A4AF77A}" srcOrd="0" destOrd="0" presId="urn:microsoft.com/office/officeart/2005/8/layout/process1"/>
    <dgm:cxn modelId="{366145D9-2706-468B-9945-EB37D6D28ED7}" type="presParOf" srcId="{F16D87F7-B7B5-4768-A335-3D9E4D04E227}" destId="{6E066D68-B245-41CD-95D9-DC0CC03A3FD2}" srcOrd="6" destOrd="0" presId="urn:microsoft.com/office/officeart/2005/8/layout/process1"/>
    <dgm:cxn modelId="{872E4319-433B-4967-899A-87528A629826}" type="presParOf" srcId="{F16D87F7-B7B5-4768-A335-3D9E4D04E227}" destId="{16C0D29B-5D3D-4AE7-B646-A43E78EEF9D7}" srcOrd="7" destOrd="0" presId="urn:microsoft.com/office/officeart/2005/8/layout/process1"/>
    <dgm:cxn modelId="{F5B5D3B7-58B5-4010-B104-F1B5D45413EE}" type="presParOf" srcId="{16C0D29B-5D3D-4AE7-B646-A43E78EEF9D7}" destId="{023E7350-539E-4FD5-8D00-A9958798A59C}" srcOrd="0" destOrd="0" presId="urn:microsoft.com/office/officeart/2005/8/layout/process1"/>
    <dgm:cxn modelId="{495FE719-4600-4986-9951-CA0DC758D5C6}" type="presParOf" srcId="{F16D87F7-B7B5-4768-A335-3D9E4D04E227}" destId="{65DAFC52-2001-4C50-A0C3-07B19816EF66}" srcOrd="8"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AFA02B-61A4-4F91-9AC4-BF97CB8740D4}">
      <dsp:nvSpPr>
        <dsp:cNvPr id="0" name=""/>
        <dsp:cNvSpPr/>
      </dsp:nvSpPr>
      <dsp:spPr>
        <a:xfrm>
          <a:off x="5134" y="1698153"/>
          <a:ext cx="1591716" cy="95503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i="1" kern="1200" dirty="0" smtClean="0"/>
            <a:t>thoughts</a:t>
          </a:r>
          <a:r>
            <a:rPr lang="en-US" sz="1800" kern="1200" dirty="0" smtClean="0"/>
            <a:t> </a:t>
          </a:r>
          <a:endParaRPr lang="en-US" sz="1800" kern="1200" dirty="0"/>
        </a:p>
      </dsp:txBody>
      <dsp:txXfrm>
        <a:off x="33106" y="1726125"/>
        <a:ext cx="1535772" cy="899086"/>
      </dsp:txXfrm>
    </dsp:sp>
    <dsp:sp modelId="{B06B24E7-ECF4-463D-B10C-8A1D0668A43F}">
      <dsp:nvSpPr>
        <dsp:cNvPr id="0" name=""/>
        <dsp:cNvSpPr/>
      </dsp:nvSpPr>
      <dsp:spPr>
        <a:xfrm>
          <a:off x="1756023" y="1978296"/>
          <a:ext cx="337443" cy="3947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1756023" y="2057245"/>
        <a:ext cx="236210" cy="236847"/>
      </dsp:txXfrm>
    </dsp:sp>
    <dsp:sp modelId="{679CCD2C-D6AE-40A6-B48B-B31739C0E704}">
      <dsp:nvSpPr>
        <dsp:cNvPr id="0" name=""/>
        <dsp:cNvSpPr/>
      </dsp:nvSpPr>
      <dsp:spPr>
        <a:xfrm>
          <a:off x="2233538" y="1698153"/>
          <a:ext cx="1591716" cy="95503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i="1" kern="1200" dirty="0" smtClean="0"/>
            <a:t>desire</a:t>
          </a:r>
          <a:endParaRPr lang="en-US" sz="1800" kern="1200" dirty="0"/>
        </a:p>
      </dsp:txBody>
      <dsp:txXfrm>
        <a:off x="2261510" y="1726125"/>
        <a:ext cx="1535772" cy="899086"/>
      </dsp:txXfrm>
    </dsp:sp>
    <dsp:sp modelId="{734941B5-6F64-40C2-B54F-BBA859ED007E}">
      <dsp:nvSpPr>
        <dsp:cNvPr id="0" name=""/>
        <dsp:cNvSpPr/>
      </dsp:nvSpPr>
      <dsp:spPr>
        <a:xfrm>
          <a:off x="3984426" y="1978296"/>
          <a:ext cx="337443" cy="3947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3984426" y="2057245"/>
        <a:ext cx="236210" cy="236847"/>
      </dsp:txXfrm>
    </dsp:sp>
    <dsp:sp modelId="{47EEB2CA-332B-49BF-84F2-2D789E9593A2}">
      <dsp:nvSpPr>
        <dsp:cNvPr id="0" name=""/>
        <dsp:cNvSpPr/>
      </dsp:nvSpPr>
      <dsp:spPr>
        <a:xfrm>
          <a:off x="4461941" y="1698153"/>
          <a:ext cx="1591716" cy="95503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i="1" kern="1200" dirty="0" smtClean="0"/>
            <a:t>determination</a:t>
          </a:r>
          <a:endParaRPr lang="en-US" sz="1800" kern="1200" dirty="0"/>
        </a:p>
      </dsp:txBody>
      <dsp:txXfrm>
        <a:off x="4489913" y="1726125"/>
        <a:ext cx="1535772" cy="899086"/>
      </dsp:txXfrm>
    </dsp:sp>
    <dsp:sp modelId="{7448528E-A3E9-4D56-BF3C-8D4667BF45D0}">
      <dsp:nvSpPr>
        <dsp:cNvPr id="0" name=""/>
        <dsp:cNvSpPr/>
      </dsp:nvSpPr>
      <dsp:spPr>
        <a:xfrm>
          <a:off x="6212830" y="1978296"/>
          <a:ext cx="337443" cy="3947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6212830" y="2057245"/>
        <a:ext cx="236210" cy="236847"/>
      </dsp:txXfrm>
    </dsp:sp>
    <dsp:sp modelId="{6E066D68-B245-41CD-95D9-DC0CC03A3FD2}">
      <dsp:nvSpPr>
        <dsp:cNvPr id="0" name=""/>
        <dsp:cNvSpPr/>
      </dsp:nvSpPr>
      <dsp:spPr>
        <a:xfrm>
          <a:off x="6690345" y="1698153"/>
          <a:ext cx="1591716" cy="95503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i="1" kern="1200" dirty="0" smtClean="0"/>
            <a:t>intention</a:t>
          </a:r>
          <a:endParaRPr lang="en-US" sz="1800" kern="1200" dirty="0"/>
        </a:p>
      </dsp:txBody>
      <dsp:txXfrm>
        <a:off x="6718317" y="1726125"/>
        <a:ext cx="1535772" cy="899086"/>
      </dsp:txXfrm>
    </dsp:sp>
    <dsp:sp modelId="{16C0D29B-5D3D-4AE7-B646-A43E78EEF9D7}">
      <dsp:nvSpPr>
        <dsp:cNvPr id="0" name=""/>
        <dsp:cNvSpPr/>
      </dsp:nvSpPr>
      <dsp:spPr>
        <a:xfrm>
          <a:off x="8441233" y="1978296"/>
          <a:ext cx="337443" cy="3947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8441233" y="2057245"/>
        <a:ext cx="236210" cy="236847"/>
      </dsp:txXfrm>
    </dsp:sp>
    <dsp:sp modelId="{65DAFC52-2001-4C50-A0C3-07B19816EF66}">
      <dsp:nvSpPr>
        <dsp:cNvPr id="0" name=""/>
        <dsp:cNvSpPr/>
      </dsp:nvSpPr>
      <dsp:spPr>
        <a:xfrm>
          <a:off x="8918748" y="1698153"/>
          <a:ext cx="1591716" cy="95503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i="1" kern="1200" dirty="0" smtClean="0"/>
            <a:t>act</a:t>
          </a:r>
          <a:endParaRPr lang="en-US" sz="1800" i="1" kern="1200" dirty="0"/>
        </a:p>
      </dsp:txBody>
      <dsp:txXfrm>
        <a:off x="8946720" y="1726125"/>
        <a:ext cx="1535772" cy="899086"/>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C97DA2-CF9B-0548-89BC-41DD59467B85}" type="datetimeFigureOut">
              <a:rPr lang="en-US" smtClean="0"/>
              <a:t>9/25/2020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BDEBF2-CC02-1548-9470-B528E3625D40}" type="slidenum">
              <a:rPr lang="en-US" smtClean="0"/>
              <a:t>‹#›</a:t>
            </a:fld>
            <a:endParaRPr lang="en-US"/>
          </a:p>
        </p:txBody>
      </p:sp>
    </p:spTree>
    <p:extLst>
      <p:ext uri="{BB962C8B-B14F-4D97-AF65-F5344CB8AC3E}">
        <p14:creationId xmlns:p14="http://schemas.microsoft.com/office/powerpoint/2010/main" val="1787498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9530D08-FCBC-2442-8AF0-6F57396B269F}"/>
              </a:ext>
            </a:extLst>
          </p:cNvPr>
          <p:cNvSpPr>
            <a:spLocks noGrp="1"/>
          </p:cNvSpPr>
          <p:nvPr>
            <p:ph type="subTitle" idx="1"/>
          </p:nvPr>
        </p:nvSpPr>
        <p:spPr>
          <a:xfrm>
            <a:off x="1524000" y="470219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49FB2A54-FC40-FE44-B3CA-E2D3E1BD244C}"/>
              </a:ext>
            </a:extLst>
          </p:cNvPr>
          <p:cNvSpPr>
            <a:spLocks noGrp="1"/>
          </p:cNvSpPr>
          <p:nvPr>
            <p:ph type="dt" sz="half" idx="10"/>
          </p:nvPr>
        </p:nvSpPr>
        <p:spPr/>
        <p:txBody>
          <a:bodyPr/>
          <a:lstStyle/>
          <a:p>
            <a:fld id="{82E09D70-B50F-0348-91D4-A5D1DE691CCB}" type="datetime1">
              <a:rPr lang="en-CA" smtClean="0"/>
              <a:t>2020-09-25</a:t>
            </a:fld>
            <a:endParaRPr lang="en-US"/>
          </a:p>
        </p:txBody>
      </p:sp>
      <p:sp>
        <p:nvSpPr>
          <p:cNvPr id="6" name="Slide Number Placeholder 5">
            <a:extLst>
              <a:ext uri="{FF2B5EF4-FFF2-40B4-BE49-F238E27FC236}">
                <a16:creationId xmlns:a16="http://schemas.microsoft.com/office/drawing/2014/main" id="{6CF84A88-7E80-B240-B1D0-E6162EFB86F5}"/>
              </a:ext>
            </a:extLst>
          </p:cNvPr>
          <p:cNvSpPr>
            <a:spLocks noGrp="1"/>
          </p:cNvSpPr>
          <p:nvPr>
            <p:ph type="sldNum" sz="quarter" idx="12"/>
          </p:nvPr>
        </p:nvSpPr>
        <p:spPr/>
        <p:txBody>
          <a:bodyPr/>
          <a:lstStyle/>
          <a:p>
            <a:fld id="{C8784B88-F3D9-6A4F-9660-1A0A1E561ED7}" type="slidenum">
              <a:rPr lang="en-US" smtClean="0"/>
              <a:t>‹#›</a:t>
            </a:fld>
            <a:endParaRPr lang="en-US"/>
          </a:p>
        </p:txBody>
      </p:sp>
      <p:sp>
        <p:nvSpPr>
          <p:cNvPr id="16" name="Rectangle 15">
            <a:extLst>
              <a:ext uri="{FF2B5EF4-FFF2-40B4-BE49-F238E27FC236}">
                <a16:creationId xmlns:a16="http://schemas.microsoft.com/office/drawing/2014/main" id="{2DBDC0EF-082B-474B-8CA4-98454AF4AEBA}"/>
              </a:ext>
            </a:extLst>
          </p:cNvPr>
          <p:cNvSpPr/>
          <p:nvPr userDrawn="1"/>
        </p:nvSpPr>
        <p:spPr>
          <a:xfrm>
            <a:off x="9982200" y="242888"/>
            <a:ext cx="2062163" cy="1714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375D6A4-DD0F-A54E-8615-5D0133DAE6EA}"/>
              </a:ext>
            </a:extLst>
          </p:cNvPr>
          <p:cNvSpPr>
            <a:spLocks noGrp="1"/>
          </p:cNvSpPr>
          <p:nvPr>
            <p:ph type="ctrTitle"/>
          </p:nvPr>
        </p:nvSpPr>
        <p:spPr>
          <a:xfrm>
            <a:off x="1524000" y="2222523"/>
            <a:ext cx="9144000" cy="2387600"/>
          </a:xfrm>
        </p:spPr>
        <p:txBody>
          <a:bodyPr anchor="b"/>
          <a:lstStyle>
            <a:lvl1pPr algn="ctr">
              <a:defRPr sz="6000"/>
            </a:lvl1pPr>
          </a:lstStyle>
          <a:p>
            <a:r>
              <a:rPr lang="en-US" dirty="0"/>
              <a:t>Click to edit Master title style</a:t>
            </a:r>
          </a:p>
        </p:txBody>
      </p:sp>
      <p:pic>
        <p:nvPicPr>
          <p:cNvPr id="17" name="Picture 16">
            <a:extLst>
              <a:ext uri="{FF2B5EF4-FFF2-40B4-BE49-F238E27FC236}">
                <a16:creationId xmlns:a16="http://schemas.microsoft.com/office/drawing/2014/main" id="{03BDEBF7-FA97-0741-A594-97BCE55D7662}"/>
              </a:ext>
            </a:extLst>
          </p:cNvPr>
          <p:cNvPicPr>
            <a:picLocks noChangeAspect="1"/>
          </p:cNvPicPr>
          <p:nvPr userDrawn="1"/>
        </p:nvPicPr>
        <p:blipFill>
          <a:blip r:embed="rId2"/>
          <a:stretch>
            <a:fillRect/>
          </a:stretch>
        </p:blipFill>
        <p:spPr>
          <a:xfrm>
            <a:off x="5183274" y="242888"/>
            <a:ext cx="1825452" cy="1333141"/>
          </a:xfrm>
          <a:prstGeom prst="rect">
            <a:avLst/>
          </a:prstGeom>
        </p:spPr>
      </p:pic>
      <p:sp>
        <p:nvSpPr>
          <p:cNvPr id="18" name="Rectangle 17">
            <a:extLst>
              <a:ext uri="{FF2B5EF4-FFF2-40B4-BE49-F238E27FC236}">
                <a16:creationId xmlns:a16="http://schemas.microsoft.com/office/drawing/2014/main" id="{FC41CAC8-26EE-AD4F-92B7-481D2D348569}"/>
              </a:ext>
            </a:extLst>
          </p:cNvPr>
          <p:cNvSpPr/>
          <p:nvPr userDrawn="1"/>
        </p:nvSpPr>
        <p:spPr>
          <a:xfrm>
            <a:off x="4857750" y="1417708"/>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
        <p:nvSpPr>
          <p:cNvPr id="19" name="TextBox 18">
            <a:extLst>
              <a:ext uri="{FF2B5EF4-FFF2-40B4-BE49-F238E27FC236}">
                <a16:creationId xmlns:a16="http://schemas.microsoft.com/office/drawing/2014/main" id="{B1122BF2-C2B8-FA49-843E-12C8E5D64BD1}"/>
              </a:ext>
            </a:extLst>
          </p:cNvPr>
          <p:cNvSpPr txBox="1"/>
          <p:nvPr userDrawn="1"/>
        </p:nvSpPr>
        <p:spPr>
          <a:xfrm>
            <a:off x="0" y="1791401"/>
            <a:ext cx="12192000" cy="338554"/>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0"/>
            <a:endParaRPr lang="en-US" sz="1600" dirty="0"/>
          </a:p>
        </p:txBody>
      </p:sp>
    </p:spTree>
    <p:extLst>
      <p:ext uri="{BB962C8B-B14F-4D97-AF65-F5344CB8AC3E}">
        <p14:creationId xmlns:p14="http://schemas.microsoft.com/office/powerpoint/2010/main" val="3426675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DF3F3-9817-DF45-9720-EC62753AD38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639DE9E-49B4-5245-8859-91B7E5EA2D0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2670A9-CBAB-2C49-950E-5B31284F2D97}"/>
              </a:ext>
            </a:extLst>
          </p:cNvPr>
          <p:cNvSpPr>
            <a:spLocks noGrp="1"/>
          </p:cNvSpPr>
          <p:nvPr>
            <p:ph type="dt" sz="half" idx="10"/>
          </p:nvPr>
        </p:nvSpPr>
        <p:spPr/>
        <p:txBody>
          <a:bodyPr/>
          <a:lstStyle/>
          <a:p>
            <a:fld id="{31257080-5C0E-9945-9DFE-64B3BB9DCD9F}" type="datetime1">
              <a:rPr lang="en-CA" smtClean="0"/>
              <a:t>2020-09-25</a:t>
            </a:fld>
            <a:endParaRPr lang="en-US"/>
          </a:p>
        </p:txBody>
      </p:sp>
      <p:sp>
        <p:nvSpPr>
          <p:cNvPr id="6" name="Slide Number Placeholder 5">
            <a:extLst>
              <a:ext uri="{FF2B5EF4-FFF2-40B4-BE49-F238E27FC236}">
                <a16:creationId xmlns:a16="http://schemas.microsoft.com/office/drawing/2014/main" id="{ACE9C57E-F3D0-124E-BE46-E8D0BC6F51B4}"/>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982900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E7EF1F6-BFC8-E54B-BD75-AD0467B4D7A9}"/>
              </a:ext>
            </a:extLst>
          </p:cNvPr>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9CEC5120-FFD1-DF48-80C8-000736276E5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E515DF-717B-B242-AE59-FBFEC115EAFF}"/>
              </a:ext>
            </a:extLst>
          </p:cNvPr>
          <p:cNvSpPr>
            <a:spLocks noGrp="1"/>
          </p:cNvSpPr>
          <p:nvPr>
            <p:ph type="dt" sz="half" idx="10"/>
          </p:nvPr>
        </p:nvSpPr>
        <p:spPr/>
        <p:txBody>
          <a:bodyPr/>
          <a:lstStyle/>
          <a:p>
            <a:fld id="{B5E93FEC-E01D-6145-B83C-1F1DBBA82E62}" type="datetime1">
              <a:rPr lang="en-CA" smtClean="0"/>
              <a:t>2020-09-25</a:t>
            </a:fld>
            <a:endParaRPr lang="en-US"/>
          </a:p>
        </p:txBody>
      </p:sp>
      <p:sp>
        <p:nvSpPr>
          <p:cNvPr id="6" name="Slide Number Placeholder 5">
            <a:extLst>
              <a:ext uri="{FF2B5EF4-FFF2-40B4-BE49-F238E27FC236}">
                <a16:creationId xmlns:a16="http://schemas.microsoft.com/office/drawing/2014/main" id="{6BACAEFF-B8AB-074B-AAD7-B40D9E5BE132}"/>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571875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432FA-8667-4446-A71D-C97A83700C4E}"/>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E4910346-13AE-AC46-BB14-BD42A0147E5F}"/>
              </a:ext>
            </a:extLst>
          </p:cNvPr>
          <p:cNvSpPr>
            <a:spLocks noGrp="1"/>
          </p:cNvSpPr>
          <p:nvPr>
            <p:ph idx="1"/>
          </p:nvPr>
        </p:nvSpPr>
        <p:spPr/>
        <p:txBody>
          <a:bodyPr/>
          <a:lstStyle>
            <a:lvl1pPr>
              <a:defRPr sz="2600"/>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9F3B3C2-584D-B04F-9C08-AEBABB5984D6}"/>
              </a:ext>
            </a:extLst>
          </p:cNvPr>
          <p:cNvSpPr>
            <a:spLocks noGrp="1"/>
          </p:cNvSpPr>
          <p:nvPr>
            <p:ph type="dt" sz="half" idx="10"/>
          </p:nvPr>
        </p:nvSpPr>
        <p:spPr/>
        <p:txBody>
          <a:bodyPr/>
          <a:lstStyle/>
          <a:p>
            <a:fld id="{2D9057BC-CE48-CD4C-AF3D-B9C2E384CD7B}" type="datetime1">
              <a:rPr lang="en-CA" smtClean="0"/>
              <a:t>2020-09-25</a:t>
            </a:fld>
            <a:endParaRPr lang="en-US"/>
          </a:p>
        </p:txBody>
      </p:sp>
      <p:sp>
        <p:nvSpPr>
          <p:cNvPr id="6" name="Slide Number Placeholder 5">
            <a:extLst>
              <a:ext uri="{FF2B5EF4-FFF2-40B4-BE49-F238E27FC236}">
                <a16:creationId xmlns:a16="http://schemas.microsoft.com/office/drawing/2014/main" id="{8048785F-521D-0C44-8EE3-2CFF92EC9775}"/>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718694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92CDF-C717-7044-AA4A-5150F849899D}"/>
              </a:ext>
            </a:extLst>
          </p:cNvPr>
          <p:cNvSpPr>
            <a:spLocks noGrp="1"/>
          </p:cNvSpPr>
          <p:nvPr>
            <p:ph type="title"/>
          </p:nvPr>
        </p:nvSpPr>
        <p:spPr>
          <a:xfrm>
            <a:off x="831850" y="1709738"/>
            <a:ext cx="10515600" cy="2852737"/>
          </a:xfrm>
        </p:spPr>
        <p:txBody>
          <a:bodyPr anchor="b">
            <a:normAutofit/>
          </a:bodyPr>
          <a:lstStyle>
            <a:lvl1pPr>
              <a:defRPr sz="5400"/>
            </a:lvl1pPr>
          </a:lstStyle>
          <a:p>
            <a:r>
              <a:rPr lang="en-US" dirty="0"/>
              <a:t>Click to edit Master title style</a:t>
            </a:r>
          </a:p>
        </p:txBody>
      </p:sp>
      <p:sp>
        <p:nvSpPr>
          <p:cNvPr id="3" name="Text Placeholder 2">
            <a:extLst>
              <a:ext uri="{FF2B5EF4-FFF2-40B4-BE49-F238E27FC236}">
                <a16:creationId xmlns:a16="http://schemas.microsoft.com/office/drawing/2014/main" id="{4610F1A3-EE6B-B643-8A96-7EB5355F43B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id="{912EA2A2-1905-F64F-A921-98677409C732}"/>
              </a:ext>
            </a:extLst>
          </p:cNvPr>
          <p:cNvSpPr>
            <a:spLocks noGrp="1"/>
          </p:cNvSpPr>
          <p:nvPr>
            <p:ph type="dt" sz="half" idx="10"/>
          </p:nvPr>
        </p:nvSpPr>
        <p:spPr/>
        <p:txBody>
          <a:bodyPr/>
          <a:lstStyle/>
          <a:p>
            <a:fld id="{5EE30B33-5645-6243-A1BF-764EAD99171C}" type="datetime1">
              <a:rPr lang="en-CA" smtClean="0"/>
              <a:t>2020-09-25</a:t>
            </a:fld>
            <a:endParaRPr lang="en-US"/>
          </a:p>
        </p:txBody>
      </p:sp>
      <p:sp>
        <p:nvSpPr>
          <p:cNvPr id="6" name="Slide Number Placeholder 5">
            <a:extLst>
              <a:ext uri="{FF2B5EF4-FFF2-40B4-BE49-F238E27FC236}">
                <a16:creationId xmlns:a16="http://schemas.microsoft.com/office/drawing/2014/main" id="{1AB12FB8-D1DA-5C42-865C-4E2AF1F5487D}"/>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1071187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3EAE3-61A7-F749-875E-C4F204A1FF52}"/>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2690A70-3233-6345-B755-997D04AE3888}"/>
              </a:ext>
            </a:extLst>
          </p:cNvPr>
          <p:cNvSpPr>
            <a:spLocks noGrp="1"/>
          </p:cNvSpPr>
          <p:nvPr>
            <p:ph sz="half" idx="1"/>
          </p:nvPr>
        </p:nvSpPr>
        <p:spPr>
          <a:xfrm>
            <a:off x="838200" y="1825625"/>
            <a:ext cx="5181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5EF07842-B9FF-AE49-814C-4AD1A5B0F32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6BCD8A8-3C59-E545-B02E-2C1655DF8219}"/>
              </a:ext>
            </a:extLst>
          </p:cNvPr>
          <p:cNvSpPr>
            <a:spLocks noGrp="1"/>
          </p:cNvSpPr>
          <p:nvPr>
            <p:ph type="dt" sz="half" idx="10"/>
          </p:nvPr>
        </p:nvSpPr>
        <p:spPr/>
        <p:txBody>
          <a:bodyPr/>
          <a:lstStyle/>
          <a:p>
            <a:fld id="{571FF58C-3BFE-5844-BE6A-B3C235B0E679}" type="datetime1">
              <a:rPr lang="en-CA" smtClean="0"/>
              <a:t>2020-09-25</a:t>
            </a:fld>
            <a:endParaRPr lang="en-US"/>
          </a:p>
        </p:txBody>
      </p:sp>
      <p:sp>
        <p:nvSpPr>
          <p:cNvPr id="7" name="Slide Number Placeholder 6">
            <a:extLst>
              <a:ext uri="{FF2B5EF4-FFF2-40B4-BE49-F238E27FC236}">
                <a16:creationId xmlns:a16="http://schemas.microsoft.com/office/drawing/2014/main" id="{EA882D9E-F43F-D44C-82D8-8DC2B412D099}"/>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620031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C3363-FA41-1940-8E68-047776A8510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8131B48-0769-F746-A5E4-D04C2A776AE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873771C5-36C7-4348-94E9-B488F912ED33}"/>
              </a:ext>
            </a:extLst>
          </p:cNvPr>
          <p:cNvSpPr>
            <a:spLocks noGrp="1"/>
          </p:cNvSpPr>
          <p:nvPr>
            <p:ph sz="half" idx="2"/>
          </p:nvPr>
        </p:nvSpPr>
        <p:spPr>
          <a:xfrm>
            <a:off x="839788" y="2505075"/>
            <a:ext cx="5157787"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D54492BF-37AF-F14B-92DB-45CF3B7B0BE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C2C5698-46FB-3D46-A19E-E67525E4FEA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117F8ED-C600-CB41-A494-4CC0D8ACAEF7}"/>
              </a:ext>
            </a:extLst>
          </p:cNvPr>
          <p:cNvSpPr>
            <a:spLocks noGrp="1"/>
          </p:cNvSpPr>
          <p:nvPr>
            <p:ph type="dt" sz="half" idx="10"/>
          </p:nvPr>
        </p:nvSpPr>
        <p:spPr/>
        <p:txBody>
          <a:bodyPr/>
          <a:lstStyle/>
          <a:p>
            <a:fld id="{75746508-7F59-134E-AAE3-D16872DD9145}" type="datetime1">
              <a:rPr lang="en-CA" smtClean="0"/>
              <a:t>2020-09-25</a:t>
            </a:fld>
            <a:endParaRPr lang="en-US"/>
          </a:p>
        </p:txBody>
      </p:sp>
      <p:sp>
        <p:nvSpPr>
          <p:cNvPr id="9" name="Slide Number Placeholder 8">
            <a:extLst>
              <a:ext uri="{FF2B5EF4-FFF2-40B4-BE49-F238E27FC236}">
                <a16:creationId xmlns:a16="http://schemas.microsoft.com/office/drawing/2014/main" id="{C5487123-0779-FB4A-827B-51AC31926FE8}"/>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303484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DA3E6-AEA3-B54D-9374-6AE6FBDBA29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04D16E0-8AC1-FB48-892C-65E7457A1629}"/>
              </a:ext>
            </a:extLst>
          </p:cNvPr>
          <p:cNvSpPr>
            <a:spLocks noGrp="1"/>
          </p:cNvSpPr>
          <p:nvPr>
            <p:ph type="dt" sz="half" idx="10"/>
          </p:nvPr>
        </p:nvSpPr>
        <p:spPr/>
        <p:txBody>
          <a:bodyPr/>
          <a:lstStyle/>
          <a:p>
            <a:fld id="{85AD8C52-795A-AC45-9E13-A1AF72C1B6E8}" type="datetime1">
              <a:rPr lang="en-CA" smtClean="0"/>
              <a:t>2020-09-25</a:t>
            </a:fld>
            <a:endParaRPr lang="en-US"/>
          </a:p>
        </p:txBody>
      </p:sp>
      <p:sp>
        <p:nvSpPr>
          <p:cNvPr id="5" name="Slide Number Placeholder 4">
            <a:extLst>
              <a:ext uri="{FF2B5EF4-FFF2-40B4-BE49-F238E27FC236}">
                <a16:creationId xmlns:a16="http://schemas.microsoft.com/office/drawing/2014/main" id="{E936B769-975D-F442-93E9-0CEA33453752}"/>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807887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A3B0DD-3463-5344-B094-815387B42932}"/>
              </a:ext>
            </a:extLst>
          </p:cNvPr>
          <p:cNvSpPr>
            <a:spLocks noGrp="1"/>
          </p:cNvSpPr>
          <p:nvPr>
            <p:ph type="dt" sz="half" idx="10"/>
          </p:nvPr>
        </p:nvSpPr>
        <p:spPr/>
        <p:txBody>
          <a:bodyPr/>
          <a:lstStyle/>
          <a:p>
            <a:fld id="{75446120-296C-384C-AC58-EC87636FD61B}" type="datetime1">
              <a:rPr lang="en-CA" smtClean="0"/>
              <a:t>2020-09-25</a:t>
            </a:fld>
            <a:endParaRPr lang="en-US"/>
          </a:p>
        </p:txBody>
      </p:sp>
      <p:sp>
        <p:nvSpPr>
          <p:cNvPr id="4" name="Slide Number Placeholder 3">
            <a:extLst>
              <a:ext uri="{FF2B5EF4-FFF2-40B4-BE49-F238E27FC236}">
                <a16:creationId xmlns:a16="http://schemas.microsoft.com/office/drawing/2014/main" id="{94EC7B5A-ACA7-1149-B4B9-6FC902D09F41}"/>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1436204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692AF-27A0-C249-800F-C129E9BB1AAE}"/>
              </a:ext>
            </a:extLst>
          </p:cNvPr>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58F05945-3F90-1F41-8D50-86FDDCDDFA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75FF419-5B04-CA4D-B134-92D8E45F29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3027EFE-F754-E54E-92CC-853C3A3E3843}"/>
              </a:ext>
            </a:extLst>
          </p:cNvPr>
          <p:cNvSpPr>
            <a:spLocks noGrp="1"/>
          </p:cNvSpPr>
          <p:nvPr>
            <p:ph type="dt" sz="half" idx="10"/>
          </p:nvPr>
        </p:nvSpPr>
        <p:spPr/>
        <p:txBody>
          <a:bodyPr/>
          <a:lstStyle/>
          <a:p>
            <a:fld id="{1EF64C69-3445-F947-B1D3-6831C557BABD}" type="datetime1">
              <a:rPr lang="en-CA" smtClean="0"/>
              <a:t>2020-09-25</a:t>
            </a:fld>
            <a:endParaRPr lang="en-US"/>
          </a:p>
        </p:txBody>
      </p:sp>
      <p:sp>
        <p:nvSpPr>
          <p:cNvPr id="7" name="Slide Number Placeholder 6">
            <a:extLst>
              <a:ext uri="{FF2B5EF4-FFF2-40B4-BE49-F238E27FC236}">
                <a16:creationId xmlns:a16="http://schemas.microsoft.com/office/drawing/2014/main" id="{3FC53744-71D3-DE4B-85B7-2122B010BB52}"/>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892360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8B656-7A5A-F843-9502-BFA3B1FFB8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D43EA3C-67FA-964E-9DB0-ED8DEA2F977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4A2A11A-2029-3640-9DD4-B7D24EDA76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94D85BC-44AD-2443-953B-FAF3B3FEC79F}"/>
              </a:ext>
            </a:extLst>
          </p:cNvPr>
          <p:cNvSpPr>
            <a:spLocks noGrp="1"/>
          </p:cNvSpPr>
          <p:nvPr>
            <p:ph type="dt" sz="half" idx="10"/>
          </p:nvPr>
        </p:nvSpPr>
        <p:spPr/>
        <p:txBody>
          <a:bodyPr/>
          <a:lstStyle/>
          <a:p>
            <a:fld id="{AEE5E639-D598-E143-91BC-79FD22069BA6}" type="datetime1">
              <a:rPr lang="en-CA" smtClean="0"/>
              <a:t>2020-09-25</a:t>
            </a:fld>
            <a:endParaRPr lang="en-US"/>
          </a:p>
        </p:txBody>
      </p:sp>
      <p:sp>
        <p:nvSpPr>
          <p:cNvPr id="7" name="Slide Number Placeholder 6">
            <a:extLst>
              <a:ext uri="{FF2B5EF4-FFF2-40B4-BE49-F238E27FC236}">
                <a16:creationId xmlns:a16="http://schemas.microsoft.com/office/drawing/2014/main" id="{F0BBF23B-F646-BF47-AE26-9F9D9402CD2C}"/>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788149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5AA4472B-77C3-C84F-B148-9A6105B11873}"/>
              </a:ext>
            </a:extLst>
          </p:cNvPr>
          <p:cNvSpPr txBox="1"/>
          <p:nvPr userDrawn="1"/>
        </p:nvSpPr>
        <p:spPr>
          <a:xfrm>
            <a:off x="1" y="6519446"/>
            <a:ext cx="12192000"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a:t>أكاديمية آيات للعلوم الإسلامية      </a:t>
            </a:r>
            <a:r>
              <a:rPr lang="en-US" sz="1600" dirty="0"/>
              <a:t>www.ayaatacademy.ca     </a:t>
            </a:r>
          </a:p>
        </p:txBody>
      </p:sp>
      <p:sp>
        <p:nvSpPr>
          <p:cNvPr id="2" name="Title Placeholder 1">
            <a:extLst>
              <a:ext uri="{FF2B5EF4-FFF2-40B4-BE49-F238E27FC236}">
                <a16:creationId xmlns:a16="http://schemas.microsoft.com/office/drawing/2014/main" id="{17DDCA45-CB87-4846-A6A1-55A1929CB6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0F31F4-BF77-CA4D-AD13-C0EF018F7E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00A73850-9D85-2A4A-B6B7-456EA1583E36}"/>
              </a:ext>
            </a:extLst>
          </p:cNvPr>
          <p:cNvSpPr>
            <a:spLocks noGrp="1"/>
          </p:cNvSpPr>
          <p:nvPr>
            <p:ph type="dt" sz="half" idx="2"/>
          </p:nvPr>
        </p:nvSpPr>
        <p:spPr>
          <a:xfrm>
            <a:off x="838200" y="6527806"/>
            <a:ext cx="2743200" cy="365125"/>
          </a:xfrm>
          <a:prstGeom prst="rect">
            <a:avLst/>
          </a:prstGeom>
        </p:spPr>
        <p:txBody>
          <a:bodyPr vert="horz" lIns="91440" tIns="45720" rIns="91440" bIns="45720" rtlCol="0" anchor="ctr"/>
          <a:lstStyle>
            <a:lvl1pPr algn="l">
              <a:defRPr sz="1800" b="1">
                <a:solidFill>
                  <a:schemeClr val="bg1"/>
                </a:solidFill>
                <a:latin typeface="Arial" panose="020B0604020202020204" pitchFamily="34" charset="0"/>
                <a:cs typeface="Arial" panose="020B0604020202020204" pitchFamily="34" charset="0"/>
              </a:defRPr>
            </a:lvl1pPr>
          </a:lstStyle>
          <a:p>
            <a:fld id="{3D6E881E-EDFF-9A48-8643-9E8960853ECB}" type="datetime1">
              <a:rPr lang="en-CA" smtClean="0"/>
              <a:t>2020-09-25</a:t>
            </a:fld>
            <a:endParaRPr lang="en-US" dirty="0"/>
          </a:p>
        </p:txBody>
      </p:sp>
      <p:sp>
        <p:nvSpPr>
          <p:cNvPr id="6" name="Slide Number Placeholder 5">
            <a:extLst>
              <a:ext uri="{FF2B5EF4-FFF2-40B4-BE49-F238E27FC236}">
                <a16:creationId xmlns:a16="http://schemas.microsoft.com/office/drawing/2014/main" id="{19CBF62B-EBD9-1342-8CB5-9BCC68E882CD}"/>
              </a:ext>
            </a:extLst>
          </p:cNvPr>
          <p:cNvSpPr>
            <a:spLocks noGrp="1"/>
          </p:cNvSpPr>
          <p:nvPr>
            <p:ph type="sldNum" sz="quarter" idx="4"/>
          </p:nvPr>
        </p:nvSpPr>
        <p:spPr>
          <a:xfrm>
            <a:off x="8610600" y="6527806"/>
            <a:ext cx="2743200" cy="365125"/>
          </a:xfrm>
          <a:prstGeom prst="rect">
            <a:avLst/>
          </a:prstGeom>
        </p:spPr>
        <p:txBody>
          <a:bodyPr vert="horz" lIns="91440" tIns="45720" rIns="91440" bIns="45720" rtlCol="0" anchor="ctr"/>
          <a:lstStyle>
            <a:lvl1pPr algn="r">
              <a:defRPr sz="1800" b="1">
                <a:solidFill>
                  <a:schemeClr val="bg1"/>
                </a:solidFill>
                <a:latin typeface="Arial" panose="020B0604020202020204" pitchFamily="34" charset="0"/>
                <a:cs typeface="Arial" panose="020B0604020202020204" pitchFamily="34" charset="0"/>
              </a:defRPr>
            </a:lvl1pPr>
          </a:lstStyle>
          <a:p>
            <a:fld id="{C8784B88-F3D9-6A4F-9660-1A0A1E561ED7}" type="slidenum">
              <a:rPr lang="en-US" smtClean="0"/>
              <a:pPr/>
              <a:t>‹#›</a:t>
            </a:fld>
            <a:endParaRPr lang="en-US" dirty="0"/>
          </a:p>
        </p:txBody>
      </p:sp>
      <p:pic>
        <p:nvPicPr>
          <p:cNvPr id="7" name="Picture 6">
            <a:extLst>
              <a:ext uri="{FF2B5EF4-FFF2-40B4-BE49-F238E27FC236}">
                <a16:creationId xmlns:a16="http://schemas.microsoft.com/office/drawing/2014/main" id="{27A79718-0341-3243-9AE1-3D0C2DA74180}"/>
              </a:ext>
            </a:extLst>
          </p:cNvPr>
          <p:cNvPicPr>
            <a:picLocks noChangeAspect="1"/>
          </p:cNvPicPr>
          <p:nvPr userDrawn="1"/>
        </p:nvPicPr>
        <p:blipFill>
          <a:blip r:embed="rId13"/>
          <a:stretch>
            <a:fillRect/>
          </a:stretch>
        </p:blipFill>
        <p:spPr>
          <a:xfrm>
            <a:off x="10069186" y="230188"/>
            <a:ext cx="1825452" cy="1333141"/>
          </a:xfrm>
          <a:prstGeom prst="rect">
            <a:avLst/>
          </a:prstGeom>
        </p:spPr>
      </p:pic>
      <p:sp>
        <p:nvSpPr>
          <p:cNvPr id="8" name="Rectangle 7">
            <a:extLst>
              <a:ext uri="{FF2B5EF4-FFF2-40B4-BE49-F238E27FC236}">
                <a16:creationId xmlns:a16="http://schemas.microsoft.com/office/drawing/2014/main" id="{3D8A766A-995A-9C41-BF6C-E3EBFD67ED69}"/>
              </a:ext>
            </a:extLst>
          </p:cNvPr>
          <p:cNvSpPr/>
          <p:nvPr userDrawn="1"/>
        </p:nvSpPr>
        <p:spPr>
          <a:xfrm>
            <a:off x="9743662" y="1405008"/>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Tree>
    <p:extLst>
      <p:ext uri="{BB962C8B-B14F-4D97-AF65-F5344CB8AC3E}">
        <p14:creationId xmlns:p14="http://schemas.microsoft.com/office/powerpoint/2010/main" val="33795824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150000"/>
        </a:lnSpc>
        <a:spcBef>
          <a:spcPts val="1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5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5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2B0BB-85E7-444B-A033-873561327BFC}"/>
              </a:ext>
            </a:extLst>
          </p:cNvPr>
          <p:cNvSpPr>
            <a:spLocks noGrp="1"/>
          </p:cNvSpPr>
          <p:nvPr>
            <p:ph type="ctrTitle"/>
          </p:nvPr>
        </p:nvSpPr>
        <p:spPr/>
        <p:txBody>
          <a:bodyPr/>
          <a:lstStyle/>
          <a:p>
            <a:r>
              <a:rPr lang="en-US" dirty="0"/>
              <a:t>The heart </a:t>
            </a:r>
            <a:endParaRPr lang="en-US" dirty="0"/>
          </a:p>
        </p:txBody>
      </p:sp>
      <p:sp>
        <p:nvSpPr>
          <p:cNvPr id="3" name="Subtitle 2">
            <a:extLst>
              <a:ext uri="{FF2B5EF4-FFF2-40B4-BE49-F238E27FC236}">
                <a16:creationId xmlns:a16="http://schemas.microsoft.com/office/drawing/2014/main" id="{D2CE41B7-91BB-2643-B51E-9483CCFAA46F}"/>
              </a:ext>
            </a:extLst>
          </p:cNvPr>
          <p:cNvSpPr>
            <a:spLocks noGrp="1"/>
          </p:cNvSpPr>
          <p:nvPr>
            <p:ph type="subTitle" idx="1"/>
          </p:nvPr>
        </p:nvSpPr>
        <p:spPr/>
        <p:txBody>
          <a:bodyPr/>
          <a:lstStyle/>
          <a:p>
            <a:r>
              <a:rPr lang="en-US" b="1" dirty="0" smtClean="0"/>
              <a:t>Heba Amr</a:t>
            </a:r>
            <a:endParaRPr lang="en-US" dirty="0"/>
          </a:p>
        </p:txBody>
      </p:sp>
      <p:sp>
        <p:nvSpPr>
          <p:cNvPr id="4" name="Date Placeholder 3">
            <a:extLst>
              <a:ext uri="{FF2B5EF4-FFF2-40B4-BE49-F238E27FC236}">
                <a16:creationId xmlns:a16="http://schemas.microsoft.com/office/drawing/2014/main" id="{B58D3839-5137-2E43-9E9E-2448574C133B}"/>
              </a:ext>
            </a:extLst>
          </p:cNvPr>
          <p:cNvSpPr>
            <a:spLocks noGrp="1"/>
          </p:cNvSpPr>
          <p:nvPr>
            <p:ph type="dt" sz="half" idx="10"/>
          </p:nvPr>
        </p:nvSpPr>
        <p:spPr/>
        <p:txBody>
          <a:bodyPr/>
          <a:lstStyle/>
          <a:p>
            <a:fld id="{A02DA27A-0449-7248-A94F-950571DA4F0A}" type="datetime1">
              <a:rPr lang="en-CA" smtClean="0"/>
              <a:t>2020-09-25</a:t>
            </a:fld>
            <a:endParaRPr lang="en-US"/>
          </a:p>
        </p:txBody>
      </p:sp>
      <p:sp>
        <p:nvSpPr>
          <p:cNvPr id="5" name="Slide Number Placeholder 4">
            <a:extLst>
              <a:ext uri="{FF2B5EF4-FFF2-40B4-BE49-F238E27FC236}">
                <a16:creationId xmlns:a16="http://schemas.microsoft.com/office/drawing/2014/main" id="{5C1C79E2-969B-654E-9C3F-A0C291F5423E}"/>
              </a:ext>
            </a:extLst>
          </p:cNvPr>
          <p:cNvSpPr>
            <a:spLocks noGrp="1"/>
          </p:cNvSpPr>
          <p:nvPr>
            <p:ph type="sldNum" sz="quarter" idx="12"/>
          </p:nvPr>
        </p:nvSpPr>
        <p:spPr/>
        <p:txBody>
          <a:bodyPr/>
          <a:lstStyle/>
          <a:p>
            <a:fld id="{C8784B88-F3D9-6A4F-9660-1A0A1E561ED7}" type="slidenum">
              <a:rPr lang="en-US" smtClean="0"/>
              <a:t>1</a:t>
            </a:fld>
            <a:endParaRPr lang="en-US"/>
          </a:p>
        </p:txBody>
      </p:sp>
      <p:sp>
        <p:nvSpPr>
          <p:cNvPr id="7" name="TextBox 6">
            <a:extLst>
              <a:ext uri="{FF2B5EF4-FFF2-40B4-BE49-F238E27FC236}">
                <a16:creationId xmlns:a16="http://schemas.microsoft.com/office/drawing/2014/main" id="{3F55A7A9-5738-CF48-B5C0-8FEFD5979462}"/>
              </a:ext>
            </a:extLst>
          </p:cNvPr>
          <p:cNvSpPr txBox="1"/>
          <p:nvPr/>
        </p:nvSpPr>
        <p:spPr>
          <a:xfrm>
            <a:off x="3893025" y="1782325"/>
            <a:ext cx="4405950" cy="369332"/>
          </a:xfrm>
          <a:prstGeom prst="rect">
            <a:avLst/>
          </a:prstGeom>
          <a:noFill/>
        </p:spPr>
        <p:txBody>
          <a:bodyPr wrap="none" rtlCol="0">
            <a:spAutoFit/>
          </a:bodyPr>
          <a:lstStyle/>
          <a:p>
            <a:r>
              <a:rPr lang="en-CA" b="1" dirty="0">
                <a:solidFill>
                  <a:schemeClr val="bg1"/>
                </a:solidFill>
              </a:rPr>
              <a:t>QRN 111 – Tafsir Curriculum – Lecture No. 1 </a:t>
            </a:r>
            <a:endParaRPr lang="en-US" dirty="0"/>
          </a:p>
        </p:txBody>
      </p:sp>
    </p:spTree>
    <p:extLst>
      <p:ext uri="{BB962C8B-B14F-4D97-AF65-F5344CB8AC3E}">
        <p14:creationId xmlns:p14="http://schemas.microsoft.com/office/powerpoint/2010/main" val="3934097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23FD4-8E45-2C4E-A2B0-7EE5066E270B}"/>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81542286-A1D8-B645-BE41-A0441A30AB55}"/>
              </a:ext>
            </a:extLst>
          </p:cNvPr>
          <p:cNvSpPr>
            <a:spLocks noGrp="1"/>
          </p:cNvSpPr>
          <p:nvPr>
            <p:ph idx="1"/>
          </p:nvPr>
        </p:nvSpPr>
        <p:spPr/>
        <p:txBody>
          <a:bodyPr/>
          <a:lstStyle/>
          <a:p>
            <a:r>
              <a:rPr lang="en-US" dirty="0" smtClean="0"/>
              <a:t>Definition of the “Heart”</a:t>
            </a:r>
          </a:p>
          <a:p>
            <a:r>
              <a:rPr lang="en-US" dirty="0" smtClean="0"/>
              <a:t>3 </a:t>
            </a:r>
            <a:r>
              <a:rPr lang="en-US" dirty="0"/>
              <a:t>levels of the illumination of the heart </a:t>
            </a:r>
            <a:endParaRPr lang="en-US" dirty="0" smtClean="0"/>
          </a:p>
          <a:p>
            <a:r>
              <a:rPr lang="en-US" dirty="0" smtClean="0"/>
              <a:t>Inlets which influence the </a:t>
            </a:r>
            <a:r>
              <a:rPr lang="en-US" dirty="0"/>
              <a:t>flow into the </a:t>
            </a:r>
            <a:r>
              <a:rPr lang="en-US" dirty="0" smtClean="0"/>
              <a:t>heart</a:t>
            </a:r>
          </a:p>
          <a:p>
            <a:r>
              <a:rPr lang="en-US" dirty="0"/>
              <a:t>Doors through which Satan </a:t>
            </a:r>
            <a:r>
              <a:rPr lang="en-US" dirty="0" smtClean="0"/>
              <a:t>Enters </a:t>
            </a:r>
            <a:r>
              <a:rPr lang="en-US" dirty="0"/>
              <a:t>the </a:t>
            </a:r>
            <a:r>
              <a:rPr lang="en-US" dirty="0"/>
              <a:t>Heart</a:t>
            </a:r>
            <a:endParaRPr lang="en-US" dirty="0"/>
          </a:p>
          <a:p>
            <a:r>
              <a:rPr lang="en-US" dirty="0"/>
              <a:t>What </a:t>
            </a:r>
            <a:r>
              <a:rPr lang="en-US" dirty="0"/>
              <a:t>is the cure</a:t>
            </a:r>
            <a:r>
              <a:rPr lang="en-US" dirty="0"/>
              <a:t>?</a:t>
            </a:r>
            <a:endParaRPr lang="en-US" dirty="0"/>
          </a:p>
          <a:p>
            <a:endParaRPr lang="en-US" dirty="0"/>
          </a:p>
        </p:txBody>
      </p:sp>
      <p:sp>
        <p:nvSpPr>
          <p:cNvPr id="4" name="Date Placeholder 3">
            <a:extLst>
              <a:ext uri="{FF2B5EF4-FFF2-40B4-BE49-F238E27FC236}">
                <a16:creationId xmlns:a16="http://schemas.microsoft.com/office/drawing/2014/main" id="{7AB13A6E-2CC9-B340-8DDB-115870560707}"/>
              </a:ext>
            </a:extLst>
          </p:cNvPr>
          <p:cNvSpPr>
            <a:spLocks noGrp="1"/>
          </p:cNvSpPr>
          <p:nvPr>
            <p:ph type="dt" sz="half" idx="10"/>
          </p:nvPr>
        </p:nvSpPr>
        <p:spPr/>
        <p:txBody>
          <a:bodyPr/>
          <a:lstStyle/>
          <a:p>
            <a:fld id="{12F4F412-AA90-1043-BCB5-FC8396DF0750}" type="datetime1">
              <a:rPr lang="en-CA" smtClean="0"/>
              <a:t>2020-09-26</a:t>
            </a:fld>
            <a:endParaRPr lang="en-US"/>
          </a:p>
        </p:txBody>
      </p:sp>
      <p:sp>
        <p:nvSpPr>
          <p:cNvPr id="5" name="Slide Number Placeholder 4">
            <a:extLst>
              <a:ext uri="{FF2B5EF4-FFF2-40B4-BE49-F238E27FC236}">
                <a16:creationId xmlns:a16="http://schemas.microsoft.com/office/drawing/2014/main" id="{E22DFAB7-4DF7-F140-9E7E-63058FA08F95}"/>
              </a:ext>
            </a:extLst>
          </p:cNvPr>
          <p:cNvSpPr>
            <a:spLocks noGrp="1"/>
          </p:cNvSpPr>
          <p:nvPr>
            <p:ph type="sldNum" sz="quarter" idx="12"/>
          </p:nvPr>
        </p:nvSpPr>
        <p:spPr/>
        <p:txBody>
          <a:bodyPr/>
          <a:lstStyle/>
          <a:p>
            <a:fld id="{C8784B88-F3D9-6A4F-9660-1A0A1E561ED7}" type="slidenum">
              <a:rPr lang="en-US" smtClean="0"/>
              <a:t>2</a:t>
            </a:fld>
            <a:endParaRPr lang="en-US"/>
          </a:p>
        </p:txBody>
      </p:sp>
    </p:spTree>
    <p:extLst>
      <p:ext uri="{BB962C8B-B14F-4D97-AF65-F5344CB8AC3E}">
        <p14:creationId xmlns:p14="http://schemas.microsoft.com/office/powerpoint/2010/main" val="1083218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Heart</a:t>
            </a:r>
            <a:endParaRPr lang="en-US" dirty="0"/>
          </a:p>
        </p:txBody>
      </p:sp>
      <p:sp>
        <p:nvSpPr>
          <p:cNvPr id="3" name="Content Placeholder 2"/>
          <p:cNvSpPr>
            <a:spLocks noGrp="1"/>
          </p:cNvSpPr>
          <p:nvPr>
            <p:ph idx="1"/>
          </p:nvPr>
        </p:nvSpPr>
        <p:spPr/>
        <p:txBody>
          <a:bodyPr>
            <a:normAutofit fontScale="85000" lnSpcReduction="10000"/>
          </a:bodyPr>
          <a:lstStyle/>
          <a:p>
            <a:r>
              <a:rPr lang="en-US" dirty="0"/>
              <a:t>The heart is </a:t>
            </a:r>
            <a:r>
              <a:rPr lang="en-US" dirty="0" smtClean="0"/>
              <a:t>the </a:t>
            </a:r>
            <a:r>
              <a:rPr lang="en-US" dirty="0"/>
              <a:t>subtle ethereal spiritual substance which is somehow connected to the physical heart and which embodies the true essence of the human being. This is part of the human being which perceives, learns, and is able to spiritually connect with Allah. This is the part which is addressed, held responsible, will be held accountable, and will be punished by Allah. </a:t>
            </a:r>
            <a:endParaRPr lang="ar-EG" dirty="0" smtClean="0"/>
          </a:p>
          <a:p>
            <a:pPr marL="0" indent="0" algn="ctr" rtl="1">
              <a:buNone/>
            </a:pPr>
            <a:r>
              <a:rPr lang="ar-SA" b="1" dirty="0"/>
              <a:t>يَوْمَ لَا يَنفَعُ مَالٌ وَلَا بَنُونَ</a:t>
            </a:r>
            <a:r>
              <a:rPr lang="en-US" dirty="0"/>
              <a:t>(88) </a:t>
            </a:r>
            <a:r>
              <a:rPr lang="ar-SA" b="1" dirty="0"/>
              <a:t>إِلَّا</a:t>
            </a:r>
            <a:r>
              <a:rPr lang="ar-SA" dirty="0"/>
              <a:t> مَنْ </a:t>
            </a:r>
            <a:r>
              <a:rPr lang="ar-SA" b="1" dirty="0"/>
              <a:t>أَتَى اللَّهَ بِقَلْبٍ</a:t>
            </a:r>
            <a:r>
              <a:rPr lang="ar-SA" dirty="0"/>
              <a:t> سَلِيمٍ(89) (الشعراء)</a:t>
            </a:r>
            <a:endParaRPr lang="en-US" dirty="0"/>
          </a:p>
          <a:p>
            <a:pPr marL="0" indent="0" algn="ctr">
              <a:buNone/>
            </a:pPr>
            <a:r>
              <a:rPr lang="en-US" dirty="0"/>
              <a:t>The Day when there will not benefit [anyone] wealth or </a:t>
            </a:r>
            <a:r>
              <a:rPr lang="en-US" dirty="0" smtClean="0"/>
              <a:t>children</a:t>
            </a:r>
            <a:r>
              <a:rPr lang="ar-EG" b="1" dirty="0" smtClean="0"/>
              <a:t>. </a:t>
            </a:r>
            <a:r>
              <a:rPr lang="en-US" dirty="0" smtClean="0"/>
              <a:t>But </a:t>
            </a:r>
            <a:r>
              <a:rPr lang="en-US" dirty="0"/>
              <a:t>only one who comes to Allah with a sound heart</a:t>
            </a:r>
            <a:endParaRPr lang="en-US" b="1" dirty="0"/>
          </a:p>
          <a:p>
            <a:endParaRPr lang="en-US" dirty="0"/>
          </a:p>
          <a:p>
            <a:endParaRPr lang="en-US" dirty="0"/>
          </a:p>
        </p:txBody>
      </p:sp>
      <p:sp>
        <p:nvSpPr>
          <p:cNvPr id="4" name="Date Placeholder 3"/>
          <p:cNvSpPr>
            <a:spLocks noGrp="1"/>
          </p:cNvSpPr>
          <p:nvPr>
            <p:ph type="dt" sz="half" idx="10"/>
          </p:nvPr>
        </p:nvSpPr>
        <p:spPr/>
        <p:txBody>
          <a:bodyPr/>
          <a:lstStyle/>
          <a:p>
            <a:fld id="{2D9057BC-CE48-CD4C-AF3D-B9C2E384CD7B}" type="datetime1">
              <a:rPr lang="en-CA" smtClean="0"/>
              <a:t>2020-09-26</a:t>
            </a:fld>
            <a:endParaRPr lang="en-US"/>
          </a:p>
        </p:txBody>
      </p:sp>
      <p:sp>
        <p:nvSpPr>
          <p:cNvPr id="5" name="Slide Number Placeholder 4"/>
          <p:cNvSpPr>
            <a:spLocks noGrp="1"/>
          </p:cNvSpPr>
          <p:nvPr>
            <p:ph type="sldNum" sz="quarter" idx="12"/>
          </p:nvPr>
        </p:nvSpPr>
        <p:spPr/>
        <p:txBody>
          <a:bodyPr/>
          <a:lstStyle/>
          <a:p>
            <a:fld id="{C8784B88-F3D9-6A4F-9660-1A0A1E561ED7}" type="slidenum">
              <a:rPr lang="en-US" smtClean="0"/>
              <a:t>3</a:t>
            </a:fld>
            <a:endParaRPr lang="en-US"/>
          </a:p>
        </p:txBody>
      </p:sp>
    </p:spTree>
    <p:extLst>
      <p:ext uri="{BB962C8B-B14F-4D97-AF65-F5344CB8AC3E}">
        <p14:creationId xmlns:p14="http://schemas.microsoft.com/office/powerpoint/2010/main" val="2944339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8840372" cy="1325563"/>
          </a:xfrm>
        </p:spPr>
        <p:txBody>
          <a:bodyPr>
            <a:normAutofit/>
          </a:bodyPr>
          <a:lstStyle/>
          <a:p>
            <a:r>
              <a:rPr lang="en-US" dirty="0"/>
              <a:t>3 levels of the illumination of the heart </a:t>
            </a:r>
            <a:r>
              <a:rPr lang="en-US" dirty="0" smtClean="0"/>
              <a:t>&amp; faith</a:t>
            </a:r>
            <a:endParaRPr lang="en-US" dirty="0"/>
          </a:p>
        </p:txBody>
      </p:sp>
      <p:sp>
        <p:nvSpPr>
          <p:cNvPr id="3" name="Content Placeholder 2"/>
          <p:cNvSpPr>
            <a:spLocks noGrp="1"/>
          </p:cNvSpPr>
          <p:nvPr>
            <p:ph idx="1"/>
          </p:nvPr>
        </p:nvSpPr>
        <p:spPr/>
        <p:txBody>
          <a:bodyPr/>
          <a:lstStyle/>
          <a:p>
            <a:pPr lvl="0"/>
            <a:r>
              <a:rPr lang="en-US" dirty="0"/>
              <a:t>The first level is the faith of lay people. This is the faith acquired by imitation.</a:t>
            </a:r>
          </a:p>
          <a:p>
            <a:pPr lvl="0"/>
            <a:r>
              <a:rPr lang="en-US" dirty="0"/>
              <a:t>The second level is the faith of the theologians which is mixed with some rationale reasoning. This level is close to the first level.</a:t>
            </a:r>
          </a:p>
          <a:p>
            <a:pPr lvl="0"/>
            <a:r>
              <a:rPr lang="en-US" dirty="0"/>
              <a:t>The third level is the faith of the knowledgeable. This is the faith of those who see with certitude.</a:t>
            </a:r>
          </a:p>
          <a:p>
            <a:endParaRPr lang="en-US" dirty="0"/>
          </a:p>
        </p:txBody>
      </p:sp>
      <p:sp>
        <p:nvSpPr>
          <p:cNvPr id="4" name="Date Placeholder 3"/>
          <p:cNvSpPr>
            <a:spLocks noGrp="1"/>
          </p:cNvSpPr>
          <p:nvPr>
            <p:ph type="dt" sz="half" idx="10"/>
          </p:nvPr>
        </p:nvSpPr>
        <p:spPr/>
        <p:txBody>
          <a:bodyPr/>
          <a:lstStyle/>
          <a:p>
            <a:fld id="{2D9057BC-CE48-CD4C-AF3D-B9C2E384CD7B}" type="datetime1">
              <a:rPr lang="en-CA" smtClean="0"/>
              <a:t>2020-09-26</a:t>
            </a:fld>
            <a:endParaRPr lang="en-US"/>
          </a:p>
        </p:txBody>
      </p:sp>
      <p:sp>
        <p:nvSpPr>
          <p:cNvPr id="5" name="Slide Number Placeholder 4"/>
          <p:cNvSpPr>
            <a:spLocks noGrp="1"/>
          </p:cNvSpPr>
          <p:nvPr>
            <p:ph type="sldNum" sz="quarter" idx="12"/>
          </p:nvPr>
        </p:nvSpPr>
        <p:spPr/>
        <p:txBody>
          <a:bodyPr/>
          <a:lstStyle/>
          <a:p>
            <a:fld id="{C8784B88-F3D9-6A4F-9660-1A0A1E561ED7}" type="slidenum">
              <a:rPr lang="en-US" smtClean="0"/>
              <a:t>4</a:t>
            </a:fld>
            <a:endParaRPr lang="en-US"/>
          </a:p>
        </p:txBody>
      </p:sp>
    </p:spTree>
    <p:extLst>
      <p:ext uri="{BB962C8B-B14F-4D97-AF65-F5344CB8AC3E}">
        <p14:creationId xmlns:p14="http://schemas.microsoft.com/office/powerpoint/2010/main" val="22260407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Inlets which influence the flow into the heart</a:t>
            </a:r>
            <a:br>
              <a:rPr lang="en-US" dirty="0"/>
            </a:b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9819282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p:cNvSpPr>
            <a:spLocks noGrp="1"/>
          </p:cNvSpPr>
          <p:nvPr>
            <p:ph type="dt" sz="half" idx="10"/>
          </p:nvPr>
        </p:nvSpPr>
        <p:spPr/>
        <p:txBody>
          <a:bodyPr/>
          <a:lstStyle/>
          <a:p>
            <a:fld id="{2D9057BC-CE48-CD4C-AF3D-B9C2E384CD7B}" type="datetime1">
              <a:rPr lang="en-CA" smtClean="0"/>
              <a:t>2020-09-26</a:t>
            </a:fld>
            <a:endParaRPr lang="en-US"/>
          </a:p>
        </p:txBody>
      </p:sp>
      <p:sp>
        <p:nvSpPr>
          <p:cNvPr id="5" name="Slide Number Placeholder 4"/>
          <p:cNvSpPr>
            <a:spLocks noGrp="1"/>
          </p:cNvSpPr>
          <p:nvPr>
            <p:ph type="sldNum" sz="quarter" idx="12"/>
          </p:nvPr>
        </p:nvSpPr>
        <p:spPr/>
        <p:txBody>
          <a:bodyPr/>
          <a:lstStyle/>
          <a:p>
            <a:fld id="{C8784B88-F3D9-6A4F-9660-1A0A1E561ED7}" type="slidenum">
              <a:rPr lang="en-US" smtClean="0"/>
              <a:t>5</a:t>
            </a:fld>
            <a:endParaRPr lang="en-US"/>
          </a:p>
        </p:txBody>
      </p:sp>
    </p:spTree>
    <p:extLst>
      <p:ext uri="{BB962C8B-B14F-4D97-AF65-F5344CB8AC3E}">
        <p14:creationId xmlns:p14="http://schemas.microsoft.com/office/powerpoint/2010/main" val="33241578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Doors through which Satan Enters </a:t>
            </a:r>
            <a:r>
              <a:rPr lang="en-US" dirty="0" smtClean="0"/>
              <a:t/>
            </a:r>
            <a:br>
              <a:rPr lang="en-US" dirty="0" smtClean="0"/>
            </a:br>
            <a:r>
              <a:rPr lang="en-US" dirty="0" smtClean="0"/>
              <a:t>the </a:t>
            </a:r>
            <a:r>
              <a:rPr lang="en-US" dirty="0"/>
              <a:t>Heart</a:t>
            </a:r>
          </a:p>
        </p:txBody>
      </p:sp>
      <p:sp>
        <p:nvSpPr>
          <p:cNvPr id="3" name="Content Placeholder 2"/>
          <p:cNvSpPr>
            <a:spLocks noGrp="1"/>
          </p:cNvSpPr>
          <p:nvPr>
            <p:ph sz="half" idx="1"/>
          </p:nvPr>
        </p:nvSpPr>
        <p:spPr>
          <a:xfrm>
            <a:off x="838200" y="1825625"/>
            <a:ext cx="4985825" cy="4351338"/>
          </a:xfrm>
        </p:spPr>
        <p:txBody>
          <a:bodyPr>
            <a:normAutofit fontScale="70000" lnSpcReduction="20000"/>
          </a:bodyPr>
          <a:lstStyle/>
          <a:p>
            <a:pPr marL="0" indent="0">
              <a:buNone/>
            </a:pPr>
            <a:r>
              <a:rPr lang="en-US" sz="2800" b="1" dirty="0"/>
              <a:t>The most vulnerable doors of the </a:t>
            </a:r>
            <a:r>
              <a:rPr lang="en-US" sz="2800" b="1" dirty="0" smtClean="0"/>
              <a:t>heart:</a:t>
            </a:r>
            <a:endParaRPr lang="en-US" sz="2800" b="1" dirty="0"/>
          </a:p>
          <a:p>
            <a:pPr lvl="0"/>
            <a:r>
              <a:rPr lang="en-US" sz="2800" dirty="0"/>
              <a:t>Anger and desire</a:t>
            </a:r>
          </a:p>
          <a:p>
            <a:pPr lvl="0"/>
            <a:r>
              <a:rPr lang="en-US" sz="2800" dirty="0"/>
              <a:t>Envy and Greed  </a:t>
            </a:r>
          </a:p>
          <a:p>
            <a:pPr lvl="0"/>
            <a:r>
              <a:rPr lang="en-US" sz="2800" dirty="0"/>
              <a:t>Eating in Excess</a:t>
            </a:r>
          </a:p>
          <a:p>
            <a:pPr lvl="0"/>
            <a:r>
              <a:rPr lang="en-US" sz="2800" dirty="0"/>
              <a:t>The Love of Fancy Furniture, Clothes, and Houses</a:t>
            </a:r>
          </a:p>
          <a:p>
            <a:pPr lvl="0"/>
            <a:r>
              <a:rPr lang="en-US" sz="2800" dirty="0"/>
              <a:t>Coveting What one can get from People</a:t>
            </a:r>
          </a:p>
          <a:p>
            <a:endParaRPr lang="en-US" dirty="0"/>
          </a:p>
        </p:txBody>
      </p:sp>
      <p:sp>
        <p:nvSpPr>
          <p:cNvPr id="4" name="Content Placeholder 3"/>
          <p:cNvSpPr>
            <a:spLocks noGrp="1"/>
          </p:cNvSpPr>
          <p:nvPr>
            <p:ph sz="half" idx="2"/>
          </p:nvPr>
        </p:nvSpPr>
        <p:spPr>
          <a:xfrm>
            <a:off x="6696222" y="2307099"/>
            <a:ext cx="4657578" cy="3757320"/>
          </a:xfrm>
        </p:spPr>
        <p:txBody>
          <a:bodyPr>
            <a:normAutofit fontScale="70000" lnSpcReduction="20000"/>
          </a:bodyPr>
          <a:lstStyle/>
          <a:p>
            <a:pPr lvl="0"/>
            <a:r>
              <a:rPr lang="en-US" sz="2800" dirty="0"/>
              <a:t>Impulsiveness and Carelessness</a:t>
            </a:r>
          </a:p>
          <a:p>
            <a:pPr lvl="0"/>
            <a:r>
              <a:rPr lang="en-US" sz="2800" dirty="0"/>
              <a:t>Hoarding Wealth and Acquiring Property</a:t>
            </a:r>
          </a:p>
          <a:p>
            <a:pPr lvl="0"/>
            <a:r>
              <a:rPr lang="en-US" sz="2800" dirty="0"/>
              <a:t>Stinginess and the Fear of becoming Poor</a:t>
            </a:r>
          </a:p>
          <a:p>
            <a:pPr lvl="0"/>
            <a:r>
              <a:rPr lang="en-US" sz="2800" dirty="0"/>
              <a:t>Sectarianism and Dogmatism</a:t>
            </a:r>
          </a:p>
          <a:p>
            <a:pPr lvl="0"/>
            <a:r>
              <a:rPr lang="en-US" sz="2800" dirty="0"/>
              <a:t>Mistrusting Muslims</a:t>
            </a:r>
          </a:p>
          <a:p>
            <a:pPr marL="0" indent="0">
              <a:buNone/>
            </a:pPr>
            <a:endParaRPr lang="en-US" dirty="0"/>
          </a:p>
        </p:txBody>
      </p:sp>
      <p:sp>
        <p:nvSpPr>
          <p:cNvPr id="5" name="Date Placeholder 4"/>
          <p:cNvSpPr>
            <a:spLocks noGrp="1"/>
          </p:cNvSpPr>
          <p:nvPr>
            <p:ph type="dt" sz="half" idx="10"/>
          </p:nvPr>
        </p:nvSpPr>
        <p:spPr/>
        <p:txBody>
          <a:bodyPr/>
          <a:lstStyle/>
          <a:p>
            <a:fld id="{571FF58C-3BFE-5844-BE6A-B3C235B0E679}" type="datetime1">
              <a:rPr lang="en-CA" smtClean="0"/>
              <a:t>2020-09-26</a:t>
            </a:fld>
            <a:endParaRPr lang="en-US"/>
          </a:p>
        </p:txBody>
      </p:sp>
      <p:sp>
        <p:nvSpPr>
          <p:cNvPr id="6" name="Slide Number Placeholder 5"/>
          <p:cNvSpPr>
            <a:spLocks noGrp="1"/>
          </p:cNvSpPr>
          <p:nvPr>
            <p:ph type="sldNum" sz="quarter" idx="12"/>
          </p:nvPr>
        </p:nvSpPr>
        <p:spPr/>
        <p:txBody>
          <a:bodyPr/>
          <a:lstStyle/>
          <a:p>
            <a:fld id="{C8784B88-F3D9-6A4F-9660-1A0A1E561ED7}" type="slidenum">
              <a:rPr lang="en-US" smtClean="0"/>
              <a:t>6</a:t>
            </a:fld>
            <a:endParaRPr lang="en-US"/>
          </a:p>
        </p:txBody>
      </p:sp>
    </p:spTree>
    <p:extLst>
      <p:ext uri="{BB962C8B-B14F-4D97-AF65-F5344CB8AC3E}">
        <p14:creationId xmlns:p14="http://schemas.microsoft.com/office/powerpoint/2010/main" val="3978017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cure</a:t>
            </a:r>
            <a:r>
              <a:rPr lang="en-US" dirty="0" smtClean="0"/>
              <a:t>?</a:t>
            </a:r>
            <a:endParaRPr lang="en-US" b="0" dirty="0"/>
          </a:p>
        </p:txBody>
      </p:sp>
      <p:sp>
        <p:nvSpPr>
          <p:cNvPr id="3" name="Content Placeholder 2"/>
          <p:cNvSpPr>
            <a:spLocks noGrp="1"/>
          </p:cNvSpPr>
          <p:nvPr>
            <p:ph idx="1"/>
          </p:nvPr>
        </p:nvSpPr>
        <p:spPr/>
        <p:txBody>
          <a:bodyPr>
            <a:normAutofit fontScale="92500"/>
          </a:bodyPr>
          <a:lstStyle/>
          <a:p>
            <a:r>
              <a:rPr lang="en-US" dirty="0"/>
              <a:t>The remembrance of Allah and seeking refuge in Him is the safeguard from Satan’s susurrations. </a:t>
            </a:r>
            <a:endParaRPr lang="en-US" dirty="0" smtClean="0"/>
          </a:p>
          <a:p>
            <a:r>
              <a:rPr lang="en-US" dirty="0"/>
              <a:t>The only safeguard against Satan’s susurrations is to close the doors through which thoughts enter the heart. These doors are the five senses, the desire and the ties that tie the person to the worldly life. If these doors are left open, then the only way is to struggle against the enemy and to busy the heart with the continuous remembrance of Allah.</a:t>
            </a:r>
            <a:endParaRPr lang="en-US" dirty="0"/>
          </a:p>
        </p:txBody>
      </p:sp>
      <p:sp>
        <p:nvSpPr>
          <p:cNvPr id="4" name="Date Placeholder 3"/>
          <p:cNvSpPr>
            <a:spLocks noGrp="1"/>
          </p:cNvSpPr>
          <p:nvPr>
            <p:ph type="dt" sz="half" idx="10"/>
          </p:nvPr>
        </p:nvSpPr>
        <p:spPr/>
        <p:txBody>
          <a:bodyPr/>
          <a:lstStyle/>
          <a:p>
            <a:fld id="{2D9057BC-CE48-CD4C-AF3D-B9C2E384CD7B}" type="datetime1">
              <a:rPr lang="en-CA" smtClean="0"/>
              <a:t>2020-09-26</a:t>
            </a:fld>
            <a:endParaRPr lang="en-US"/>
          </a:p>
        </p:txBody>
      </p:sp>
      <p:sp>
        <p:nvSpPr>
          <p:cNvPr id="5" name="Slide Number Placeholder 4"/>
          <p:cNvSpPr>
            <a:spLocks noGrp="1"/>
          </p:cNvSpPr>
          <p:nvPr>
            <p:ph type="sldNum" sz="quarter" idx="12"/>
          </p:nvPr>
        </p:nvSpPr>
        <p:spPr/>
        <p:txBody>
          <a:bodyPr/>
          <a:lstStyle/>
          <a:p>
            <a:fld id="{C8784B88-F3D9-6A4F-9660-1A0A1E561ED7}" type="slidenum">
              <a:rPr lang="en-US" smtClean="0"/>
              <a:t>7</a:t>
            </a:fld>
            <a:endParaRPr lang="en-US"/>
          </a:p>
        </p:txBody>
      </p:sp>
    </p:spTree>
    <p:extLst>
      <p:ext uri="{BB962C8B-B14F-4D97-AF65-F5344CB8AC3E}">
        <p14:creationId xmlns:p14="http://schemas.microsoft.com/office/powerpoint/2010/main" val="34190617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2216</TotalTime>
  <Words>380</Words>
  <Application>Microsoft Office PowerPoint</Application>
  <PresentationFormat>Widescreen</PresentationFormat>
  <Paragraphs>52</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The heart </vt:lpstr>
      <vt:lpstr>Agenda</vt:lpstr>
      <vt:lpstr>The Heart</vt:lpstr>
      <vt:lpstr>3 levels of the illumination of the heart &amp; faith</vt:lpstr>
      <vt:lpstr>Inlets which influence the flow into the heart </vt:lpstr>
      <vt:lpstr>Doors through which Satan Enters  the Heart</vt:lpstr>
      <vt:lpstr>What is the cure?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Amro Ibrahim</dc:creator>
  <cp:lastModifiedBy>Heba Amr</cp:lastModifiedBy>
  <cp:revision>20</cp:revision>
  <dcterms:created xsi:type="dcterms:W3CDTF">2020-09-13T16:40:33Z</dcterms:created>
  <dcterms:modified xsi:type="dcterms:W3CDTF">2020-09-26T10:14:00Z</dcterms:modified>
</cp:coreProperties>
</file>