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1" r:id="rId3"/>
    <p:sldId id="272" r:id="rId4"/>
    <p:sldId id="273" r:id="rId5"/>
    <p:sldId id="274" r:id="rId6"/>
    <p:sldId id="275" r:id="rId7"/>
    <p:sldId id="276" r:id="rId8"/>
    <p:sldId id="277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8" r:id="rId18"/>
    <p:sldId id="288" r:id="rId19"/>
    <p:sldId id="289" r:id="rId20"/>
    <p:sldId id="29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9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17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حُرِّيَّةُ العَقِيَدةِ فِي الإِسْلام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06FFE-0762-4886-9EB6-FA4D5F00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575" y="2185814"/>
            <a:ext cx="5372850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8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87D42-8EEA-4DD7-BC47-D1A0F3B9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95" y="2157235"/>
            <a:ext cx="6516009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0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CEB14-C225-49DD-AD56-51C240867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84" y="2095314"/>
            <a:ext cx="6849431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52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C8414-11C7-4AE2-887F-8AE236BDE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02" y="2138182"/>
            <a:ext cx="11069595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E1686-0085-49BA-9B75-54321EFAD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9" y="549486"/>
            <a:ext cx="9607197" cy="554320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E526D-16DB-DF42-A41C-2EB5E715397A}"/>
              </a:ext>
            </a:extLst>
          </p:cNvPr>
          <p:cNvCxnSpPr/>
          <p:nvPr/>
        </p:nvCxnSpPr>
        <p:spPr>
          <a:xfrm>
            <a:off x="8398565" y="1520687"/>
            <a:ext cx="5466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DA7787-1414-F6E5-FA88-B566B53431F6}"/>
              </a:ext>
            </a:extLst>
          </p:cNvPr>
          <p:cNvCxnSpPr/>
          <p:nvPr/>
        </p:nvCxnSpPr>
        <p:spPr>
          <a:xfrm>
            <a:off x="8277639" y="2498034"/>
            <a:ext cx="5466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2988BC-6F7F-0F2D-6E9C-92154B92AB17}"/>
              </a:ext>
            </a:extLst>
          </p:cNvPr>
          <p:cNvCxnSpPr/>
          <p:nvPr/>
        </p:nvCxnSpPr>
        <p:spPr>
          <a:xfrm>
            <a:off x="4961282" y="3505199"/>
            <a:ext cx="5466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60A18B-B3EF-E931-5564-90D0A3C0C9B8}"/>
              </a:ext>
            </a:extLst>
          </p:cNvPr>
          <p:cNvCxnSpPr/>
          <p:nvPr/>
        </p:nvCxnSpPr>
        <p:spPr>
          <a:xfrm>
            <a:off x="8277639" y="4472608"/>
            <a:ext cx="5466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9EF38F-38EB-6118-49B9-121F94F7C357}"/>
              </a:ext>
            </a:extLst>
          </p:cNvPr>
          <p:cNvCxnSpPr/>
          <p:nvPr/>
        </p:nvCxnSpPr>
        <p:spPr>
          <a:xfrm>
            <a:off x="4066760" y="5509590"/>
            <a:ext cx="5466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64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AB06A-4F95-49F1-8B85-B8161FFD3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906"/>
            <a:ext cx="9740348" cy="3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6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7A31E-4DA3-4F35-A6CB-B8A5BDEE2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" y="1745477"/>
            <a:ext cx="11803122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3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AAB15-1D0B-47A1-A493-82B5E85E6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6" y="1933302"/>
            <a:ext cx="11060068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B2208-4C13-415C-BEFE-57ABC3247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82" y="1847565"/>
            <a:ext cx="10469436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9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B4618-A16A-4402-A88D-A121086DB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2" y="1772368"/>
            <a:ext cx="11250595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5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6B98D-F81A-FB3D-0F7F-82464A1C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C60A7-8190-6157-C9D3-215EE8AC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F0EF9-C266-E060-9A83-0F9604EAC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963"/>
            <a:ext cx="12192000" cy="42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97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D5A7E-F811-4764-A8F2-3F2EE217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7" y="677615"/>
            <a:ext cx="9564454" cy="52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37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08EF7-FFEE-49EA-A6FE-E29F4A26D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5"/>
          <a:stretch/>
        </p:blipFill>
        <p:spPr>
          <a:xfrm>
            <a:off x="0" y="2484783"/>
            <a:ext cx="12192000" cy="202073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A85D0F9-05CD-47C9-82AA-EDB1A6516F3F}"/>
              </a:ext>
            </a:extLst>
          </p:cNvPr>
          <p:cNvGrpSpPr/>
          <p:nvPr/>
        </p:nvGrpSpPr>
        <p:grpSpPr>
          <a:xfrm>
            <a:off x="139148" y="2484783"/>
            <a:ext cx="12052852" cy="2309191"/>
            <a:chOff x="139148" y="2484783"/>
            <a:chExt cx="12052852" cy="23091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CD1B70-F810-4922-82C3-22953DC67CB2}"/>
                </a:ext>
              </a:extLst>
            </p:cNvPr>
            <p:cNvSpPr/>
            <p:nvPr/>
          </p:nvSpPr>
          <p:spPr>
            <a:xfrm>
              <a:off x="139148" y="2484783"/>
              <a:ext cx="4929809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32F617-6942-4158-B983-991EADB5D8D7}"/>
                </a:ext>
              </a:extLst>
            </p:cNvPr>
            <p:cNvSpPr/>
            <p:nvPr/>
          </p:nvSpPr>
          <p:spPr>
            <a:xfrm>
              <a:off x="4297018" y="3193774"/>
              <a:ext cx="7894982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FFB6BB-C3F2-428F-9F81-2872C59C4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5"/>
          <a:stretch/>
        </p:blipFill>
        <p:spPr>
          <a:xfrm>
            <a:off x="0" y="2484783"/>
            <a:ext cx="12192000" cy="20207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A27D63-53F0-48EF-9242-7A4FCB147B67}"/>
              </a:ext>
            </a:extLst>
          </p:cNvPr>
          <p:cNvSpPr/>
          <p:nvPr/>
        </p:nvSpPr>
        <p:spPr>
          <a:xfrm>
            <a:off x="5052391" y="2117034"/>
            <a:ext cx="6301409" cy="107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48619-CAFC-4D83-A911-416F4BE5D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8" y="3009841"/>
            <a:ext cx="11383964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C838D-5840-448B-8B9E-161B31960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7221"/>
            <a:ext cx="12192000" cy="13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1126F-7DCB-49F5-99AF-D5E9CBDF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24" y="1909486"/>
            <a:ext cx="10402752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EFCED-1ACA-45B1-87CC-E52FF384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35" y="1704734"/>
            <a:ext cx="10069330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278C97-F94B-4B72-A966-757B201D845C}"/>
              </a:ext>
            </a:extLst>
          </p:cNvPr>
          <p:cNvGrpSpPr/>
          <p:nvPr/>
        </p:nvGrpSpPr>
        <p:grpSpPr>
          <a:xfrm>
            <a:off x="1655776" y="1891829"/>
            <a:ext cx="8255519" cy="2763713"/>
            <a:chOff x="1655776" y="1623474"/>
            <a:chExt cx="8255519" cy="27637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BB02F1-38FB-4C38-8F97-046659705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0705" y="1623474"/>
              <a:ext cx="7630590" cy="17623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01ED318-E80E-4774-92F2-58DF00E9B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5776" y="2967764"/>
              <a:ext cx="7687748" cy="1419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31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31</Words>
  <Application>Microsoft Office PowerPoint</Application>
  <PresentationFormat>Widescreen</PresentationFormat>
  <Paragraphs>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حُرِّيَّةُ العَقِيَدةِ فِي الإِسْلام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39</cp:revision>
  <dcterms:created xsi:type="dcterms:W3CDTF">2020-09-13T16:40:33Z</dcterms:created>
  <dcterms:modified xsi:type="dcterms:W3CDTF">2022-12-04T13:00:57Z</dcterms:modified>
</cp:coreProperties>
</file>