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الجُسُورُ خَيْرٌ مِنَ الأَسْوَارِ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471D9-A124-4468-851A-122DAA44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90" y="1819192"/>
            <a:ext cx="6236020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9494F-6A83-42B2-84FD-BE7B8E71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83" y="1384195"/>
            <a:ext cx="6490034" cy="4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017F9-DF31-4A6C-BA96-1769AF5D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4438"/>
            <a:ext cx="12191998" cy="24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4A75F-3611-4143-B693-CCC0E2AA1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" y="1927953"/>
            <a:ext cx="12069118" cy="30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29A16-DF94-4BE2-A0A2-1635F0E6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6" y="1972019"/>
            <a:ext cx="11189488" cy="43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0207F-2771-4A93-8E6B-5C4BC946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" y="1850834"/>
            <a:ext cx="10524361" cy="4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338DD-65A4-486C-A44D-197FD5BC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75" y="2016052"/>
            <a:ext cx="7791850" cy="28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4AC39-8561-43B9-9DD6-20CAAF616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78" y="1854119"/>
            <a:ext cx="4750044" cy="31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8494-D110-4DBE-969C-B3E36D04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18" y="176268"/>
            <a:ext cx="7415564" cy="60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1B95C-73EB-4982-801B-FE926FE1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20" y="2012877"/>
            <a:ext cx="7982360" cy="28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21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الجُسُورُ خَيْرٌ مِنَ الأَسْوَارِ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2023-05-27T10:49:23Z</dcterms:modified>
</cp:coreProperties>
</file>