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EC4CE2-A63E-411F-A238-0E8643E51FC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4D84F1-C067-4F62-AA85-DE5E15737C7C}" type="parTrans" cxnId="{F23604B3-347A-4076-ACB0-34A47F6501D3}">
      <dgm:prSet/>
      <dgm:spPr/>
    </dgm:pt>
    <dgm:pt modelId="{1239EB43-F43B-48EF-80EA-CCF093A0DC91}" type="sibTrans" cxnId="{F23604B3-347A-4076-ACB0-34A47F6501D3}">
      <dgm:prSet/>
      <dgm:spPr/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B9F106B2-9532-429D-A153-AFC7AA1F760A}" type="pres">
      <dgm:prSet presAssocID="{8AEC4CE2-A63E-411F-A238-0E8643E51FC5}" presName="parentLin" presStyleCnt="0"/>
      <dgm:spPr/>
    </dgm:pt>
    <dgm:pt modelId="{FD0604F5-127B-4233-A987-250A424F5F08}" type="pres">
      <dgm:prSet presAssocID="{8AEC4CE2-A63E-411F-A238-0E8643E51FC5}" presName="parentLeftMargin" presStyleLbl="node1" presStyleIdx="0" presStyleCnt="7"/>
      <dgm:spPr/>
    </dgm:pt>
    <dgm:pt modelId="{9F9ED84A-1F56-43B8-8746-F319515D26AB}" type="pres">
      <dgm:prSet presAssocID="{8AEC4CE2-A63E-411F-A238-0E8643E51F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03C3D75-0694-402A-A659-4B3793313D06}" type="pres">
      <dgm:prSet presAssocID="{8AEC4CE2-A63E-411F-A238-0E8643E51FC5}" presName="negativeSpace" presStyleCnt="0"/>
      <dgm:spPr/>
    </dgm:pt>
    <dgm:pt modelId="{C0CE5F24-2742-4827-8FC0-6E1C01A1D82E}" type="pres">
      <dgm:prSet presAssocID="{8AEC4CE2-A63E-411F-A238-0E8643E51FC5}" presName="childText" presStyleLbl="conFgAcc1" presStyleIdx="0" presStyleCnt="7">
        <dgm:presLayoutVars>
          <dgm:bulletEnabled val="1"/>
        </dgm:presLayoutVars>
      </dgm:prSet>
      <dgm:spPr/>
    </dgm:pt>
    <dgm:pt modelId="{066A87C5-CAA4-44A8-AEB8-1945C2391BB6}" type="pres">
      <dgm:prSet presAssocID="{1239EB43-F43B-48EF-80EA-CCF093A0DC91}" presName="spaceBetweenRectangles" presStyleCnt="0"/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1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1" presStyleCnt="7"/>
      <dgm:spPr/>
    </dgm:pt>
    <dgm:pt modelId="{170DE394-6C4F-4C09-B119-0910362E0669}" type="pres">
      <dgm:prSet presAssocID="{2C77B128-EA26-49E6-88F9-E9FBCAA3A61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2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1" destOrd="0" parTransId="{7512AAB8-3C73-46B6-AFB1-AD6BD13D172D}" sibTransId="{0EF55E00-0F8E-49D0-9C81-37CD9F57F2C9}"/>
    <dgm:cxn modelId="{45E18554-D60C-4625-ACE3-FCFAEE2E7CB2}" type="presOf" srcId="{8AEC4CE2-A63E-411F-A238-0E8643E51FC5}" destId="{FD0604F5-127B-4233-A987-250A424F5F08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F23604B3-347A-4076-ACB0-34A47F6501D3}" srcId="{8F05ADCE-D0F6-422E-A242-6577D6EE78C3}" destId="{8AEC4CE2-A63E-411F-A238-0E8643E51FC5}" srcOrd="0" destOrd="0" parTransId="{F44D84F1-C067-4F62-AA85-DE5E15737C7C}" sibTransId="{1239EB43-F43B-48EF-80EA-CCF093A0DC91}"/>
    <dgm:cxn modelId="{3B241CB5-ACA6-45C3-ACDA-3E772E3A0675}" type="presOf" srcId="{8AEC4CE2-A63E-411F-A238-0E8643E51FC5}" destId="{9F9ED84A-1F56-43B8-8746-F319515D26AB}" srcOrd="1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2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FE52BBCF-59E8-42E2-A84F-9DF83F20FC0D}" type="presParOf" srcId="{A562B768-F65B-4711-87A3-AF602F51F512}" destId="{B9F106B2-9532-429D-A153-AFC7AA1F760A}" srcOrd="0" destOrd="0" presId="urn:microsoft.com/office/officeart/2005/8/layout/list1"/>
    <dgm:cxn modelId="{8D8E1111-507B-4132-BBE2-D58278348937}" type="presParOf" srcId="{B9F106B2-9532-429D-A153-AFC7AA1F760A}" destId="{FD0604F5-127B-4233-A987-250A424F5F08}" srcOrd="0" destOrd="0" presId="urn:microsoft.com/office/officeart/2005/8/layout/list1"/>
    <dgm:cxn modelId="{BECA877E-ADF3-4F71-BCEA-36FE5EB48152}" type="presParOf" srcId="{B9F106B2-9532-429D-A153-AFC7AA1F760A}" destId="{9F9ED84A-1F56-43B8-8746-F319515D26AB}" srcOrd="1" destOrd="0" presId="urn:microsoft.com/office/officeart/2005/8/layout/list1"/>
    <dgm:cxn modelId="{8459AA30-5469-49A7-AE5C-BB83453655E0}" type="presParOf" srcId="{A562B768-F65B-4711-87A3-AF602F51F512}" destId="{703C3D75-0694-402A-A659-4B3793313D06}" srcOrd="1" destOrd="0" presId="urn:microsoft.com/office/officeart/2005/8/layout/list1"/>
    <dgm:cxn modelId="{D33D7449-642B-4F4B-AF86-B292653CE188}" type="presParOf" srcId="{A562B768-F65B-4711-87A3-AF602F51F512}" destId="{C0CE5F24-2742-4827-8FC0-6E1C01A1D82E}" srcOrd="2" destOrd="0" presId="urn:microsoft.com/office/officeart/2005/8/layout/list1"/>
    <dgm:cxn modelId="{1281289A-5B38-48DE-9E3C-26191E5AAD1A}" type="presParOf" srcId="{A562B768-F65B-4711-87A3-AF602F51F512}" destId="{066A87C5-CAA4-44A8-AEB8-1945C2391BB6}" srcOrd="3" destOrd="0" presId="urn:microsoft.com/office/officeart/2005/8/layout/list1"/>
    <dgm:cxn modelId="{01AFEF07-D058-423D-806F-3F57F2B3D722}" type="presParOf" srcId="{A562B768-F65B-4711-87A3-AF602F51F512}" destId="{6324B276-1032-45FF-9068-65F91FAE03D5}" srcOrd="4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5" destOrd="0" presId="urn:microsoft.com/office/officeart/2005/8/layout/list1"/>
    <dgm:cxn modelId="{1E8EC19C-411F-4804-9908-37A814C2DFE2}" type="presParOf" srcId="{A562B768-F65B-4711-87A3-AF602F51F512}" destId="{DCB64462-C54F-4F86-8F6D-7F6FEEF1E1BD}" srcOrd="6" destOrd="0" presId="urn:microsoft.com/office/officeart/2005/8/layout/list1"/>
    <dgm:cxn modelId="{64E76782-5E25-4313-BC4E-ECF56511E1EC}" type="presParOf" srcId="{A562B768-F65B-4711-87A3-AF602F51F512}" destId="{883FAB04-01BB-46C7-B825-B7DE62A168B8}" srcOrd="7" destOrd="0" presId="urn:microsoft.com/office/officeart/2005/8/layout/list1"/>
    <dgm:cxn modelId="{6375FE5B-1B23-4AA7-8898-7A3A53F92640}" type="presParOf" srcId="{A562B768-F65B-4711-87A3-AF602F51F512}" destId="{E37371B2-4336-4C9F-B1DA-81D0DA467D77}" srcOrd="8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9" destOrd="0" presId="urn:microsoft.com/office/officeart/2005/8/layout/list1"/>
    <dgm:cxn modelId="{FA45E564-49F1-482B-9F86-27211B227102}" type="presParOf" srcId="{A562B768-F65B-4711-87A3-AF602F51F512}" destId="{DA6EC800-4A5E-4433-B1BD-149B73673078}" srcOrd="10" destOrd="0" presId="urn:microsoft.com/office/officeart/2005/8/layout/list1"/>
    <dgm:cxn modelId="{A3456AE4-7C2B-4F14-8C7F-05582D910226}" type="presParOf" srcId="{A562B768-F65B-4711-87A3-AF602F51F512}" destId="{F27338F8-BE83-42C1-BF94-69530EA418E8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E5F24-2742-4827-8FC0-6E1C01A1D82E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ED84A-1F56-43B8-8746-F319515D26AB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الصحابي سعد بن معاذ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CB64462-C54F-4F86-8F6D-7F6FEEF1E1BD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الأخلاق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جنود الله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إنسانية التربية الإسلامية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نزول الوحي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التوحيد روح الإسلام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إسلام سراقة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1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الصَّحَابِيُّ: سَعْدُ بْنُ مُعَاذ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76999-F85E-452D-8571-69ED31D9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56" y="473726"/>
            <a:ext cx="8679894" cy="591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6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DC227C-17FC-4F48-8FD0-118F0923511C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06EC31-D9EC-434E-BA36-8C3B13DE0A2E}"/>
              </a:ext>
            </a:extLst>
          </p:cNvPr>
          <p:cNvSpPr/>
          <p:nvPr/>
        </p:nvSpPr>
        <p:spPr>
          <a:xfrm>
            <a:off x="2280491" y="39756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F9ED84A-1F56-43B8-8746-F319515D2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C0CE5F24-2742-4827-8FC0-6E1C01A1D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24109-8AC7-4188-8908-33531C8A6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5" y="1013553"/>
            <a:ext cx="9818651" cy="50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A708B-0E31-4104-A724-F309F83D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" y="1762700"/>
            <a:ext cx="12112394" cy="33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FCE85-A880-4932-90E7-D90E1183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57" y="493623"/>
            <a:ext cx="7807286" cy="58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5C36B-A2B1-4003-A948-76FE1429B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"/>
          <a:stretch/>
        </p:blipFill>
        <p:spPr>
          <a:xfrm>
            <a:off x="181124" y="936434"/>
            <a:ext cx="9802646" cy="5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7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C4461-8DB4-46F5-9C1C-B9591C719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5" y="1894900"/>
            <a:ext cx="11392230" cy="439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D7D6A-EF14-4FE1-A639-44BF5BC2A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9" y="399767"/>
            <a:ext cx="9577326" cy="583812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B72703-546E-4175-8AF9-F6707C0326B5}"/>
              </a:ext>
            </a:extLst>
          </p:cNvPr>
          <p:cNvCxnSpPr/>
          <p:nvPr/>
        </p:nvCxnSpPr>
        <p:spPr>
          <a:xfrm flipH="1">
            <a:off x="7601638" y="1795750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F28A23-805F-4467-A57C-151FFAF133D5}"/>
              </a:ext>
            </a:extLst>
          </p:cNvPr>
          <p:cNvCxnSpPr/>
          <p:nvPr/>
        </p:nvCxnSpPr>
        <p:spPr>
          <a:xfrm flipH="1">
            <a:off x="7601638" y="3073706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C3DEF1-4629-40D6-BE36-4B1A26881555}"/>
              </a:ext>
            </a:extLst>
          </p:cNvPr>
          <p:cNvCxnSpPr/>
          <p:nvPr/>
        </p:nvCxnSpPr>
        <p:spPr>
          <a:xfrm flipH="1">
            <a:off x="4054206" y="4285562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3039F2-7419-462F-9C78-CF8254E484E2}"/>
              </a:ext>
            </a:extLst>
          </p:cNvPr>
          <p:cNvCxnSpPr/>
          <p:nvPr/>
        </p:nvCxnSpPr>
        <p:spPr>
          <a:xfrm flipH="1">
            <a:off x="2390659" y="5640636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80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F5BEB-DC07-4AAB-888D-48721E5A4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35" y="154234"/>
            <a:ext cx="9129526" cy="61308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942153-D665-4F42-B337-CDC9C4F0CEB3}"/>
              </a:ext>
            </a:extLst>
          </p:cNvPr>
          <p:cNvCxnSpPr/>
          <p:nvPr/>
        </p:nvCxnSpPr>
        <p:spPr>
          <a:xfrm flipH="1">
            <a:off x="7502487" y="1233889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800075-B3DB-4F88-8611-BE114AD8980F}"/>
              </a:ext>
            </a:extLst>
          </p:cNvPr>
          <p:cNvCxnSpPr/>
          <p:nvPr/>
        </p:nvCxnSpPr>
        <p:spPr>
          <a:xfrm flipH="1">
            <a:off x="3922005" y="2335576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DCA452-8A3C-485D-B898-71DF67E98196}"/>
              </a:ext>
            </a:extLst>
          </p:cNvPr>
          <p:cNvCxnSpPr/>
          <p:nvPr/>
        </p:nvCxnSpPr>
        <p:spPr>
          <a:xfrm flipH="1">
            <a:off x="4131325" y="3514380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F4A35E-2618-4C73-9435-9C10D537A492}"/>
              </a:ext>
            </a:extLst>
          </p:cNvPr>
          <p:cNvCxnSpPr/>
          <p:nvPr/>
        </p:nvCxnSpPr>
        <p:spPr>
          <a:xfrm flipH="1">
            <a:off x="3574974" y="4649117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D0D68-0CB0-4177-B0B5-2A3FFD98F680}"/>
              </a:ext>
            </a:extLst>
          </p:cNvPr>
          <p:cNvCxnSpPr/>
          <p:nvPr/>
        </p:nvCxnSpPr>
        <p:spPr>
          <a:xfrm flipH="1">
            <a:off x="7502487" y="5739787"/>
            <a:ext cx="694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45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الصَّحَابِيُّ: سَعْدُ بْنُ مُعَاذ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2024-12-08T14:09:01Z</dcterms:modified>
</cp:coreProperties>
</file>