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7" r:id="rId2"/>
    <p:sldId id="264" r:id="rId3"/>
    <p:sldId id="26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7" y="-8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15/08/1442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(5)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الحاقة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082299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527254" y="220486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 </a:t>
            </a:r>
            <a:endParaRPr lang="ar-KW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1126654" y="2060848"/>
            <a:ext cx="10401492" cy="1728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</a:t>
            </a:r>
            <a:r>
              <a:rPr lang="ar-KW" sz="3600" dirty="0"/>
              <a:t>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600" b="1" dirty="0">
                <a:latin typeface="AGA Arabesque" panose="05010101010101010101" pitchFamily="2" charset="2"/>
                <a:cs typeface="SC_DUBAI" pitchFamily="2" charset="-78"/>
              </a:rPr>
              <a:t>U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600" dirty="0" smtClean="0"/>
              <a:t>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﴿وَتَعِيَها أُذُنٌ واعِيَةٌ﴾ ورد أن رسول الله </a:t>
            </a:r>
            <a:r>
              <a:rPr lang="ar-KW" sz="3600" dirty="0"/>
              <a:t>-</a:t>
            </a:r>
            <a:r>
              <a:rPr lang="ar-SA" sz="3600" dirty="0"/>
              <a:t>ﷺ</a:t>
            </a:r>
            <a:r>
              <a:rPr lang="ar-KW" sz="3600" dirty="0"/>
              <a:t>-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لعلي: «إن الله أمرني أن أُدْنيَك ولا أُقْصِيَك، وأن أُعَلِّمَك وتَعِيَ، وحق على الله أن تعيَ» فَنَزَلت: ﴿وَتَعِيَها أُذُنٌ واعِيَةٌ﴾.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1340768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الحاقة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3933056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190549" y="4725144"/>
            <a:ext cx="11451261" cy="1716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إِلَّا مِنْ غِسْلِينٍ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يسيل من صديد أجسام المعذّبين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	</a:t>
            </a:r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لَأَخَذْنا مِنْهُ بِالْيَمِينِ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بالقوة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والقدرة 	</a:t>
            </a:r>
          </a:p>
          <a:p>
            <a:pPr algn="just"/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الْوَتِينَ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عرق يتعلق به القلب إذا انقطع مات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520765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الحاقة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547112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45280" y="2283101"/>
            <a:ext cx="9061220" cy="1136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حتمية وقوع القيامة تأكيدًا لصدق القرآن، ووعدًا للمؤمنين بالفرحة، 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ووعيدًا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للمكذبين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بالحسرة.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77935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622598" y="4797152"/>
            <a:ext cx="10398171" cy="1650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شدة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عذاب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يوم القيامة تستوجب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التوقي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منه بالإيمان والعمل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الصالح.</a:t>
            </a:r>
            <a:endParaRPr lang="ar-KW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تنوع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يرسله الله على الكفار والعصاة من عذاب، دلالة على كمال قدرته وكمال عدله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KW" sz="3200" dirty="0"/>
              <a:t>خطر التَّقَوُّل على الله والافتراء عليه -</a:t>
            </a:r>
            <a:r>
              <a:rPr lang="en-GB" sz="3200" dirty="0">
                <a:latin typeface="AGA Arabesque" panose="05010101010101010101" pitchFamily="2" charset="2"/>
              </a:rPr>
              <a:t>I</a:t>
            </a:r>
            <a:r>
              <a:rPr lang="ar-KW" sz="3200" dirty="0"/>
              <a:t>-</a:t>
            </a:r>
            <a:r>
              <a:rPr lang="ar-KW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167</Words>
  <Application>Microsoft Office PowerPoint</Application>
  <PresentationFormat>مخصص</PresentationFormat>
  <Paragraphs>28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61</cp:revision>
  <dcterms:created xsi:type="dcterms:W3CDTF">2020-09-26T19:22:49Z</dcterms:created>
  <dcterms:modified xsi:type="dcterms:W3CDTF">2021-03-28T13:29:04Z</dcterms:modified>
</cp:coreProperties>
</file>