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74" r:id="rId3"/>
    <p:sldId id="275" r:id="rId4"/>
    <p:sldId id="276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j46twgjoQliy83qpA1zjTfINEC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0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36" Type="http://customschemas.google.com/relationships/presentationmetadata" Target="metadata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727917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66731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66731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6673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2624447" y="974250"/>
            <a:ext cx="6282047" cy="189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40000" lnSpcReduction="20000"/>
          </a:bodyPr>
          <a:lstStyle/>
          <a:p>
            <a:pPr marL="0" marR="0" lvl="0" indent="0" algn="ctr" rtl="0">
              <a:lnSpc>
                <a:spcPct val="2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ar-EG" sz="84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مقرر</a:t>
            </a:r>
            <a:endParaRPr lang="en-US" sz="84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ct val="90000"/>
              </a:lnSpc>
              <a:buClr>
                <a:schemeClr val="dk1"/>
              </a:buClr>
              <a:buSzPts val="6000"/>
            </a:pPr>
            <a:r>
              <a:rPr lang="ar-KW" sz="84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ar-SA" sz="84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</a:rPr>
              <a:t>التزكية</a:t>
            </a:r>
            <a:endParaRPr lang="en-US" sz="84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sz="9400" b="1" i="0" u="none" strike="noStrike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3312" y="185367"/>
            <a:ext cx="2160417" cy="1577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971138" y="160924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3829034" y="3138984"/>
            <a:ext cx="4139513" cy="75112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10000"/>
          </a:bodyPr>
          <a:lstStyle/>
          <a:p>
            <a:pPr marR="0" lvl="0" algn="ct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3200" b="1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الفصل الدراسي الأول</a:t>
            </a:r>
            <a:endParaRPr lang="en-US" sz="3200" b="1" dirty="0" smtClean="0">
              <a:ln w="22225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829035" y="4771390"/>
            <a:ext cx="4139513" cy="1022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20000"/>
          </a:bodyPr>
          <a:lstStyle/>
          <a:p>
            <a:pPr marR="0" lvl="0" algn="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د. </a:t>
            </a:r>
            <a:r>
              <a:rPr lang="ar-EG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محمد عزب </a:t>
            </a:r>
            <a:endParaRPr lang="en-US" sz="47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19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3180083" y="974251"/>
            <a:ext cx="6468884" cy="8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lvl="0">
              <a:lnSpc>
                <a:spcPct val="100000"/>
              </a:lnSpc>
              <a:buSzPts val="5000"/>
            </a:pP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المحاضرة (4)</a:t>
            </a:r>
            <a:b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وسائل </a:t>
            </a: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وآليات تعظيم الله ورسله ودينه</a:t>
            </a:r>
            <a:endParaRPr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" y="185367"/>
            <a:ext cx="2160417" cy="1577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Ayaat</a:t>
            </a:r>
            <a:r>
              <a:rPr lang="en-US" sz="1600" dirty="0" smtClean="0"/>
              <a:t> ILM Academy          www.ayaatacademy.ca     </a:t>
            </a:r>
            <a:endParaRPr lang="en-US" sz="1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2512539" y="2063338"/>
            <a:ext cx="7450858" cy="273132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b" anchorCtr="0">
            <a:normAutofit fontScale="77500" lnSpcReduction="20000"/>
          </a:bodyPr>
          <a:lstStyle/>
          <a:p>
            <a:pPr algn="ctr" rtl="1"/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</a:rPr>
              <a:t>معنى</a:t>
            </a:r>
            <a:r>
              <a:rPr lang="ar-JO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تعظيم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الله وتوقيره</a:t>
            </a:r>
            <a:endParaRPr lang="ar-EG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algn="ctr" rtl="1"/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مظاهر تعظيم الله في العبادات 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algn="ctr" rtl="1"/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الوسائل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المعينة على ترسيخ تعظيم الله ورسله ودينه في القلوب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العلم بأسمائه وصفاته تعالى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معرفة حقارة النفس وخستها وكونها عبدا مسخرا مربوبا 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دوام 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المراقبة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1"/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5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3180083" y="974251"/>
            <a:ext cx="6468884" cy="8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lnSpc>
                <a:spcPct val="100000"/>
              </a:lnSpc>
              <a:buSzPts val="5000"/>
            </a:pP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من </a:t>
            </a: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وسائل تعظيم الرسل </a:t>
            </a:r>
            <a:endParaRPr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" y="185367"/>
            <a:ext cx="2160417" cy="1577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Ayaat</a:t>
            </a:r>
            <a:r>
              <a:rPr lang="en-US" sz="1600" dirty="0" smtClean="0"/>
              <a:t> ILM Academy          www.ayaatacademy.ca     </a:t>
            </a:r>
            <a:endParaRPr lang="en-US" sz="1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1227204" y="1888177"/>
            <a:ext cx="9737594" cy="290945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b" anchorCtr="0">
            <a:normAutofit/>
          </a:bodyPr>
          <a:lstStyle/>
          <a:p>
            <a:pPr algn="ctr" rtl="1"/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</a:rPr>
              <a:t>تمثل أخلاقهم وإجلالهم وإنزالهم المنزلة التي أنزلهم الله تعالى إياها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 rtl="1"/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الرسل حسن </a:t>
            </a:r>
            <a:r>
              <a:rPr lang="ar-EG" sz="36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التأسي</a:t>
            </a: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 بهم، وتحقيق </a:t>
            </a:r>
            <a:r>
              <a:rPr lang="ar-EG" sz="36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الإقتداء</a:t>
            </a: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 بسنتهم وأخلاقهم 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 rtl="1"/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أن لا </a:t>
            </a: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</a:rPr>
              <a:t>يتقدم بين يديه بأمر ولا </a:t>
            </a: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</a:rPr>
              <a:t>نهي</a:t>
            </a:r>
            <a:r>
              <a:rPr lang="ar-JO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</a:rPr>
              <a:t>.</a:t>
            </a: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</a:rPr>
              <a:t> 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25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2491314" y="522514"/>
            <a:ext cx="7645012" cy="1389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 rtl="1">
              <a:lnSpc>
                <a:spcPct val="100000"/>
              </a:lnSpc>
              <a:buSzPts val="5000"/>
            </a:pP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أعمال دالة على عدم رسوخ عظمة الله في </a:t>
            </a: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القلوب</a:t>
            </a: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</a:br>
            <a:endParaRPr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" y="185367"/>
            <a:ext cx="2160417" cy="1577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Ayaat</a:t>
            </a:r>
            <a:r>
              <a:rPr lang="en-US" sz="1600" dirty="0" smtClean="0"/>
              <a:t> ILM Academy          www.ayaatacademy.ca     </a:t>
            </a:r>
            <a:endParaRPr lang="en-US" sz="1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1063750" y="1763135"/>
            <a:ext cx="9737594" cy="3687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b" anchorCtr="0">
            <a:normAutofit/>
          </a:bodyPr>
          <a:lstStyle/>
          <a:p>
            <a:pPr algn="ctr" rtl="1"/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</a:rPr>
              <a:t>تضييع</a:t>
            </a:r>
            <a:r>
              <a:rPr lang="ar-EG" sz="2800" dirty="0" smtClean="0"/>
              <a:t> </a:t>
            </a: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الفرائض،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 rtl="1"/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الاستهانة بالمعاصي 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 rtl="1"/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التكاسل عن الطاعات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 rtl="1"/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هجر القرآن، 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 rtl="1"/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عدم تحري الحلال في المطعم والمشرب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 rtl="1"/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تسخط أقدار الله تعالى والاعتراض عليها وعدم التسليم لها</a:t>
            </a:r>
            <a:r>
              <a:rPr lang="ar-EG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0643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136</Words>
  <Application>Microsoft Office PowerPoint</Application>
  <PresentationFormat>Custom</PresentationFormat>
  <Paragraphs>27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المحاضرة (4) وسائل وآليات تعظيم الله ورسله ودينه</vt:lpstr>
      <vt:lpstr>من وسائل تعظيم الرسل </vt:lpstr>
      <vt:lpstr>أعمال دالة على عدم رسوخ عظمة الله في القلوب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Habiba Hani</dc:creator>
  <cp:lastModifiedBy>Dr-Kamal</cp:lastModifiedBy>
  <cp:revision>32</cp:revision>
  <dcterms:created xsi:type="dcterms:W3CDTF">2020-06-30T02:42:41Z</dcterms:created>
  <dcterms:modified xsi:type="dcterms:W3CDTF">2020-09-21T21:35:08Z</dcterms:modified>
</cp:coreProperties>
</file>