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0" r:id="rId3"/>
    <p:sldId id="387" r:id="rId4"/>
    <p:sldId id="388" r:id="rId5"/>
    <p:sldId id="389" r:id="rId6"/>
    <p:sldId id="260" r:id="rId7"/>
    <p:sldId id="261" r:id="rId8"/>
    <p:sldId id="262" r:id="rId9"/>
    <p:sldId id="263" r:id="rId10"/>
    <p:sldId id="264" r:id="rId11"/>
    <p:sldId id="265" r:id="rId12"/>
    <p:sldId id="392" r:id="rId13"/>
    <p:sldId id="393" r:id="rId14"/>
    <p:sldId id="394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شَعْرُهَا أَشْقَر.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مَنَال بِنْتٌ صَغِيرَة.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عُمْرُهَا سَبْعُ سَنَوَات.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جِسْمُهَا بَدِين.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تُحِبُّ المَلَابِسَ الرِّيَاضِيَّة،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بَشَرَتُهَا بَيْضَاء.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وَهِيَ مَرِحَة وَهَادِئَة.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لِأَنَّهَا مُرِيحَة.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لَوْنُهَا أَبْيَض وَبُنِّيّ.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الزَّرَافَة حَيَوَانٌ يَعِيشُ فِي الغَابَة.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رَقَبَةٌ طَوِيلَة تُسَاعِدُهَا عَلَى أَكْلِ أَغْصَانِ الأَشْجَار.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لِتَحْمِيَ نَفْسَهَا مِن الحَيَوَانَاتِ الأُخْرَى.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أَرْجُلٌ رَفِيعَةٌ تُسَاعِدُهَا عَلَى الجَرْي.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تَعِيشُ الزَّرَافَةُ مَعَ جَمَاعَتِها،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مَنَال بِنْتٌ صَغِيرَة.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عُمْرُهَا سَبْعُ سَنَوَات.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شَعْرُهَا أَشْقَر.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بَشَرَتُهَا بَيْضَاء.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جِسْمُهَا بَدِين.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تُحِبُّ المَلَابِسَ الرِّيَاضِيَّة،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791500"/>
          <a:ext cx="996121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38740"/>
          <a:ext cx="9230104" cy="1505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لِأَنَّهَا مُرِيحَة.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545" y="112233"/>
        <a:ext cx="9083118" cy="1358534"/>
      </dsp:txXfrm>
    </dsp:sp>
    <dsp:sp modelId="{DA6EC800-4A5E-4433-B1BD-149B73673078}">
      <dsp:nvSpPr>
        <dsp:cNvPr id="0" name=""/>
        <dsp:cNvSpPr/>
      </dsp:nvSpPr>
      <dsp:spPr>
        <a:xfrm>
          <a:off x="0" y="3104861"/>
          <a:ext cx="9961217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2352100"/>
          <a:ext cx="9230104" cy="15055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وَهِيَ مَرِحَة وَهَادِئَة.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6545" y="2425593"/>
        <a:ext cx="9083118" cy="1358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الزَّرَافَة حَيَوَانٌ يَعِيشُ فِي الغَابَة.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رَقَبَةٌ طَوِيلَة تُسَاعِدُهَا عَلَى أَكْلِ أَغْصَانِ الأَشْجَار.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لَوْنُهَا أَبْيَض وَبُنِّيّ.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لَهَا أَرْجُلٌ رَفِيعَةٌ تُسَاعِدُهَا عَلَى الجَرْي.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تَعِيشُ الزَّرَافَةُ مَعَ جَمَاعَتِها،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لِتَحْمِيَ نَفْسَهَا مِن الحَيَوَانَاتِ الأُخْرَى.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26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Characters (2)</a:t>
            </a:r>
            <a:br>
              <a:rPr lang="en-US" dirty="0"/>
            </a:br>
            <a:r>
              <a:rPr lang="ar-SA" dirty="0"/>
              <a:t>صِفَات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D473-0BB6-1742-B368-75799D16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12" y="467461"/>
            <a:ext cx="6602776" cy="59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9A2B4-D4AC-4348-89B4-F62DFC64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75" y="347616"/>
            <a:ext cx="5214650" cy="61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الثَّالِث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الزَّرَافَة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A8FE7-CC86-92A1-2C22-CD5493D4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45" y="2865512"/>
            <a:ext cx="5813710" cy="35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017615"/>
              </p:ext>
            </p:extLst>
          </p:nvPr>
        </p:nvGraphicFramePr>
        <p:xfrm>
          <a:off x="280506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397698"/>
              </p:ext>
            </p:extLst>
          </p:nvPr>
        </p:nvGraphicFramePr>
        <p:xfrm>
          <a:off x="419653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9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مَنَال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A625C-7107-FA0A-03C0-13346920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47" y="2877552"/>
            <a:ext cx="1914792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692006"/>
              </p:ext>
            </p:extLst>
          </p:nvPr>
        </p:nvGraphicFramePr>
        <p:xfrm>
          <a:off x="310324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5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678722"/>
              </p:ext>
            </p:extLst>
          </p:nvPr>
        </p:nvGraphicFramePr>
        <p:xfrm>
          <a:off x="479288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3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838664"/>
              </p:ext>
            </p:extLst>
          </p:nvPr>
        </p:nvGraphicFramePr>
        <p:xfrm>
          <a:off x="290445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D8668-122A-E541-AE6B-0B4EF9C9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60" y="605928"/>
            <a:ext cx="7729480" cy="56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F4D4-6C98-5E44-A9E7-67DED686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04" y="415528"/>
            <a:ext cx="5699392" cy="60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D00B7-73CE-2244-9D5A-3BD178E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18" y="458118"/>
            <a:ext cx="5941764" cy="59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01C28-CCE9-B84E-9AB1-360C7F39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49" y="364785"/>
            <a:ext cx="6162102" cy="61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91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Characters (2) صِفَات</vt:lpstr>
      <vt:lpstr>النَّصُّ الثَّانِي مَنَال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الثَّالِث الزَّرَافَة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35</cp:revision>
  <dcterms:created xsi:type="dcterms:W3CDTF">2020-09-13T16:40:33Z</dcterms:created>
  <dcterms:modified xsi:type="dcterms:W3CDTF">2024-02-03T11:50:49Z</dcterms:modified>
  <cp:category/>
</cp:coreProperties>
</file>