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8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notesSlides/notesSlide10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notesSlides/notesSlide11.xml" ContentType="application/vnd.openxmlformats-officedocument.presentationml.notesSlide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12.xml" ContentType="application/vnd.openxmlformats-officedocument.presentationml.notesSlide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1" r:id="rId3"/>
    <p:sldId id="298" r:id="rId4"/>
    <p:sldId id="331" r:id="rId5"/>
    <p:sldId id="332" r:id="rId6"/>
    <p:sldId id="333" r:id="rId7"/>
    <p:sldId id="362" r:id="rId8"/>
    <p:sldId id="336" r:id="rId9"/>
    <p:sldId id="339" r:id="rId10"/>
    <p:sldId id="367" r:id="rId11"/>
    <p:sldId id="342" r:id="rId12"/>
    <p:sldId id="345" r:id="rId13"/>
    <p:sldId id="363" r:id="rId14"/>
    <p:sldId id="368" r:id="rId15"/>
    <p:sldId id="369" r:id="rId16"/>
    <p:sldId id="370" r:id="rId17"/>
    <p:sldId id="371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9"/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1" d="100"/>
          <a:sy n="61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E9D5B-AAAA-498A-A80A-7B8B83807667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5D24E-CC3E-44EA-AF94-F952DB84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84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214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839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1768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12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71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02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429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1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29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48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7 </a:t>
            </a:r>
            <a:r>
              <a:rPr lang="ar-SA" sz="1800" b="1" dirty="0" smtClean="0"/>
              <a:t>– 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2022-01-01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2022-01-01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2022-01-01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2022-01-01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2022-01-01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2022-01-01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2022-01-01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1.xml"/><Relationship Id="rId12" Type="http://schemas.openxmlformats.org/officeDocument/2006/relationships/customXml" Target="../ink/ink2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5.xml"/><Relationship Id="rId12" Type="http://schemas.openxmlformats.org/officeDocument/2006/relationships/customXml" Target="../ink/ink2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6.png"/><Relationship Id="rId3" Type="http://schemas.openxmlformats.org/officeDocument/2006/relationships/customXml" Target="../ink/ink29.xml"/><Relationship Id="rId12" Type="http://schemas.openxmlformats.org/officeDocument/2006/relationships/customXml" Target="../ink/ink3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3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7.png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5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8.png"/><Relationship Id="rId3" Type="http://schemas.openxmlformats.org/officeDocument/2006/relationships/customXml" Target="../ink/ink37.xml"/><Relationship Id="rId12" Type="http://schemas.openxmlformats.org/officeDocument/2006/relationships/customXml" Target="../ink/ink3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4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9.png"/><Relationship Id="rId3" Type="http://schemas.openxmlformats.org/officeDocument/2006/relationships/customXml" Target="../ink/ink41.xml"/><Relationship Id="rId12" Type="http://schemas.openxmlformats.org/officeDocument/2006/relationships/customXml" Target="../ink/ink4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6" Type="http://schemas.openxmlformats.org/officeDocument/2006/relationships/customXml" Target="../ink/ink4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43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10.png"/><Relationship Id="rId3" Type="http://schemas.openxmlformats.org/officeDocument/2006/relationships/customXml" Target="../ink/ink45.xml"/><Relationship Id="rId12" Type="http://schemas.openxmlformats.org/officeDocument/2006/relationships/customXml" Target="../ink/ink4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6" Type="http://schemas.openxmlformats.org/officeDocument/2006/relationships/customXml" Target="../ink/ink4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3.xml"/><Relationship Id="rId12" Type="http://schemas.openxmlformats.org/officeDocument/2006/relationships/customXml" Target="../ink/ink1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5.png"/><Relationship Id="rId3" Type="http://schemas.openxmlformats.org/officeDocument/2006/relationships/customXml" Target="../ink/ink17.xml"/><Relationship Id="rId12" Type="http://schemas.openxmlformats.org/officeDocument/2006/relationships/customXml" Target="../ink/ink1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4918" y="2167018"/>
            <a:ext cx="7956176" cy="1568192"/>
          </a:xfrm>
        </p:spPr>
        <p:txBody>
          <a:bodyPr>
            <a:normAutofit/>
          </a:bodyPr>
          <a:lstStyle/>
          <a:p>
            <a:r>
              <a:rPr lang="ar-SA" dirty="0" smtClean="0"/>
              <a:t>أحكام المـــــدود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0294" y="5638799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 txBox="1">
            <a:spLocks/>
          </p:cNvSpPr>
          <p:nvPr/>
        </p:nvSpPr>
        <p:spPr>
          <a:xfrm>
            <a:off x="2756648" y="3626104"/>
            <a:ext cx="7956176" cy="14703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ar-SA" dirty="0" smtClean="0"/>
              <a:t>مراتب وألقاب المدود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729753" y="2049888"/>
            <a:ext cx="8945600" cy="4211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/>
              <a:t> </a:t>
            </a:r>
            <a:r>
              <a:rPr lang="ar-SA" sz="4000" b="1" dirty="0" smtClean="0"/>
              <a:t>اذا اجتمع </a:t>
            </a:r>
            <a:r>
              <a:rPr lang="ar-SA" sz="4000" b="1" dirty="0" smtClean="0">
                <a:solidFill>
                  <a:srgbClr val="FF0000"/>
                </a:solidFill>
              </a:rPr>
              <a:t>مدان من نفس النوع </a:t>
            </a:r>
            <a:r>
              <a:rPr lang="ar-SA" sz="4000" b="1" dirty="0" smtClean="0"/>
              <a:t>وجب المساواة بينهما</a:t>
            </a:r>
          </a:p>
          <a:p>
            <a:pPr algn="r" rtl="1">
              <a:lnSpc>
                <a:spcPct val="100000"/>
              </a:lnSpc>
            </a:pPr>
            <a:r>
              <a:rPr lang="ar-SA" sz="2800" b="1" dirty="0" smtClean="0"/>
              <a:t>منفصلين: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 smtClean="0"/>
              <a:t>فَلَوۡلَا </a:t>
            </a:r>
            <a:r>
              <a:rPr lang="ar-SA" sz="2800" dirty="0"/>
              <a:t>كَانَتۡ قَرۡيَةٌ ءَامَنَتۡ فَنَفَعَهَ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 إِيمَٰنُهَ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 إِلَّا قَوۡمَ يُونُسَ لَمَّ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 </a:t>
            </a:r>
            <a:r>
              <a:rPr lang="ar-SA" sz="2800" dirty="0" smtClean="0"/>
              <a:t>ءَامَنُواْ</a:t>
            </a:r>
            <a:endParaRPr lang="ar-SA" sz="2800" b="1" dirty="0" smtClean="0"/>
          </a:p>
          <a:p>
            <a:pPr algn="r" rtl="1">
              <a:lnSpc>
                <a:spcPct val="100000"/>
              </a:lnSpc>
            </a:pPr>
            <a:r>
              <a:rPr lang="ar-SA" sz="2800" b="1" dirty="0" smtClean="0"/>
              <a:t>متصلين: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/>
              <a:t>مِّن وَرَ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ئِهِۦ جَهَنَّمُ وَيُسۡقَىٰ مِن مَّ</a:t>
            </a:r>
            <a:r>
              <a:rPr lang="ar-SA" sz="2800" dirty="0">
                <a:solidFill>
                  <a:srgbClr val="FF0000"/>
                </a:solidFill>
              </a:rPr>
              <a:t>آ</a:t>
            </a:r>
            <a:r>
              <a:rPr lang="ar-SA" sz="2800" dirty="0"/>
              <a:t>ءٖ صَدِيدٖ</a:t>
            </a:r>
          </a:p>
          <a:p>
            <a:pPr algn="r" rtl="1">
              <a:lnSpc>
                <a:spcPct val="100000"/>
              </a:lnSpc>
            </a:pPr>
            <a:r>
              <a:rPr lang="ar-SA" sz="2800" b="1" dirty="0" smtClean="0"/>
              <a:t>عارضي</a:t>
            </a:r>
            <a:r>
              <a:rPr lang="ar-SA" sz="2800" b="1" dirty="0" smtClean="0"/>
              <a:t>ن: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dirty="0"/>
              <a:t>ٱلرَّحۡ</a:t>
            </a:r>
            <a:r>
              <a:rPr lang="ar-SA" sz="2800" dirty="0">
                <a:solidFill>
                  <a:srgbClr val="FF0000"/>
                </a:solidFill>
              </a:rPr>
              <a:t>مَٰن</a:t>
            </a:r>
            <a:r>
              <a:rPr lang="ar-SA" sz="2800" dirty="0"/>
              <a:t>ُ </a:t>
            </a:r>
            <a:r>
              <a:rPr lang="ar-SA" sz="2800" dirty="0" smtClean="0"/>
              <a:t>* عَلَّمَ </a:t>
            </a:r>
            <a:r>
              <a:rPr lang="ar-SA" sz="2800" dirty="0"/>
              <a:t>ٱلۡقُرۡءَ</a:t>
            </a:r>
            <a:r>
              <a:rPr lang="ar-SA" sz="2800" dirty="0">
                <a:solidFill>
                  <a:srgbClr val="FF0000"/>
                </a:solidFill>
              </a:rPr>
              <a:t>انَ</a:t>
            </a:r>
            <a:r>
              <a:rPr lang="ar-SA" sz="2800" dirty="0"/>
              <a:t> </a:t>
            </a:r>
            <a:r>
              <a:rPr lang="ar-SA" sz="2800" dirty="0" smtClean="0"/>
              <a:t>* </a:t>
            </a:r>
            <a:r>
              <a:rPr lang="ar-SA" sz="2800" dirty="0"/>
              <a:t>خَلَقَ ٱلۡإِن</a:t>
            </a:r>
            <a:r>
              <a:rPr lang="ar-SA" sz="2800" dirty="0">
                <a:solidFill>
                  <a:srgbClr val="FF0000"/>
                </a:solidFill>
              </a:rPr>
              <a:t>سَٰن</a:t>
            </a:r>
            <a:r>
              <a:rPr lang="ar-SA" sz="2800" dirty="0"/>
              <a:t>َ </a:t>
            </a:r>
            <a:r>
              <a:rPr lang="ar-SA" sz="2800" dirty="0" smtClean="0"/>
              <a:t>* </a:t>
            </a:r>
            <a:r>
              <a:rPr lang="ar-SA" sz="2800" dirty="0"/>
              <a:t>عَلَّمَهُ ٱلۡبَيَ</a:t>
            </a:r>
            <a:r>
              <a:rPr lang="ar-SA" sz="2800" dirty="0">
                <a:solidFill>
                  <a:srgbClr val="FF0000"/>
                </a:solidFill>
              </a:rPr>
              <a:t>ان</a:t>
            </a:r>
            <a:r>
              <a:rPr lang="ar-SA" sz="2800" dirty="0"/>
              <a:t>َ </a:t>
            </a:r>
            <a:r>
              <a:rPr lang="ar-SA" sz="2800" dirty="0" smtClean="0"/>
              <a:t>*</a:t>
            </a:r>
            <a:endParaRPr lang="ar-SA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1" y="375719"/>
            <a:ext cx="3348208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343401" y="375719"/>
            <a:ext cx="3348208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CA" sz="1000" b="1" dirty="0">
              <a:solidFill>
                <a:srgbClr val="FFFF00"/>
              </a:solidFill>
            </a:endParaRP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729753" y="1544017"/>
            <a:ext cx="8945600" cy="4809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/>
              <a:t> </a:t>
            </a:r>
            <a:r>
              <a:rPr lang="ar-SA" sz="3200" b="1" dirty="0" smtClean="0"/>
              <a:t>اذا اجتمع </a:t>
            </a:r>
            <a:r>
              <a:rPr lang="ar-SA" sz="3200" b="1" dirty="0" smtClean="0">
                <a:solidFill>
                  <a:srgbClr val="FF0000"/>
                </a:solidFill>
              </a:rPr>
              <a:t>سببان للمد على نفس الحرف </a:t>
            </a:r>
            <a:r>
              <a:rPr lang="ar-SA" sz="3200" b="1" dirty="0" smtClean="0"/>
              <a:t>وجب العمل بالأقوى</a:t>
            </a:r>
          </a:p>
          <a:p>
            <a:pPr algn="r" rtl="1">
              <a:lnSpc>
                <a:spcPct val="100000"/>
              </a:lnSpc>
            </a:pPr>
            <a:r>
              <a:rPr lang="ar-SA" sz="2800" b="1" dirty="0" smtClean="0"/>
              <a:t>بدل ومنفصل: </a:t>
            </a:r>
          </a:p>
          <a:p>
            <a:pPr marL="0" indent="0" algn="ctr" fontAlgn="base">
              <a:lnSpc>
                <a:spcPct val="100000"/>
              </a:lnSpc>
              <a:buNone/>
            </a:pPr>
            <a:r>
              <a:rPr lang="ar-SA" sz="3600" b="1" dirty="0"/>
              <a:t>وَجَآ</a:t>
            </a:r>
            <a:r>
              <a:rPr lang="ar-SA" sz="3600" b="1" dirty="0">
                <a:solidFill>
                  <a:srgbClr val="00B050"/>
                </a:solidFill>
              </a:rPr>
              <a:t>ء</a:t>
            </a:r>
            <a:r>
              <a:rPr lang="ar-SA" sz="3600" b="1" dirty="0"/>
              <a:t>ُ</a:t>
            </a:r>
            <a:r>
              <a:rPr lang="ar-SA" sz="3600" b="1" dirty="0">
                <a:solidFill>
                  <a:srgbClr val="FF0000"/>
                </a:solidFill>
              </a:rPr>
              <a:t>وٓ</a:t>
            </a:r>
            <a:r>
              <a:rPr lang="ar-SA" sz="3600" b="1" dirty="0"/>
              <a:t> </a:t>
            </a:r>
            <a:r>
              <a:rPr lang="ar-SA" sz="3600" b="1" dirty="0">
                <a:solidFill>
                  <a:srgbClr val="00B050"/>
                </a:solidFill>
              </a:rPr>
              <a:t>أَ</a:t>
            </a:r>
            <a:r>
              <a:rPr lang="ar-SA" sz="3600" b="1" dirty="0"/>
              <a:t>بَاهُمۡ </a:t>
            </a:r>
            <a:r>
              <a:rPr lang="ar-SA" sz="2800" dirty="0"/>
              <a:t>عِشَآءٗ يَبۡكُونَ </a:t>
            </a:r>
          </a:p>
          <a:p>
            <a:pPr algn="r" rtl="1">
              <a:lnSpc>
                <a:spcPct val="100000"/>
              </a:lnSpc>
            </a:pPr>
            <a:r>
              <a:rPr lang="ar-SA" sz="2800" b="1" dirty="0" smtClean="0"/>
              <a:t>بدل وعارض:</a:t>
            </a:r>
          </a:p>
          <a:p>
            <a:pPr marL="0" indent="0" algn="ctr" fontAlgn="base">
              <a:lnSpc>
                <a:spcPct val="100000"/>
              </a:lnSpc>
              <a:buNone/>
            </a:pPr>
            <a:r>
              <a:rPr lang="ar-SA" sz="2800" dirty="0"/>
              <a:t>وَٱللَّهُ عِندَهُۥ حُسۡنُ </a:t>
            </a:r>
            <a:r>
              <a:rPr lang="ar-SA" sz="3600" b="1" dirty="0" smtClean="0"/>
              <a:t>ٱلۡم</a:t>
            </a:r>
            <a:r>
              <a:rPr lang="ar-SA" sz="3600" b="1" dirty="0" smtClean="0">
                <a:solidFill>
                  <a:srgbClr val="00B050"/>
                </a:solidFill>
              </a:rPr>
              <a:t>َ‍َٔ</a:t>
            </a:r>
            <a:r>
              <a:rPr lang="ar-SA" sz="3600" b="1" dirty="0" smtClean="0">
                <a:solidFill>
                  <a:srgbClr val="FF0000"/>
                </a:solidFill>
              </a:rPr>
              <a:t>ا</a:t>
            </a:r>
            <a:r>
              <a:rPr lang="ar-SA" sz="3600" b="1" dirty="0" smtClean="0">
                <a:solidFill>
                  <a:srgbClr val="00B050"/>
                </a:solidFill>
              </a:rPr>
              <a:t>بِْ</a:t>
            </a:r>
            <a:r>
              <a:rPr lang="ar-SA" sz="3600" b="1" dirty="0" smtClean="0"/>
              <a:t> </a:t>
            </a:r>
            <a:r>
              <a:rPr lang="ar-SA" sz="2800" dirty="0" smtClean="0"/>
              <a:t>*</a:t>
            </a:r>
            <a:endParaRPr lang="ar-SA" sz="2800" dirty="0"/>
          </a:p>
          <a:p>
            <a:pPr algn="r" rtl="1">
              <a:lnSpc>
                <a:spcPct val="100000"/>
              </a:lnSpc>
            </a:pPr>
            <a:r>
              <a:rPr lang="ar-SA" sz="2800" b="1" dirty="0" smtClean="0"/>
              <a:t>متصل وعارض</a:t>
            </a:r>
            <a:r>
              <a:rPr lang="ar-SA" sz="2800" b="1" dirty="0" smtClean="0"/>
              <a:t>:</a:t>
            </a:r>
            <a:endParaRPr lang="en-US" sz="2800" b="1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smtClean="0"/>
              <a:t>إِنَّ </a:t>
            </a:r>
            <a:r>
              <a:rPr lang="ar-SA" sz="2800" dirty="0"/>
              <a:t>رَبِّي لَسَمِيعُ </a:t>
            </a:r>
            <a:r>
              <a:rPr lang="ar-SA" sz="3600" b="1" dirty="0" smtClean="0"/>
              <a:t>ٱلدُّعَ</a:t>
            </a:r>
            <a:r>
              <a:rPr lang="ar-SA" sz="3600" b="1" dirty="0" smtClean="0">
                <a:solidFill>
                  <a:srgbClr val="FF0000"/>
                </a:solidFill>
              </a:rPr>
              <a:t>آ</a:t>
            </a:r>
            <a:r>
              <a:rPr lang="ar-SA" sz="3600" b="1" dirty="0" smtClean="0">
                <a:solidFill>
                  <a:srgbClr val="00B050"/>
                </a:solidFill>
              </a:rPr>
              <a:t>ءِْ</a:t>
            </a:r>
            <a:r>
              <a:rPr lang="ar-SA" sz="2800" dirty="0"/>
              <a:t> </a:t>
            </a:r>
            <a:r>
              <a:rPr lang="ar-SA" sz="2800" dirty="0" smtClean="0"/>
              <a:t>*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6200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23" y="2074796"/>
            <a:ext cx="7103078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r>
              <a:rPr lang="ar-SA" sz="6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6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823" y="351886"/>
            <a:ext cx="3411071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105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52241" y="2057932"/>
            <a:ext cx="8677275" cy="358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823" y="351886"/>
            <a:ext cx="3411071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105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52241" y="2057931"/>
            <a:ext cx="8782050" cy="229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823" y="351886"/>
            <a:ext cx="3411071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105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52241" y="1804706"/>
            <a:ext cx="8801100" cy="3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823" y="351886"/>
            <a:ext cx="3411071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105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56989" y="2232210"/>
            <a:ext cx="8743950" cy="254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823" y="351886"/>
            <a:ext cx="3411071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ألقاب المدود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Names of Types of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105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44650" y="1834962"/>
            <a:ext cx="8753475" cy="316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212" y="2484531"/>
            <a:ext cx="6728011" cy="2973785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مراجعة ما سبق دراسته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مراتب المدود</a:t>
            </a:r>
            <a:endParaRPr lang="ar-SA" sz="3600" b="1" dirty="0" smtClean="0"/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ألقاب المدود</a:t>
            </a:r>
            <a:endParaRPr lang="ar-SA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ما سبق دراسته</a:t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525436" y="5369859"/>
            <a:ext cx="2209800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3469341"/>
            <a:ext cx="6164865" cy="2924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71" y="4693024"/>
            <a:ext cx="6164865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3561451"/>
            <a:ext cx="4192673" cy="10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="" xmlns:a16="http://schemas.microsoft.com/office/drawing/2014/main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44153" y="5638799"/>
            <a:ext cx="822873" cy="678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3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المـدود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8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US" sz="5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43401" y="375719"/>
            <a:ext cx="3348208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CA" sz="1000" b="1" dirty="0">
              <a:solidFill>
                <a:srgbClr val="FFFF00"/>
              </a:solidFill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38685" y="2535860"/>
            <a:ext cx="8121566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1600" b="1" dirty="0" smtClean="0"/>
              <a:t>قال الشيخ السمنودي:</a:t>
            </a:r>
          </a:p>
          <a:p>
            <a:pPr marL="0" indent="0" algn="ctr">
              <a:buNone/>
            </a:pPr>
            <a:r>
              <a:rPr lang="ar-SA" sz="3200" b="1" dirty="0" smtClean="0"/>
              <a:t>أقوى </a:t>
            </a:r>
            <a:r>
              <a:rPr lang="ar-SA" sz="3200" b="1" dirty="0"/>
              <a:t>المدود </a:t>
            </a:r>
            <a:r>
              <a:rPr lang="ar-SA" sz="3200" b="1" dirty="0">
                <a:solidFill>
                  <a:srgbClr val="FF0000"/>
                </a:solidFill>
              </a:rPr>
              <a:t>لازم</a:t>
            </a:r>
            <a:r>
              <a:rPr lang="ar-SA" sz="3200" b="1" dirty="0"/>
              <a:t> فما </a:t>
            </a:r>
            <a:r>
              <a:rPr lang="ar-SA" sz="3200" b="1" dirty="0" smtClean="0">
                <a:solidFill>
                  <a:srgbClr val="FF0000"/>
                </a:solidFill>
              </a:rPr>
              <a:t>اتصل</a:t>
            </a:r>
            <a:r>
              <a:rPr lang="ar-SA" sz="3200" b="1" dirty="0" smtClean="0"/>
              <a:t>       </a:t>
            </a:r>
            <a:r>
              <a:rPr lang="ar-SA" sz="3200" b="1" dirty="0"/>
              <a:t>ف</a:t>
            </a:r>
            <a:r>
              <a:rPr lang="ar-SA" sz="3200" b="1" dirty="0">
                <a:solidFill>
                  <a:srgbClr val="FF0000"/>
                </a:solidFill>
              </a:rPr>
              <a:t>عارض</a:t>
            </a:r>
            <a:r>
              <a:rPr lang="ar-SA" sz="3200" b="1" dirty="0"/>
              <a:t> فذو </a:t>
            </a:r>
            <a:r>
              <a:rPr lang="ar-SA" sz="3200" b="1" dirty="0">
                <a:solidFill>
                  <a:srgbClr val="FF0000"/>
                </a:solidFill>
              </a:rPr>
              <a:t>انفصال</a:t>
            </a:r>
            <a:r>
              <a:rPr lang="ar-SA" sz="3200" b="1" dirty="0"/>
              <a:t> ف</a:t>
            </a:r>
            <a:r>
              <a:rPr lang="ar-SA" sz="3200" b="1" dirty="0">
                <a:solidFill>
                  <a:srgbClr val="FF0000"/>
                </a:solidFill>
              </a:rPr>
              <a:t>بدل</a:t>
            </a:r>
          </a:p>
          <a:p>
            <a:pPr marL="0" indent="0" algn="ctr">
              <a:buNone/>
            </a:pPr>
            <a:endParaRPr lang="ar-DZ" sz="1600" b="1" dirty="0"/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43401" y="375719"/>
            <a:ext cx="3348208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مراتب المدود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Ranks of 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endParaRPr lang="en-CA" sz="10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3626" y="1776972"/>
            <a:ext cx="8971320" cy="386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35303</TotalTime>
  <Words>81</Words>
  <Application>Microsoft Office PowerPoint</Application>
  <PresentationFormat>Widescreen</PresentationFormat>
  <Paragraphs>51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أحكام المـــــدود</vt:lpstr>
      <vt:lpstr>عناصر المحاضرة</vt:lpstr>
      <vt:lpstr>مراجعة ما سبق دراسته Revision</vt:lpstr>
      <vt:lpstr>PowerPoint Presentation</vt:lpstr>
      <vt:lpstr>PowerPoint Presentation</vt:lpstr>
      <vt:lpstr>PowerPoint Presentation</vt:lpstr>
      <vt:lpstr>مراتب المـدود Ranks of Madd</vt:lpstr>
      <vt:lpstr>PowerPoint Presentation</vt:lpstr>
      <vt:lpstr>PowerPoint Presentation</vt:lpstr>
      <vt:lpstr>PowerPoint Presentation</vt:lpstr>
      <vt:lpstr>PowerPoint Presentation</vt:lpstr>
      <vt:lpstr>ألقاب المدود Names of Types of Madd</vt:lpstr>
      <vt:lpstr>ألقاب المدود Names of Types of Madd</vt:lpstr>
      <vt:lpstr>ألقاب المدود Names of Types of Madd</vt:lpstr>
      <vt:lpstr>ألقاب المدود Names of Types of Madd</vt:lpstr>
      <vt:lpstr>ألقاب المدود Names of Types of Madd</vt:lpstr>
      <vt:lpstr>ألقاب المدود Names of Types of Madd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147</cp:revision>
  <dcterms:created xsi:type="dcterms:W3CDTF">2020-09-13T17:12:40Z</dcterms:created>
  <dcterms:modified xsi:type="dcterms:W3CDTF">2022-01-02T02:23:17Z</dcterms:modified>
</cp:coreProperties>
</file>