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أَخَاكَ أَخَاكَ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81803-E238-4DEB-B4DF-C3C2E60A7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49" y="1806767"/>
            <a:ext cx="9910502" cy="32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A8042-7C89-42D5-801A-FBE069F7B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61" y="1127006"/>
            <a:ext cx="9138120" cy="46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9980-28B5-4D0A-992C-6949A18B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89" y="1663609"/>
            <a:ext cx="9176222" cy="353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C853B-15AB-4E6B-9E78-CAFC348F9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22" y="1955724"/>
            <a:ext cx="7906156" cy="29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9AB97-2106-4D33-B01A-606E64947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08" y="1676310"/>
            <a:ext cx="5524784" cy="35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76C64-F6B3-4D49-B301-8C37F1E0E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85" y="44066"/>
            <a:ext cx="6423630" cy="64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4FF2D-B252-4EF7-9BD7-5AAD0164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20" y="1212736"/>
            <a:ext cx="6985359" cy="44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80DA7-ADB2-4D87-92E6-48CAECC5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41" y="499554"/>
            <a:ext cx="6000518" cy="58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أَخَاكَ أَخَاكَ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2023-06-24T13:44:26Z</dcterms:modified>
</cp:coreProperties>
</file>