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73" r:id="rId5"/>
    <p:sldId id="275" r:id="rId6"/>
    <p:sldId id="276" r:id="rId7"/>
    <p:sldId id="274" r:id="rId8"/>
    <p:sldId id="2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5"/>
    <p:restoredTop sz="91538"/>
  </p:normalViewPr>
  <p:slideViewPr>
    <p:cSldViewPr snapToGrid="0" snapToObjects="1">
      <p:cViewPr>
        <p:scale>
          <a:sx n="106" d="100"/>
          <a:sy n="106" d="100"/>
        </p:scale>
        <p:origin x="600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7AF4C8-31E6-C243-AA6F-562253CDB351}" type="doc">
      <dgm:prSet loTypeId="urn:microsoft.com/office/officeart/2008/layout/VerticalCurvedList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FDC055-E21E-8C4B-8A78-54DCC6E379CF}">
      <dgm:prSet phldrT="[Text]" custT="1"/>
      <dgm:spPr/>
      <dgm:t>
        <a:bodyPr/>
        <a:lstStyle/>
        <a:p>
          <a:r>
            <a:rPr lang="en-US" sz="2800" b="1" dirty="0">
              <a:latin typeface="Arial" panose="020B0604020202020204" pitchFamily="34" charset="0"/>
              <a:cs typeface="Arial" panose="020B0604020202020204" pitchFamily="34" charset="0"/>
            </a:rPr>
            <a:t>Consolidation: The Four Madhab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31C9AE-92BF-C44F-B4BF-506004772E85}" type="parTrans" cxnId="{DD1E3897-84E0-4740-824E-2032D99127E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41BA5A-5765-7D4E-9F32-D935B75CB068}" type="sibTrans" cxnId="{DD1E3897-84E0-4740-824E-2032D99127E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9338EA-DFDB-ED48-A6BB-CCCC11EAB7E1}">
      <dgm:prSet phldrT="[Text]" custT="1"/>
      <dgm:spPr/>
      <dgm:t>
        <a:bodyPr/>
        <a:lstStyle/>
        <a:p>
          <a:pPr rtl="1"/>
          <a:r>
            <a:rPr lang="en-US" sz="2800" b="1" dirty="0">
              <a:latin typeface="Arial" panose="020B0604020202020204" pitchFamily="34" charset="0"/>
              <a:cs typeface="Arial" panose="020B0604020202020204" pitchFamily="34" charset="0"/>
            </a:rPr>
            <a:t>Consolidation: Compilation of Fiqh</a:t>
          </a:r>
          <a:endParaRPr lang="en-US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95CE2A-A042-4B4D-B060-9FD07464B286}" type="parTrans" cxnId="{21449DD0-B2C8-7541-A5FE-6183283EC0DB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534BAF-BFCD-5644-9F6F-FB263B3CE0CB}" type="sibTrans" cxnId="{21449DD0-B2C8-7541-A5FE-6183283EC0DB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4355D3-507A-CD4C-9CC5-A0099CBDB314}">
      <dgm:prSet phldrT="[Text]" custT="1"/>
      <dgm:spPr/>
      <dgm:t>
        <a:bodyPr/>
        <a:lstStyle/>
        <a:p>
          <a:pPr rtl="1"/>
          <a:r>
            <a:rPr lang="en-US" sz="2800" b="1" dirty="0">
              <a:latin typeface="Times New Roman" panose="02020603050405020304" pitchFamily="18" charset="0"/>
              <a:cs typeface="Times New Roman" panose="02020603050405020304" pitchFamily="18" charset="0"/>
            </a:rPr>
            <a:t>The Decline: Emergence of Taqlid, Reasons For Taqlid</a:t>
          </a:r>
          <a:endParaRPr lang="en-US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E5519F-FF9A-3143-A776-F53701721676}" type="parTrans" cxnId="{C960038A-184A-FF46-A503-0252D37E9D7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03CBD3-FC7B-1140-BD88-4C40C9AF01D0}" type="sibTrans" cxnId="{C960038A-184A-FF46-A503-0252D37E9D78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79A7435-4588-E349-9A29-1A48320A1D25}">
      <dgm:prSet phldrT="[Text]" custT="1"/>
      <dgm:spPr/>
      <dgm:t>
        <a:bodyPr/>
        <a:lstStyle/>
        <a:p>
          <a:pPr rtl="1"/>
          <a:r>
            <a:rPr lang="en-US" sz="2800" b="1" dirty="0">
              <a:latin typeface="Arial" panose="020B0604020202020204" pitchFamily="34" charset="0"/>
              <a:cs typeface="Arial" panose="020B0604020202020204" pitchFamily="34" charset="0"/>
            </a:rPr>
            <a:t>Compilation of Fiqh </a:t>
          </a:r>
        </a:p>
      </dgm:t>
    </dgm:pt>
    <dgm:pt modelId="{CCC34F9D-F54E-F54A-A1B2-C466470B6000}" type="parTrans" cxnId="{EE7FF2A5-8D4F-9A42-AE98-E5054B735D9C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2FB0D1-8B2C-0443-9B41-1D055C34AC85}" type="sibTrans" cxnId="{EE7FF2A5-8D4F-9A42-AE98-E5054B735D9C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A55EFD-107B-D14A-83E3-57ACA73C4DAC}">
      <dgm:prSet phldrT="[Text]"/>
      <dgm:spPr/>
      <dgm:t>
        <a:bodyPr/>
        <a:lstStyle/>
        <a:p>
          <a:pPr rtl="1"/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Reformers</a:t>
          </a:r>
        </a:p>
      </dgm:t>
    </dgm:pt>
    <dgm:pt modelId="{5F012512-F5F6-A449-BE18-7D51B59DE142}" type="parTrans" cxnId="{D10D70A6-2033-4443-A523-EE73C23A17A0}">
      <dgm:prSet/>
      <dgm:spPr/>
      <dgm:t>
        <a:bodyPr/>
        <a:lstStyle/>
        <a:p>
          <a:endParaRPr lang="en-GB"/>
        </a:p>
      </dgm:t>
    </dgm:pt>
    <dgm:pt modelId="{09B2722B-79EF-B942-B07F-C8935E310BE5}" type="sibTrans" cxnId="{D10D70A6-2033-4443-A523-EE73C23A17A0}">
      <dgm:prSet/>
      <dgm:spPr/>
      <dgm:t>
        <a:bodyPr/>
        <a:lstStyle/>
        <a:p>
          <a:endParaRPr lang="en-GB"/>
        </a:p>
      </dgm:t>
    </dgm:pt>
    <dgm:pt modelId="{FDE834EF-945B-BD46-A03A-03C166D8E8BC}" type="pres">
      <dgm:prSet presAssocID="{8E7AF4C8-31E6-C243-AA6F-562253CDB351}" presName="Name0" presStyleCnt="0">
        <dgm:presLayoutVars>
          <dgm:chMax val="7"/>
          <dgm:chPref val="7"/>
          <dgm:dir/>
        </dgm:presLayoutVars>
      </dgm:prSet>
      <dgm:spPr/>
    </dgm:pt>
    <dgm:pt modelId="{FEBD727A-2026-8845-B5EE-9A46F45E5EA7}" type="pres">
      <dgm:prSet presAssocID="{8E7AF4C8-31E6-C243-AA6F-562253CDB351}" presName="Name1" presStyleCnt="0"/>
      <dgm:spPr/>
    </dgm:pt>
    <dgm:pt modelId="{68AE9348-CF33-8F43-A54D-3D5B87E7B273}" type="pres">
      <dgm:prSet presAssocID="{8E7AF4C8-31E6-C243-AA6F-562253CDB351}" presName="cycle" presStyleCnt="0"/>
      <dgm:spPr/>
    </dgm:pt>
    <dgm:pt modelId="{A6F059EE-42A4-214A-BF4E-1B5191AAA0F0}" type="pres">
      <dgm:prSet presAssocID="{8E7AF4C8-31E6-C243-AA6F-562253CDB351}" presName="srcNode" presStyleLbl="node1" presStyleIdx="0" presStyleCnt="5"/>
      <dgm:spPr/>
    </dgm:pt>
    <dgm:pt modelId="{440DA22F-784B-A945-BD5F-2F3C38EF166E}" type="pres">
      <dgm:prSet presAssocID="{8E7AF4C8-31E6-C243-AA6F-562253CDB351}" presName="conn" presStyleLbl="parChTrans1D2" presStyleIdx="0" presStyleCnt="1"/>
      <dgm:spPr/>
    </dgm:pt>
    <dgm:pt modelId="{774CF3C9-D282-5549-AC01-0207006E6B46}" type="pres">
      <dgm:prSet presAssocID="{8E7AF4C8-31E6-C243-AA6F-562253CDB351}" presName="extraNode" presStyleLbl="node1" presStyleIdx="0" presStyleCnt="5"/>
      <dgm:spPr/>
    </dgm:pt>
    <dgm:pt modelId="{D4441B5E-DF82-E141-B4AA-B55FB9E40139}" type="pres">
      <dgm:prSet presAssocID="{8E7AF4C8-31E6-C243-AA6F-562253CDB351}" presName="dstNode" presStyleLbl="node1" presStyleIdx="0" presStyleCnt="5"/>
      <dgm:spPr/>
    </dgm:pt>
    <dgm:pt modelId="{0F52DB44-3970-0841-AD22-0F02985C92D3}" type="pres">
      <dgm:prSet presAssocID="{7CFDC055-E21E-8C4B-8A78-54DCC6E379CF}" presName="text_1" presStyleLbl="node1" presStyleIdx="0" presStyleCnt="5">
        <dgm:presLayoutVars>
          <dgm:bulletEnabled val="1"/>
        </dgm:presLayoutVars>
      </dgm:prSet>
      <dgm:spPr/>
    </dgm:pt>
    <dgm:pt modelId="{AAF0574E-75E7-904A-AD4E-FF0382085158}" type="pres">
      <dgm:prSet presAssocID="{7CFDC055-E21E-8C4B-8A78-54DCC6E379CF}" presName="accent_1" presStyleCnt="0"/>
      <dgm:spPr/>
    </dgm:pt>
    <dgm:pt modelId="{482F544F-0A23-3C49-BA35-D45C67099227}" type="pres">
      <dgm:prSet presAssocID="{7CFDC055-E21E-8C4B-8A78-54DCC6E379CF}" presName="accentRepeatNode" presStyleLbl="solidFgAcc1" presStyleIdx="0" presStyleCnt="5"/>
      <dgm:spPr/>
    </dgm:pt>
    <dgm:pt modelId="{43951164-157B-6D4E-9149-BF4D36D59D30}" type="pres">
      <dgm:prSet presAssocID="{C69338EA-DFDB-ED48-A6BB-CCCC11EAB7E1}" presName="text_2" presStyleLbl="node1" presStyleIdx="1" presStyleCnt="5">
        <dgm:presLayoutVars>
          <dgm:bulletEnabled val="1"/>
        </dgm:presLayoutVars>
      </dgm:prSet>
      <dgm:spPr/>
    </dgm:pt>
    <dgm:pt modelId="{F5981A27-9EB7-1B4F-9B05-A2CC1CCADB8F}" type="pres">
      <dgm:prSet presAssocID="{C69338EA-DFDB-ED48-A6BB-CCCC11EAB7E1}" presName="accent_2" presStyleCnt="0"/>
      <dgm:spPr/>
    </dgm:pt>
    <dgm:pt modelId="{11B4DF23-6349-ED47-883F-8A9EC3F5DE6F}" type="pres">
      <dgm:prSet presAssocID="{C69338EA-DFDB-ED48-A6BB-CCCC11EAB7E1}" presName="accentRepeatNode" presStyleLbl="solidFgAcc1" presStyleIdx="1" presStyleCnt="5"/>
      <dgm:spPr/>
    </dgm:pt>
    <dgm:pt modelId="{0F64C79D-4A40-EF42-976F-D1490B9DA8E0}" type="pres">
      <dgm:prSet presAssocID="{6E4355D3-507A-CD4C-9CC5-A0099CBDB314}" presName="text_3" presStyleLbl="node1" presStyleIdx="2" presStyleCnt="5">
        <dgm:presLayoutVars>
          <dgm:bulletEnabled val="1"/>
        </dgm:presLayoutVars>
      </dgm:prSet>
      <dgm:spPr/>
    </dgm:pt>
    <dgm:pt modelId="{C8087155-4F7E-8E40-8F02-3FEBAE4336B5}" type="pres">
      <dgm:prSet presAssocID="{6E4355D3-507A-CD4C-9CC5-A0099CBDB314}" presName="accent_3" presStyleCnt="0"/>
      <dgm:spPr/>
    </dgm:pt>
    <dgm:pt modelId="{B9DF7B38-8F14-F543-8635-C8D514CD0C63}" type="pres">
      <dgm:prSet presAssocID="{6E4355D3-507A-CD4C-9CC5-A0099CBDB314}" presName="accentRepeatNode" presStyleLbl="solidFgAcc1" presStyleIdx="2" presStyleCnt="5"/>
      <dgm:spPr/>
    </dgm:pt>
    <dgm:pt modelId="{4E481C04-0111-7440-AA06-616C9297B118}" type="pres">
      <dgm:prSet presAssocID="{D79A7435-4588-E349-9A29-1A48320A1D25}" presName="text_4" presStyleLbl="node1" presStyleIdx="3" presStyleCnt="5">
        <dgm:presLayoutVars>
          <dgm:bulletEnabled val="1"/>
        </dgm:presLayoutVars>
      </dgm:prSet>
      <dgm:spPr/>
    </dgm:pt>
    <dgm:pt modelId="{0070DC5A-0CD4-454F-90B4-0DA96DA68053}" type="pres">
      <dgm:prSet presAssocID="{D79A7435-4588-E349-9A29-1A48320A1D25}" presName="accent_4" presStyleCnt="0"/>
      <dgm:spPr/>
    </dgm:pt>
    <dgm:pt modelId="{482205CF-FB89-E84A-B716-937A25F65075}" type="pres">
      <dgm:prSet presAssocID="{D79A7435-4588-E349-9A29-1A48320A1D25}" presName="accentRepeatNode" presStyleLbl="solidFgAcc1" presStyleIdx="3" presStyleCnt="5"/>
      <dgm:spPr/>
    </dgm:pt>
    <dgm:pt modelId="{6E64C157-9A30-664E-87DC-C65F90B2D18E}" type="pres">
      <dgm:prSet presAssocID="{4CA55EFD-107B-D14A-83E3-57ACA73C4DAC}" presName="text_5" presStyleLbl="node1" presStyleIdx="4" presStyleCnt="5">
        <dgm:presLayoutVars>
          <dgm:bulletEnabled val="1"/>
        </dgm:presLayoutVars>
      </dgm:prSet>
      <dgm:spPr/>
    </dgm:pt>
    <dgm:pt modelId="{FAFB3BED-C569-6A4B-A6DC-D98ADE805077}" type="pres">
      <dgm:prSet presAssocID="{4CA55EFD-107B-D14A-83E3-57ACA73C4DAC}" presName="accent_5" presStyleCnt="0"/>
      <dgm:spPr/>
    </dgm:pt>
    <dgm:pt modelId="{02354634-6559-9C4C-831D-85AE69FF6227}" type="pres">
      <dgm:prSet presAssocID="{4CA55EFD-107B-D14A-83E3-57ACA73C4DAC}" presName="accentRepeatNode" presStyleLbl="solidFgAcc1" presStyleIdx="4" presStyleCnt="5"/>
      <dgm:spPr/>
    </dgm:pt>
  </dgm:ptLst>
  <dgm:cxnLst>
    <dgm:cxn modelId="{99D7F420-80AA-D443-9793-ECB74E480DBE}" type="presOf" srcId="{8E7AF4C8-31E6-C243-AA6F-562253CDB351}" destId="{FDE834EF-945B-BD46-A03A-03C166D8E8BC}" srcOrd="0" destOrd="0" presId="urn:microsoft.com/office/officeart/2008/layout/VerticalCurvedList"/>
    <dgm:cxn modelId="{D93BFA2D-453B-7C41-B923-9E1958F58170}" type="presOf" srcId="{7CFDC055-E21E-8C4B-8A78-54DCC6E379CF}" destId="{0F52DB44-3970-0841-AD22-0F02985C92D3}" srcOrd="0" destOrd="0" presId="urn:microsoft.com/office/officeart/2008/layout/VerticalCurvedList"/>
    <dgm:cxn modelId="{F67E344D-240A-E345-AF0F-8BCE842785CB}" type="presOf" srcId="{6E4355D3-507A-CD4C-9CC5-A0099CBDB314}" destId="{0F64C79D-4A40-EF42-976F-D1490B9DA8E0}" srcOrd="0" destOrd="0" presId="urn:microsoft.com/office/officeart/2008/layout/VerticalCurvedList"/>
    <dgm:cxn modelId="{1F051A52-CC25-F049-A2A0-6DA8E1AFFB94}" type="presOf" srcId="{9041BA5A-5765-7D4E-9F32-D935B75CB068}" destId="{440DA22F-784B-A945-BD5F-2F3C38EF166E}" srcOrd="0" destOrd="0" presId="urn:microsoft.com/office/officeart/2008/layout/VerticalCurvedList"/>
    <dgm:cxn modelId="{04DC4B6E-7910-5645-99E7-98D8871D0319}" type="presOf" srcId="{D79A7435-4588-E349-9A29-1A48320A1D25}" destId="{4E481C04-0111-7440-AA06-616C9297B118}" srcOrd="0" destOrd="0" presId="urn:microsoft.com/office/officeart/2008/layout/VerticalCurvedList"/>
    <dgm:cxn modelId="{C960038A-184A-FF46-A503-0252D37E9D78}" srcId="{8E7AF4C8-31E6-C243-AA6F-562253CDB351}" destId="{6E4355D3-507A-CD4C-9CC5-A0099CBDB314}" srcOrd="2" destOrd="0" parTransId="{49E5519F-FF9A-3143-A776-F53701721676}" sibTransId="{E903CBD3-FC7B-1140-BD88-4C40C9AF01D0}"/>
    <dgm:cxn modelId="{DD1E3897-84E0-4740-824E-2032D99127E8}" srcId="{8E7AF4C8-31E6-C243-AA6F-562253CDB351}" destId="{7CFDC055-E21E-8C4B-8A78-54DCC6E379CF}" srcOrd="0" destOrd="0" parTransId="{2431C9AE-92BF-C44F-B4BF-506004772E85}" sibTransId="{9041BA5A-5765-7D4E-9F32-D935B75CB068}"/>
    <dgm:cxn modelId="{0C709799-1C8E-9745-9396-D61FBE85FBAD}" type="presOf" srcId="{4CA55EFD-107B-D14A-83E3-57ACA73C4DAC}" destId="{6E64C157-9A30-664E-87DC-C65F90B2D18E}" srcOrd="0" destOrd="0" presId="urn:microsoft.com/office/officeart/2008/layout/VerticalCurvedList"/>
    <dgm:cxn modelId="{EE7FF2A5-8D4F-9A42-AE98-E5054B735D9C}" srcId="{8E7AF4C8-31E6-C243-AA6F-562253CDB351}" destId="{D79A7435-4588-E349-9A29-1A48320A1D25}" srcOrd="3" destOrd="0" parTransId="{CCC34F9D-F54E-F54A-A1B2-C466470B6000}" sibTransId="{CA2FB0D1-8B2C-0443-9B41-1D055C34AC85}"/>
    <dgm:cxn modelId="{D10D70A6-2033-4443-A523-EE73C23A17A0}" srcId="{8E7AF4C8-31E6-C243-AA6F-562253CDB351}" destId="{4CA55EFD-107B-D14A-83E3-57ACA73C4DAC}" srcOrd="4" destOrd="0" parTransId="{5F012512-F5F6-A449-BE18-7D51B59DE142}" sibTransId="{09B2722B-79EF-B942-B07F-C8935E310BE5}"/>
    <dgm:cxn modelId="{21449DD0-B2C8-7541-A5FE-6183283EC0DB}" srcId="{8E7AF4C8-31E6-C243-AA6F-562253CDB351}" destId="{C69338EA-DFDB-ED48-A6BB-CCCC11EAB7E1}" srcOrd="1" destOrd="0" parTransId="{8195CE2A-A042-4B4D-B060-9FD07464B286}" sibTransId="{83534BAF-BFCD-5644-9F6F-FB263B3CE0CB}"/>
    <dgm:cxn modelId="{DBEB93E8-2356-8C4E-9471-B06E9418E1D6}" type="presOf" srcId="{C69338EA-DFDB-ED48-A6BB-CCCC11EAB7E1}" destId="{43951164-157B-6D4E-9149-BF4D36D59D30}" srcOrd="0" destOrd="0" presId="urn:microsoft.com/office/officeart/2008/layout/VerticalCurvedList"/>
    <dgm:cxn modelId="{7C1B25A1-E1AA-CC44-BAC0-57F96A562280}" type="presParOf" srcId="{FDE834EF-945B-BD46-A03A-03C166D8E8BC}" destId="{FEBD727A-2026-8845-B5EE-9A46F45E5EA7}" srcOrd="0" destOrd="0" presId="urn:microsoft.com/office/officeart/2008/layout/VerticalCurvedList"/>
    <dgm:cxn modelId="{869E3388-FCA3-3241-A263-FE3CFB813755}" type="presParOf" srcId="{FEBD727A-2026-8845-B5EE-9A46F45E5EA7}" destId="{68AE9348-CF33-8F43-A54D-3D5B87E7B273}" srcOrd="0" destOrd="0" presId="urn:microsoft.com/office/officeart/2008/layout/VerticalCurvedList"/>
    <dgm:cxn modelId="{93DBAA20-BC38-B549-B00C-8F023ED26D7A}" type="presParOf" srcId="{68AE9348-CF33-8F43-A54D-3D5B87E7B273}" destId="{A6F059EE-42A4-214A-BF4E-1B5191AAA0F0}" srcOrd="0" destOrd="0" presId="urn:microsoft.com/office/officeart/2008/layout/VerticalCurvedList"/>
    <dgm:cxn modelId="{376B068E-7C17-B44D-BED6-D7A364E83868}" type="presParOf" srcId="{68AE9348-CF33-8F43-A54D-3D5B87E7B273}" destId="{440DA22F-784B-A945-BD5F-2F3C38EF166E}" srcOrd="1" destOrd="0" presId="urn:microsoft.com/office/officeart/2008/layout/VerticalCurvedList"/>
    <dgm:cxn modelId="{19B640AC-7B28-244D-82F8-9C2D37879558}" type="presParOf" srcId="{68AE9348-CF33-8F43-A54D-3D5B87E7B273}" destId="{774CF3C9-D282-5549-AC01-0207006E6B46}" srcOrd="2" destOrd="0" presId="urn:microsoft.com/office/officeart/2008/layout/VerticalCurvedList"/>
    <dgm:cxn modelId="{6B3D0542-96C2-B143-B2CB-4C4148E927DE}" type="presParOf" srcId="{68AE9348-CF33-8F43-A54D-3D5B87E7B273}" destId="{D4441B5E-DF82-E141-B4AA-B55FB9E40139}" srcOrd="3" destOrd="0" presId="urn:microsoft.com/office/officeart/2008/layout/VerticalCurvedList"/>
    <dgm:cxn modelId="{4C97B5F3-56E5-AA44-9B4B-8D63A29CC361}" type="presParOf" srcId="{FEBD727A-2026-8845-B5EE-9A46F45E5EA7}" destId="{0F52DB44-3970-0841-AD22-0F02985C92D3}" srcOrd="1" destOrd="0" presId="urn:microsoft.com/office/officeart/2008/layout/VerticalCurvedList"/>
    <dgm:cxn modelId="{C6F6A5E7-B123-C54E-9125-75EBC8C92D7A}" type="presParOf" srcId="{FEBD727A-2026-8845-B5EE-9A46F45E5EA7}" destId="{AAF0574E-75E7-904A-AD4E-FF0382085158}" srcOrd="2" destOrd="0" presId="urn:microsoft.com/office/officeart/2008/layout/VerticalCurvedList"/>
    <dgm:cxn modelId="{3251B711-0E5F-6A4E-9D7D-207D3B6BDAE4}" type="presParOf" srcId="{AAF0574E-75E7-904A-AD4E-FF0382085158}" destId="{482F544F-0A23-3C49-BA35-D45C67099227}" srcOrd="0" destOrd="0" presId="urn:microsoft.com/office/officeart/2008/layout/VerticalCurvedList"/>
    <dgm:cxn modelId="{2BDE96CC-7809-A643-A112-66584CB278BE}" type="presParOf" srcId="{FEBD727A-2026-8845-B5EE-9A46F45E5EA7}" destId="{43951164-157B-6D4E-9149-BF4D36D59D30}" srcOrd="3" destOrd="0" presId="urn:microsoft.com/office/officeart/2008/layout/VerticalCurvedList"/>
    <dgm:cxn modelId="{F47C5ACC-9049-0348-A890-3A201982B0A1}" type="presParOf" srcId="{FEBD727A-2026-8845-B5EE-9A46F45E5EA7}" destId="{F5981A27-9EB7-1B4F-9B05-A2CC1CCADB8F}" srcOrd="4" destOrd="0" presId="urn:microsoft.com/office/officeart/2008/layout/VerticalCurvedList"/>
    <dgm:cxn modelId="{55D93CC5-E934-3E45-818D-A11632961106}" type="presParOf" srcId="{F5981A27-9EB7-1B4F-9B05-A2CC1CCADB8F}" destId="{11B4DF23-6349-ED47-883F-8A9EC3F5DE6F}" srcOrd="0" destOrd="0" presId="urn:microsoft.com/office/officeart/2008/layout/VerticalCurvedList"/>
    <dgm:cxn modelId="{FBE1DF70-9A8E-7542-897C-F727D40D987F}" type="presParOf" srcId="{FEBD727A-2026-8845-B5EE-9A46F45E5EA7}" destId="{0F64C79D-4A40-EF42-976F-D1490B9DA8E0}" srcOrd="5" destOrd="0" presId="urn:microsoft.com/office/officeart/2008/layout/VerticalCurvedList"/>
    <dgm:cxn modelId="{363C0031-E478-E945-B190-E9E22D0876C3}" type="presParOf" srcId="{FEBD727A-2026-8845-B5EE-9A46F45E5EA7}" destId="{C8087155-4F7E-8E40-8F02-3FEBAE4336B5}" srcOrd="6" destOrd="0" presId="urn:microsoft.com/office/officeart/2008/layout/VerticalCurvedList"/>
    <dgm:cxn modelId="{E863D700-D2B0-DA4F-9A8A-BAD1EB36E002}" type="presParOf" srcId="{C8087155-4F7E-8E40-8F02-3FEBAE4336B5}" destId="{B9DF7B38-8F14-F543-8635-C8D514CD0C63}" srcOrd="0" destOrd="0" presId="urn:microsoft.com/office/officeart/2008/layout/VerticalCurvedList"/>
    <dgm:cxn modelId="{62CC17AD-4CEB-E247-942C-5D045ABC8D77}" type="presParOf" srcId="{FEBD727A-2026-8845-B5EE-9A46F45E5EA7}" destId="{4E481C04-0111-7440-AA06-616C9297B118}" srcOrd="7" destOrd="0" presId="urn:microsoft.com/office/officeart/2008/layout/VerticalCurvedList"/>
    <dgm:cxn modelId="{79BDF910-5066-7D41-8745-E705310D0D76}" type="presParOf" srcId="{FEBD727A-2026-8845-B5EE-9A46F45E5EA7}" destId="{0070DC5A-0CD4-454F-90B4-0DA96DA68053}" srcOrd="8" destOrd="0" presId="urn:microsoft.com/office/officeart/2008/layout/VerticalCurvedList"/>
    <dgm:cxn modelId="{63A803F0-D68A-554E-82AF-1025215A46B1}" type="presParOf" srcId="{0070DC5A-0CD4-454F-90B4-0DA96DA68053}" destId="{482205CF-FB89-E84A-B716-937A25F65075}" srcOrd="0" destOrd="0" presId="urn:microsoft.com/office/officeart/2008/layout/VerticalCurvedList"/>
    <dgm:cxn modelId="{9FAE3968-0C43-364C-BEC2-51A71886D1F4}" type="presParOf" srcId="{FEBD727A-2026-8845-B5EE-9A46F45E5EA7}" destId="{6E64C157-9A30-664E-87DC-C65F90B2D18E}" srcOrd="9" destOrd="0" presId="urn:microsoft.com/office/officeart/2008/layout/VerticalCurvedList"/>
    <dgm:cxn modelId="{66681C5C-C9CB-354F-8F0B-004F837F3DB0}" type="presParOf" srcId="{FEBD727A-2026-8845-B5EE-9A46F45E5EA7}" destId="{FAFB3BED-C569-6A4B-A6DC-D98ADE805077}" srcOrd="10" destOrd="0" presId="urn:microsoft.com/office/officeart/2008/layout/VerticalCurvedList"/>
    <dgm:cxn modelId="{ED7DE07C-B3BC-494D-83A4-597F5CF65C8B}" type="presParOf" srcId="{FAFB3BED-C569-6A4B-A6DC-D98ADE805077}" destId="{02354634-6559-9C4C-831D-85AE69FF622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E2DAD3-929B-444E-9F46-E14388AFC254}" type="doc">
      <dgm:prSet loTypeId="urn:microsoft.com/office/officeart/2005/8/layout/vList2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C6072D-2ADE-C043-B16F-B5CC2435F6E4}">
      <dgm:prSet phldrT="[Text]" custT="1"/>
      <dgm:spPr/>
      <dgm:t>
        <a:bodyPr/>
        <a:lstStyle/>
        <a:p>
          <a:pPr rtl="0"/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The period of the fall of Baghdad until the end of the ‘</a:t>
          </a:r>
          <a:r>
            <a:rPr lang="en-US" sz="24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Abbāsid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 Caliphate</a:t>
          </a:r>
        </a:p>
      </dgm:t>
    </dgm:pt>
    <dgm:pt modelId="{9FD2E8E1-5693-0345-A87A-81AA04194440}" type="par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CBC7E7-1CC3-6047-8FB1-45F2BE36920F}" type="sib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767568-0704-CF4F-8335-0790034E7351}">
      <dgm:prSet phldrT="[Text]" custT="1"/>
      <dgm:spPr/>
      <dgm:t>
        <a:bodyPr/>
        <a:lstStyle/>
        <a:p>
          <a:pPr algn="just">
            <a:lnSpc>
              <a:spcPct val="100000"/>
            </a:lnSpc>
          </a:pP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Some recognizable phenomena occurred: debates, factionalism, four Madhabs, competition, formalizing Fiqh</a:t>
          </a:r>
          <a:r>
            <a:rPr lang="en-GB" sz="2400" b="0" i="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723903-0E81-924F-89C7-91E27CBF921C}" type="par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DFB863-77FD-9040-9FD5-82375059FA0E}" type="sib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A129F4-126D-CC4E-855A-1DC2AF538D65}">
      <dgm:prSet phldrT="[Text]" custT="1"/>
      <dgm:spPr/>
      <dgm:t>
        <a:bodyPr/>
        <a:lstStyle/>
        <a:p>
          <a:pPr rtl="0"/>
          <a:r>
            <a:rPr lang="ar-SA" sz="2400" b="1" dirty="0">
              <a:latin typeface="Arial" panose="020B0604020202020204" pitchFamily="34" charset="0"/>
              <a:cs typeface="+mj-cs"/>
            </a:rPr>
            <a:t> 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The Four Madhabs</a:t>
          </a:r>
          <a:endParaRPr lang="ar-SA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54BAA0-677B-6949-BA23-A5A041EA1344}" type="par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C49369-07DE-6945-942A-A2A61BCD6187}" type="sib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8AEB7E-3804-B74B-AE30-A2EDE1BBAC53}">
      <dgm:prSet phldrT="[Text]" custT="1"/>
      <dgm:spPr/>
      <dgm:t>
        <a:bodyPr/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DE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anafī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M</a:t>
          </a:r>
          <a:r>
            <a:rPr lang="en-DE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ā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likī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Shāfi‘ī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and </a:t>
          </a:r>
          <a:r>
            <a:rPr lang="en-DE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anbalī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remained</a:t>
          </a:r>
          <a:r>
            <a:rPr lang="en-US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</a:p>
      </dgm:t>
    </dgm:pt>
    <dgm:pt modelId="{1D3D660A-9237-DF42-BAA5-1A3290FA5158}" type="par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C0F85F-B688-0749-8796-F428374E5809}" type="sib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C412E2-1A4C-074B-B35B-67CB8DDA8D49}">
      <dgm:prSet phldrT="[Text]" custT="1"/>
      <dgm:spPr/>
      <dgm:t>
        <a:bodyPr/>
        <a:lstStyle/>
        <a:p>
          <a:pPr rtl="0"/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Compilation of Fiqh</a:t>
          </a:r>
        </a:p>
      </dgm:t>
    </dgm:pt>
    <dgm:pt modelId="{C77DC3BD-1C6A-CE4C-BBE0-611E4AD27C45}" type="par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BF37EE-E53B-5C41-9568-0DD454D3DA75}" type="sib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2F6BF6-61DE-C843-8576-C3E0EB5819AD}">
      <dgm:prSet phldrT="[Text]" custT="1"/>
      <dgm:spPr/>
      <dgm:t>
        <a:bodyPr/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common standard of writing Fiqh developed</a:t>
          </a:r>
          <a:r>
            <a:rPr lang="en-US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</a:p>
      </dgm:t>
    </dgm:pt>
    <dgm:pt modelId="{9C3A668D-332C-3E4B-AC8B-B84B8AC2BD39}" type="par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DADC3B-CC59-D54E-84C9-D894BA3E4083}" type="sib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03C3A4-49E6-AE47-BD2D-675238FF75A7}">
      <dgm:prSet phldrT="[Text]" custT="1"/>
      <dgm:spPr/>
      <dgm:t>
        <a:bodyPr/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Every scholar uses the same method in order to deal with a specific topic</a:t>
          </a:r>
          <a:r>
            <a:rPr lang="en-US" sz="22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.</a:t>
          </a:r>
        </a:p>
      </dgm:t>
    </dgm:pt>
    <dgm:pt modelId="{818D6508-E10C-4C4D-AC23-09F2A4640C4A}" type="parTrans" cxnId="{F9FB5FED-322C-114D-A531-D1790B700E1A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79F4C1-422B-0B40-B81C-01BCE8597EAE}" type="sibTrans" cxnId="{F9FB5FED-322C-114D-A531-D1790B700E1A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BDB4FD-E475-E444-8A39-DE5422E66FDA}">
      <dgm:prSet phldrT="[Text]" custT="1"/>
      <dgm:spPr/>
      <dgm:t>
        <a:bodyPr/>
        <a:lstStyle/>
        <a:p>
          <a:pPr marL="228600" lvl="1" indent="-228600" algn="just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</a:pP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Tarjī</a:t>
          </a:r>
          <a:r>
            <a:rPr lang="en-DE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(favoring)'s process arose as a tool. 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72BE25E5-2815-1045-9C4B-652ACBCC2BCA}" type="parTrans" cxnId="{37C6C585-C699-EA4A-B9A8-5067B06AA9E5}">
      <dgm:prSet/>
      <dgm:spPr/>
    </dgm:pt>
    <dgm:pt modelId="{5C4DBECD-3FD9-CB43-9D6C-4EBD99026ED6}" type="sibTrans" cxnId="{37C6C585-C699-EA4A-B9A8-5067B06AA9E5}">
      <dgm:prSet/>
      <dgm:spPr/>
    </dgm:pt>
    <dgm:pt modelId="{D1B67FB8-3CBF-B74F-A40F-2B5C77E35EBF}">
      <dgm:prSet phldrT="[Text]" custT="1"/>
      <dgm:spPr/>
      <dgm:t>
        <a:bodyPr/>
        <a:lstStyle/>
        <a:p>
          <a:pPr marL="228600" lvl="1" indent="-228600" algn="just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Ijtihad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Madhabi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 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C863E2FA-B5BC-B049-B962-8C802C4E8B4F}" type="parTrans" cxnId="{9A818A94-6CF9-6745-B531-47E4F1BBBAE6}">
      <dgm:prSet/>
      <dgm:spPr/>
    </dgm:pt>
    <dgm:pt modelId="{1C94846C-52CA-DE4E-AB38-8761961F3986}" type="sibTrans" cxnId="{9A818A94-6CF9-6745-B531-47E4F1BBBAE6}">
      <dgm:prSet/>
      <dgm:spPr/>
    </dgm:pt>
    <dgm:pt modelId="{4C92B7D6-1D5C-6C4F-8D67-E56A3EC3DFD1}" type="pres">
      <dgm:prSet presAssocID="{F1E2DAD3-929B-444E-9F46-E14388AFC254}" presName="linear" presStyleCnt="0">
        <dgm:presLayoutVars>
          <dgm:animLvl val="lvl"/>
          <dgm:resizeHandles val="exact"/>
        </dgm:presLayoutVars>
      </dgm:prSet>
      <dgm:spPr/>
    </dgm:pt>
    <dgm:pt modelId="{417D27CA-356B-9C44-B906-0A7B921503E6}" type="pres">
      <dgm:prSet presAssocID="{FAC6072D-2ADE-C043-B16F-B5CC2435F6E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3E81291-2CE5-754D-A12F-D8DEDA3FD705}" type="pres">
      <dgm:prSet presAssocID="{FAC6072D-2ADE-C043-B16F-B5CC2435F6E4}" presName="childText" presStyleLbl="revTx" presStyleIdx="0" presStyleCnt="3">
        <dgm:presLayoutVars>
          <dgm:bulletEnabled val="1"/>
        </dgm:presLayoutVars>
      </dgm:prSet>
      <dgm:spPr/>
    </dgm:pt>
    <dgm:pt modelId="{1C96F098-B497-B244-A652-6B69B3D036E3}" type="pres">
      <dgm:prSet presAssocID="{11A129F4-126D-CC4E-855A-1DC2AF538D6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56DCBEE-C5EA-124B-B2F4-A56DDC7715F5}" type="pres">
      <dgm:prSet presAssocID="{11A129F4-126D-CC4E-855A-1DC2AF538D65}" presName="childText" presStyleLbl="revTx" presStyleIdx="1" presStyleCnt="3">
        <dgm:presLayoutVars>
          <dgm:bulletEnabled val="1"/>
        </dgm:presLayoutVars>
      </dgm:prSet>
      <dgm:spPr/>
    </dgm:pt>
    <dgm:pt modelId="{13B6A7B0-1C90-D547-882F-0FCE4CDE278B}" type="pres">
      <dgm:prSet presAssocID="{A9C412E2-1A4C-074B-B35B-67CB8DDA8D49}" presName="parentText" presStyleLbl="node1" presStyleIdx="2" presStyleCnt="3" custLinFactNeighborX="809" custLinFactNeighborY="1759">
        <dgm:presLayoutVars>
          <dgm:chMax val="0"/>
          <dgm:bulletEnabled val="1"/>
        </dgm:presLayoutVars>
      </dgm:prSet>
      <dgm:spPr/>
    </dgm:pt>
    <dgm:pt modelId="{4B38A74B-28B5-0041-B0B9-22E2216C89AE}" type="pres">
      <dgm:prSet presAssocID="{A9C412E2-1A4C-074B-B35B-67CB8DDA8D49}" presName="childText" presStyleLbl="revTx" presStyleIdx="2" presStyleCnt="3" custScaleY="85027">
        <dgm:presLayoutVars>
          <dgm:bulletEnabled val="1"/>
        </dgm:presLayoutVars>
      </dgm:prSet>
      <dgm:spPr/>
    </dgm:pt>
  </dgm:ptLst>
  <dgm:cxnLst>
    <dgm:cxn modelId="{C79C0404-DA9D-A24B-B991-12ED05FBD85A}" type="presOf" srcId="{E0BDB4FD-E475-E444-8A39-DE5422E66FDA}" destId="{056DCBEE-C5EA-124B-B2F4-A56DDC7715F5}" srcOrd="0" destOrd="2" presId="urn:microsoft.com/office/officeart/2005/8/layout/vList2"/>
    <dgm:cxn modelId="{19779A0B-A858-484C-958C-DC430B8ACDED}" type="presOf" srcId="{F1E2DAD3-929B-444E-9F46-E14388AFC254}" destId="{4C92B7D6-1D5C-6C4F-8D67-E56A3EC3DFD1}" srcOrd="0" destOrd="0" presId="urn:microsoft.com/office/officeart/2005/8/layout/vList2"/>
    <dgm:cxn modelId="{E1520318-33D7-554C-BEDF-1F4967D26474}" type="presOf" srcId="{A9C412E2-1A4C-074B-B35B-67CB8DDA8D49}" destId="{13B6A7B0-1C90-D547-882F-0FCE4CDE278B}" srcOrd="0" destOrd="0" presId="urn:microsoft.com/office/officeart/2005/8/layout/vList2"/>
    <dgm:cxn modelId="{652E811A-6CFF-5740-A1A2-F5273A8DDF2D}" type="presOf" srcId="{AB767568-0704-CF4F-8335-0790034E7351}" destId="{13E81291-2CE5-754D-A12F-D8DEDA3FD705}" srcOrd="0" destOrd="0" presId="urn:microsoft.com/office/officeart/2005/8/layout/vList2"/>
    <dgm:cxn modelId="{FF4A6737-2069-2044-ADB5-35FB20406823}" srcId="{F1E2DAD3-929B-444E-9F46-E14388AFC254}" destId="{A9C412E2-1A4C-074B-B35B-67CB8DDA8D49}" srcOrd="2" destOrd="0" parTransId="{C77DC3BD-1C6A-CE4C-BBE0-611E4AD27C45}" sibTransId="{85BF37EE-E53B-5C41-9568-0DD454D3DA75}"/>
    <dgm:cxn modelId="{8074403A-99B6-554B-871C-6F7F5E14533C}" type="presOf" srcId="{D1B67FB8-3CBF-B74F-A40F-2B5C77E35EBF}" destId="{056DCBEE-C5EA-124B-B2F4-A56DDC7715F5}" srcOrd="0" destOrd="1" presId="urn:microsoft.com/office/officeart/2005/8/layout/vList2"/>
    <dgm:cxn modelId="{1BCFD43B-3446-574A-896A-78169510ECD5}" type="presOf" srcId="{FAC6072D-2ADE-C043-B16F-B5CC2435F6E4}" destId="{417D27CA-356B-9C44-B906-0A7B921503E6}" srcOrd="0" destOrd="0" presId="urn:microsoft.com/office/officeart/2005/8/layout/vList2"/>
    <dgm:cxn modelId="{CF071940-15B3-C541-841F-2DE4E7C7B8B2}" srcId="{11A129F4-126D-CC4E-855A-1DC2AF538D65}" destId="{1B8AEB7E-3804-B74B-AE30-A2EDE1BBAC53}" srcOrd="0" destOrd="0" parTransId="{1D3D660A-9237-DF42-BAA5-1A3290FA5158}" sibTransId="{05C0F85F-B688-0749-8796-F428374E5809}"/>
    <dgm:cxn modelId="{39B80E42-1663-544E-8F46-3D7CCF26C583}" type="presOf" srcId="{1B8AEB7E-3804-B74B-AE30-A2EDE1BBAC53}" destId="{056DCBEE-C5EA-124B-B2F4-A56DDC7715F5}" srcOrd="0" destOrd="0" presId="urn:microsoft.com/office/officeart/2005/8/layout/vList2"/>
    <dgm:cxn modelId="{BED0D365-D8AE-1C4F-A9D0-6ECB69BFBF34}" srcId="{F1E2DAD3-929B-444E-9F46-E14388AFC254}" destId="{11A129F4-126D-CC4E-855A-1DC2AF538D65}" srcOrd="1" destOrd="0" parTransId="{B554BAA0-677B-6949-BA23-A5A041EA1344}" sibTransId="{35C49369-07DE-6945-942A-A2A61BCD6187}"/>
    <dgm:cxn modelId="{9432856F-84B6-2D4C-8EB5-E9B265321E1C}" type="presOf" srcId="{11A129F4-126D-CC4E-855A-1DC2AF538D65}" destId="{1C96F098-B497-B244-A652-6B69B3D036E3}" srcOrd="0" destOrd="0" presId="urn:microsoft.com/office/officeart/2005/8/layout/vList2"/>
    <dgm:cxn modelId="{37C6C585-C699-EA4A-B9A8-5067B06AA9E5}" srcId="{11A129F4-126D-CC4E-855A-1DC2AF538D65}" destId="{E0BDB4FD-E475-E444-8A39-DE5422E66FDA}" srcOrd="2" destOrd="0" parTransId="{72BE25E5-2815-1045-9C4B-652ACBCC2BCA}" sibTransId="{5C4DBECD-3FD9-CB43-9D6C-4EBD99026ED6}"/>
    <dgm:cxn modelId="{2AB74B88-4A94-2C4F-A24C-758BF63A905C}" type="presOf" srcId="{B62F6BF6-61DE-C843-8576-C3E0EB5819AD}" destId="{4B38A74B-28B5-0041-B0B9-22E2216C89AE}" srcOrd="0" destOrd="0" presId="urn:microsoft.com/office/officeart/2005/8/layout/vList2"/>
    <dgm:cxn modelId="{9A818A94-6CF9-6745-B531-47E4F1BBBAE6}" srcId="{11A129F4-126D-CC4E-855A-1DC2AF538D65}" destId="{D1B67FB8-3CBF-B74F-A40F-2B5C77E35EBF}" srcOrd="1" destOrd="0" parTransId="{C863E2FA-B5BC-B049-B962-8C802C4E8B4F}" sibTransId="{1C94846C-52CA-DE4E-AB38-8761961F3986}"/>
    <dgm:cxn modelId="{316B6299-0416-5E40-B769-90AE2D17DA64}" srcId="{F1E2DAD3-929B-444E-9F46-E14388AFC254}" destId="{FAC6072D-2ADE-C043-B16F-B5CC2435F6E4}" srcOrd="0" destOrd="0" parTransId="{9FD2E8E1-5693-0345-A87A-81AA04194440}" sibTransId="{FACBC7E7-1CC3-6047-8FB1-45F2BE36920F}"/>
    <dgm:cxn modelId="{2619EEAA-421F-024C-92BB-41675F49E5E2}" srcId="{A9C412E2-1A4C-074B-B35B-67CB8DDA8D49}" destId="{B62F6BF6-61DE-C843-8576-C3E0EB5819AD}" srcOrd="0" destOrd="0" parTransId="{9C3A668D-332C-3E4B-AC8B-B84B8AC2BD39}" sibTransId="{67DADC3B-CC59-D54E-84C9-D894BA3E4083}"/>
    <dgm:cxn modelId="{406E66D8-1855-A14E-B2C7-2C26F41EB90A}" type="presOf" srcId="{A403C3A4-49E6-AE47-BD2D-675238FF75A7}" destId="{4B38A74B-28B5-0041-B0B9-22E2216C89AE}" srcOrd="0" destOrd="1" presId="urn:microsoft.com/office/officeart/2005/8/layout/vList2"/>
    <dgm:cxn modelId="{D13115E0-918D-1A4B-A588-EF154307147D}" srcId="{FAC6072D-2ADE-C043-B16F-B5CC2435F6E4}" destId="{AB767568-0704-CF4F-8335-0790034E7351}" srcOrd="0" destOrd="0" parTransId="{76723903-0E81-924F-89C7-91E27CBF921C}" sibTransId="{53DFB863-77FD-9040-9FD5-82375059FA0E}"/>
    <dgm:cxn modelId="{F9FB5FED-322C-114D-A531-D1790B700E1A}" srcId="{A9C412E2-1A4C-074B-B35B-67CB8DDA8D49}" destId="{A403C3A4-49E6-AE47-BD2D-675238FF75A7}" srcOrd="1" destOrd="0" parTransId="{818D6508-E10C-4C4D-AC23-09F2A4640C4A}" sibTransId="{2579F4C1-422B-0B40-B81C-01BCE8597EAE}"/>
    <dgm:cxn modelId="{C4633363-E0C6-5B45-9A0D-F47D832C2832}" type="presParOf" srcId="{4C92B7D6-1D5C-6C4F-8D67-E56A3EC3DFD1}" destId="{417D27CA-356B-9C44-B906-0A7B921503E6}" srcOrd="0" destOrd="0" presId="urn:microsoft.com/office/officeart/2005/8/layout/vList2"/>
    <dgm:cxn modelId="{8EC8D162-938B-E747-9394-D5A3B6BB9EEF}" type="presParOf" srcId="{4C92B7D6-1D5C-6C4F-8D67-E56A3EC3DFD1}" destId="{13E81291-2CE5-754D-A12F-D8DEDA3FD705}" srcOrd="1" destOrd="0" presId="urn:microsoft.com/office/officeart/2005/8/layout/vList2"/>
    <dgm:cxn modelId="{928D2399-5F4B-624A-9C7C-C8D171266B44}" type="presParOf" srcId="{4C92B7D6-1D5C-6C4F-8D67-E56A3EC3DFD1}" destId="{1C96F098-B497-B244-A652-6B69B3D036E3}" srcOrd="2" destOrd="0" presId="urn:microsoft.com/office/officeart/2005/8/layout/vList2"/>
    <dgm:cxn modelId="{7ABA955D-8F5F-E54D-924A-541F84786E28}" type="presParOf" srcId="{4C92B7D6-1D5C-6C4F-8D67-E56A3EC3DFD1}" destId="{056DCBEE-C5EA-124B-B2F4-A56DDC7715F5}" srcOrd="3" destOrd="0" presId="urn:microsoft.com/office/officeart/2005/8/layout/vList2"/>
    <dgm:cxn modelId="{B64DDB01-EB51-9F47-ADA2-B1FEA64B6A4C}" type="presParOf" srcId="{4C92B7D6-1D5C-6C4F-8D67-E56A3EC3DFD1}" destId="{13B6A7B0-1C90-D547-882F-0FCE4CDE278B}" srcOrd="4" destOrd="0" presId="urn:microsoft.com/office/officeart/2005/8/layout/vList2"/>
    <dgm:cxn modelId="{A2E3D315-D313-354A-B268-7B0BBDF8DBF6}" type="presParOf" srcId="{4C92B7D6-1D5C-6C4F-8D67-E56A3EC3DFD1}" destId="{4B38A74B-28B5-0041-B0B9-22E2216C89A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7DEECE-710D-6A48-A415-B29C8078CD10}" type="doc">
      <dgm:prSet loTypeId="urn:microsoft.com/office/officeart/2005/8/layout/pyramid2" loCatId="" qsTypeId="urn:microsoft.com/office/officeart/2005/8/quickstyle/simple1" qsCatId="simple" csTypeId="urn:microsoft.com/office/officeart/2005/8/colors/accent1_2" csCatId="accent1" phldr="1"/>
      <dgm:spPr/>
    </dgm:pt>
    <dgm:pt modelId="{B6294056-3DF4-1342-9EEF-8DD12BD35CA0}">
      <dgm:prSet phldrT="[Text]"/>
      <dgm:spPr/>
      <dgm:t>
        <a:bodyPr/>
        <a:lstStyle/>
        <a:p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Emergence of Taqlid</a:t>
          </a:r>
          <a:endParaRPr lang="en-GB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6CDF64-E296-4742-927B-D033DC099010}" type="parTrans" cxnId="{55740649-501A-8F44-9CA5-70FA326D57D2}">
      <dgm:prSet/>
      <dgm:spPr/>
      <dgm:t>
        <a:bodyPr/>
        <a:lstStyle/>
        <a:p>
          <a:endParaRPr lang="en-GB"/>
        </a:p>
      </dgm:t>
    </dgm:pt>
    <dgm:pt modelId="{87E5268A-0637-7A46-A94A-0FA2BF6A967B}" type="sibTrans" cxnId="{55740649-501A-8F44-9CA5-70FA326D57D2}">
      <dgm:prSet/>
      <dgm:spPr/>
      <dgm:t>
        <a:bodyPr/>
        <a:lstStyle/>
        <a:p>
          <a:endParaRPr lang="en-GB"/>
        </a:p>
      </dgm:t>
    </dgm:pt>
    <dgm:pt modelId="{B0E69E3D-AED4-B94C-A961-4FE897C88951}">
      <dgm:prSet phldrT="[Text]"/>
      <dgm:spPr/>
      <dgm:t>
        <a:bodyPr/>
        <a:lstStyle/>
        <a:p>
          <a:pPr rtl="0"/>
          <a:r>
            <a:rPr lang="en-GB" b="1" dirty="0">
              <a:latin typeface="Times New Roman" panose="02020603050405020304" pitchFamily="18" charset="0"/>
              <a:cs typeface="Times New Roman" panose="02020603050405020304" pitchFamily="18" charset="0"/>
            </a:rPr>
            <a:t>Reason of Taqlid</a:t>
          </a:r>
        </a:p>
      </dgm:t>
    </dgm:pt>
    <dgm:pt modelId="{C67CD99E-2A5B-E74A-A473-46233F7CD3CB}" type="parTrans" cxnId="{C6C1427E-E042-2F4E-9C1E-B5BAECCA71E7}">
      <dgm:prSet/>
      <dgm:spPr/>
      <dgm:t>
        <a:bodyPr/>
        <a:lstStyle/>
        <a:p>
          <a:endParaRPr lang="en-GB"/>
        </a:p>
      </dgm:t>
    </dgm:pt>
    <dgm:pt modelId="{C9DFFBE6-0BFA-8B4B-98BF-DEEF95914246}" type="sibTrans" cxnId="{C6C1427E-E042-2F4E-9C1E-B5BAECCA71E7}">
      <dgm:prSet/>
      <dgm:spPr/>
      <dgm:t>
        <a:bodyPr/>
        <a:lstStyle/>
        <a:p>
          <a:endParaRPr lang="en-GB"/>
        </a:p>
      </dgm:t>
    </dgm:pt>
    <dgm:pt modelId="{067189F7-F2BC-7342-B6F9-D1ADE796464A}">
      <dgm:prSet phldrT="[Text]"/>
      <dgm:spPr/>
      <dgm:t>
        <a:bodyPr/>
        <a:lstStyle/>
        <a:p>
          <a:pPr rtl="0"/>
          <a:r>
            <a:rPr lang="en-GB" b="1" dirty="0">
              <a:latin typeface="Times New Roman" panose="02020603050405020304" pitchFamily="18" charset="0"/>
              <a:cs typeface="Times New Roman" panose="02020603050405020304" pitchFamily="18" charset="0"/>
            </a:rPr>
            <a:t>Reformers</a:t>
          </a:r>
          <a:r>
            <a:rPr lang="en-GB" dirty="0"/>
            <a:t> </a:t>
          </a:r>
        </a:p>
      </dgm:t>
    </dgm:pt>
    <dgm:pt modelId="{EF574CEB-63DE-F045-88BF-056FD9A880F9}" type="parTrans" cxnId="{49D8E70D-2156-364F-BBA6-610AA4A57C93}">
      <dgm:prSet/>
      <dgm:spPr/>
      <dgm:t>
        <a:bodyPr/>
        <a:lstStyle/>
        <a:p>
          <a:endParaRPr lang="en-GB"/>
        </a:p>
      </dgm:t>
    </dgm:pt>
    <dgm:pt modelId="{BC0FC08E-7FFE-3748-B5A8-6795D7FB8C5F}" type="sibTrans" cxnId="{49D8E70D-2156-364F-BBA6-610AA4A57C93}">
      <dgm:prSet/>
      <dgm:spPr/>
      <dgm:t>
        <a:bodyPr/>
        <a:lstStyle/>
        <a:p>
          <a:endParaRPr lang="en-GB"/>
        </a:p>
      </dgm:t>
    </dgm:pt>
    <dgm:pt modelId="{DB30534C-1F93-3548-8DA0-8404C04B6D92}">
      <dgm:prSet/>
      <dgm:spPr/>
      <dgm:t>
        <a:bodyPr/>
        <a:lstStyle/>
        <a:p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Compilation of Fiqh</a:t>
          </a:r>
          <a:endParaRPr lang="en-DE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E7AA19-BF78-B84E-800A-C87A915F8369}" type="parTrans" cxnId="{D1B7FE94-0C29-DD4B-9C79-553F2530D2AE}">
      <dgm:prSet/>
      <dgm:spPr/>
      <dgm:t>
        <a:bodyPr/>
        <a:lstStyle/>
        <a:p>
          <a:endParaRPr lang="en-GB"/>
        </a:p>
      </dgm:t>
    </dgm:pt>
    <dgm:pt modelId="{8B472E95-F3D2-094E-B2AB-1E6251CD3456}" type="sibTrans" cxnId="{D1B7FE94-0C29-DD4B-9C79-553F2530D2AE}">
      <dgm:prSet/>
      <dgm:spPr/>
      <dgm:t>
        <a:bodyPr/>
        <a:lstStyle/>
        <a:p>
          <a:endParaRPr lang="en-GB"/>
        </a:p>
      </dgm:t>
    </dgm:pt>
    <dgm:pt modelId="{FE308DD0-A68A-7E4C-A506-3DDAF59E9C48}" type="pres">
      <dgm:prSet presAssocID="{C27DEECE-710D-6A48-A415-B29C8078CD10}" presName="compositeShape" presStyleCnt="0">
        <dgm:presLayoutVars>
          <dgm:dir/>
          <dgm:resizeHandles/>
        </dgm:presLayoutVars>
      </dgm:prSet>
      <dgm:spPr/>
    </dgm:pt>
    <dgm:pt modelId="{B4851376-57AF-8A40-B26F-C9362A49DC25}" type="pres">
      <dgm:prSet presAssocID="{C27DEECE-710D-6A48-A415-B29C8078CD10}" presName="pyramid" presStyleLbl="node1" presStyleIdx="0" presStyleCnt="1"/>
      <dgm:spPr/>
    </dgm:pt>
    <dgm:pt modelId="{6FBAD7CA-3AD8-4E48-8B93-13C1816EE6CF}" type="pres">
      <dgm:prSet presAssocID="{C27DEECE-710D-6A48-A415-B29C8078CD10}" presName="theList" presStyleCnt="0"/>
      <dgm:spPr/>
    </dgm:pt>
    <dgm:pt modelId="{9C3219C1-37D3-B144-81F3-F67F2FEE5BEC}" type="pres">
      <dgm:prSet presAssocID="{B6294056-3DF4-1342-9EEF-8DD12BD35CA0}" presName="aNode" presStyleLbl="fgAcc1" presStyleIdx="0" presStyleCnt="4">
        <dgm:presLayoutVars>
          <dgm:bulletEnabled val="1"/>
        </dgm:presLayoutVars>
      </dgm:prSet>
      <dgm:spPr/>
    </dgm:pt>
    <dgm:pt modelId="{AAEE727C-CC28-B742-8E92-B16C8B22B992}" type="pres">
      <dgm:prSet presAssocID="{B6294056-3DF4-1342-9EEF-8DD12BD35CA0}" presName="aSpace" presStyleCnt="0"/>
      <dgm:spPr/>
    </dgm:pt>
    <dgm:pt modelId="{78E1102F-CC8D-A848-8311-E1C1DE3E7BD5}" type="pres">
      <dgm:prSet presAssocID="{B0E69E3D-AED4-B94C-A961-4FE897C88951}" presName="aNode" presStyleLbl="fgAcc1" presStyleIdx="1" presStyleCnt="4">
        <dgm:presLayoutVars>
          <dgm:bulletEnabled val="1"/>
        </dgm:presLayoutVars>
      </dgm:prSet>
      <dgm:spPr/>
    </dgm:pt>
    <dgm:pt modelId="{5572F2FC-1071-3042-977F-7322D796DF3B}" type="pres">
      <dgm:prSet presAssocID="{B0E69E3D-AED4-B94C-A961-4FE897C88951}" presName="aSpace" presStyleCnt="0"/>
      <dgm:spPr/>
    </dgm:pt>
    <dgm:pt modelId="{B2C9561E-EF9F-EE4D-B3BE-73556EBA8237}" type="pres">
      <dgm:prSet presAssocID="{DB30534C-1F93-3548-8DA0-8404C04B6D92}" presName="aNode" presStyleLbl="fgAcc1" presStyleIdx="2" presStyleCnt="4">
        <dgm:presLayoutVars>
          <dgm:bulletEnabled val="1"/>
        </dgm:presLayoutVars>
      </dgm:prSet>
      <dgm:spPr/>
    </dgm:pt>
    <dgm:pt modelId="{DF1CB4EE-62AB-514A-9688-D17BF428587D}" type="pres">
      <dgm:prSet presAssocID="{DB30534C-1F93-3548-8DA0-8404C04B6D92}" presName="aSpace" presStyleCnt="0"/>
      <dgm:spPr/>
    </dgm:pt>
    <dgm:pt modelId="{F8330E1F-C703-B846-9FD5-24E5696BAB6C}" type="pres">
      <dgm:prSet presAssocID="{067189F7-F2BC-7342-B6F9-D1ADE796464A}" presName="aNode" presStyleLbl="fgAcc1" presStyleIdx="3" presStyleCnt="4">
        <dgm:presLayoutVars>
          <dgm:bulletEnabled val="1"/>
        </dgm:presLayoutVars>
      </dgm:prSet>
      <dgm:spPr/>
    </dgm:pt>
    <dgm:pt modelId="{BDBD46FC-F682-6642-8A74-00619B9C8CE3}" type="pres">
      <dgm:prSet presAssocID="{067189F7-F2BC-7342-B6F9-D1ADE796464A}" presName="aSpace" presStyleCnt="0"/>
      <dgm:spPr/>
    </dgm:pt>
  </dgm:ptLst>
  <dgm:cxnLst>
    <dgm:cxn modelId="{49D8E70D-2156-364F-BBA6-610AA4A57C93}" srcId="{C27DEECE-710D-6A48-A415-B29C8078CD10}" destId="{067189F7-F2BC-7342-B6F9-D1ADE796464A}" srcOrd="3" destOrd="0" parTransId="{EF574CEB-63DE-F045-88BF-056FD9A880F9}" sibTransId="{BC0FC08E-7FFE-3748-B5A8-6795D7FB8C5F}"/>
    <dgm:cxn modelId="{B192F11C-8868-114F-A855-DF0D81AC736D}" type="presOf" srcId="{B6294056-3DF4-1342-9EEF-8DD12BD35CA0}" destId="{9C3219C1-37D3-B144-81F3-F67F2FEE5BEC}" srcOrd="0" destOrd="0" presId="urn:microsoft.com/office/officeart/2005/8/layout/pyramid2"/>
    <dgm:cxn modelId="{55740649-501A-8F44-9CA5-70FA326D57D2}" srcId="{C27DEECE-710D-6A48-A415-B29C8078CD10}" destId="{B6294056-3DF4-1342-9EEF-8DD12BD35CA0}" srcOrd="0" destOrd="0" parTransId="{616CDF64-E296-4742-927B-D033DC099010}" sibTransId="{87E5268A-0637-7A46-A94A-0FA2BF6A967B}"/>
    <dgm:cxn modelId="{4509994B-9B2F-DF4E-9A0B-06113414E6A6}" type="presOf" srcId="{067189F7-F2BC-7342-B6F9-D1ADE796464A}" destId="{F8330E1F-C703-B846-9FD5-24E5696BAB6C}" srcOrd="0" destOrd="0" presId="urn:microsoft.com/office/officeart/2005/8/layout/pyramid2"/>
    <dgm:cxn modelId="{C6C1427E-E042-2F4E-9C1E-B5BAECCA71E7}" srcId="{C27DEECE-710D-6A48-A415-B29C8078CD10}" destId="{B0E69E3D-AED4-B94C-A961-4FE897C88951}" srcOrd="1" destOrd="0" parTransId="{C67CD99E-2A5B-E74A-A473-46233F7CD3CB}" sibTransId="{C9DFFBE6-0BFA-8B4B-98BF-DEEF95914246}"/>
    <dgm:cxn modelId="{B391368E-E3C9-CB4A-81D7-AF7D34183CB4}" type="presOf" srcId="{C27DEECE-710D-6A48-A415-B29C8078CD10}" destId="{FE308DD0-A68A-7E4C-A506-3DDAF59E9C48}" srcOrd="0" destOrd="0" presId="urn:microsoft.com/office/officeart/2005/8/layout/pyramid2"/>
    <dgm:cxn modelId="{D1B7FE94-0C29-DD4B-9C79-553F2530D2AE}" srcId="{C27DEECE-710D-6A48-A415-B29C8078CD10}" destId="{DB30534C-1F93-3548-8DA0-8404C04B6D92}" srcOrd="2" destOrd="0" parTransId="{69E7AA19-BF78-B84E-800A-C87A915F8369}" sibTransId="{8B472E95-F3D2-094E-B2AB-1E6251CD3456}"/>
    <dgm:cxn modelId="{E2233EA2-61B5-C54B-B0CF-1446215DB797}" type="presOf" srcId="{DB30534C-1F93-3548-8DA0-8404C04B6D92}" destId="{B2C9561E-EF9F-EE4D-B3BE-73556EBA8237}" srcOrd="0" destOrd="0" presId="urn:microsoft.com/office/officeart/2005/8/layout/pyramid2"/>
    <dgm:cxn modelId="{C9037EFB-94E0-ED47-94D4-5C4DB83E65F9}" type="presOf" srcId="{B0E69E3D-AED4-B94C-A961-4FE897C88951}" destId="{78E1102F-CC8D-A848-8311-E1C1DE3E7BD5}" srcOrd="0" destOrd="0" presId="urn:microsoft.com/office/officeart/2005/8/layout/pyramid2"/>
    <dgm:cxn modelId="{7F8ECC78-AEEE-4646-9935-CFCFEDAA25C5}" type="presParOf" srcId="{FE308DD0-A68A-7E4C-A506-3DDAF59E9C48}" destId="{B4851376-57AF-8A40-B26F-C9362A49DC25}" srcOrd="0" destOrd="0" presId="urn:microsoft.com/office/officeart/2005/8/layout/pyramid2"/>
    <dgm:cxn modelId="{B67EA43B-9A04-0948-A9AF-6FBFF7D9869A}" type="presParOf" srcId="{FE308DD0-A68A-7E4C-A506-3DDAF59E9C48}" destId="{6FBAD7CA-3AD8-4E48-8B93-13C1816EE6CF}" srcOrd="1" destOrd="0" presId="urn:microsoft.com/office/officeart/2005/8/layout/pyramid2"/>
    <dgm:cxn modelId="{D20EEC22-18CF-BA44-8548-089B282C0566}" type="presParOf" srcId="{6FBAD7CA-3AD8-4E48-8B93-13C1816EE6CF}" destId="{9C3219C1-37D3-B144-81F3-F67F2FEE5BEC}" srcOrd="0" destOrd="0" presId="urn:microsoft.com/office/officeart/2005/8/layout/pyramid2"/>
    <dgm:cxn modelId="{5C038E42-A47E-D947-B454-A9E50C6443BF}" type="presParOf" srcId="{6FBAD7CA-3AD8-4E48-8B93-13C1816EE6CF}" destId="{AAEE727C-CC28-B742-8E92-B16C8B22B992}" srcOrd="1" destOrd="0" presId="urn:microsoft.com/office/officeart/2005/8/layout/pyramid2"/>
    <dgm:cxn modelId="{F1846BF8-8BBA-DC4B-A536-CC098ECEC879}" type="presParOf" srcId="{6FBAD7CA-3AD8-4E48-8B93-13C1816EE6CF}" destId="{78E1102F-CC8D-A848-8311-E1C1DE3E7BD5}" srcOrd="2" destOrd="0" presId="urn:microsoft.com/office/officeart/2005/8/layout/pyramid2"/>
    <dgm:cxn modelId="{A76A9D89-40D1-CA4E-ABBA-AA724BDA318A}" type="presParOf" srcId="{6FBAD7CA-3AD8-4E48-8B93-13C1816EE6CF}" destId="{5572F2FC-1071-3042-977F-7322D796DF3B}" srcOrd="3" destOrd="0" presId="urn:microsoft.com/office/officeart/2005/8/layout/pyramid2"/>
    <dgm:cxn modelId="{A520A31E-1BFF-444A-9F3B-103A3DEDAD00}" type="presParOf" srcId="{6FBAD7CA-3AD8-4E48-8B93-13C1816EE6CF}" destId="{B2C9561E-EF9F-EE4D-B3BE-73556EBA8237}" srcOrd="4" destOrd="0" presId="urn:microsoft.com/office/officeart/2005/8/layout/pyramid2"/>
    <dgm:cxn modelId="{2D716E13-9BF0-B441-A050-963100BDFDBD}" type="presParOf" srcId="{6FBAD7CA-3AD8-4E48-8B93-13C1816EE6CF}" destId="{DF1CB4EE-62AB-514A-9688-D17BF428587D}" srcOrd="5" destOrd="0" presId="urn:microsoft.com/office/officeart/2005/8/layout/pyramid2"/>
    <dgm:cxn modelId="{BF614E8B-2BEF-AA40-8E41-E0D77C9EAFAA}" type="presParOf" srcId="{6FBAD7CA-3AD8-4E48-8B93-13C1816EE6CF}" destId="{F8330E1F-C703-B846-9FD5-24E5696BAB6C}" srcOrd="6" destOrd="0" presId="urn:microsoft.com/office/officeart/2005/8/layout/pyramid2"/>
    <dgm:cxn modelId="{069922E6-5F72-4E42-A4D4-686729FCD55D}" type="presParOf" srcId="{6FBAD7CA-3AD8-4E48-8B93-13C1816EE6CF}" destId="{BDBD46FC-F682-6642-8A74-00619B9C8CE3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237D6D-5A2F-D948-B610-AA33003D7C71}" type="doc">
      <dgm:prSet loTypeId="urn:microsoft.com/office/officeart/2008/layout/VerticalCurv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D70A2E6-2067-5944-9205-8BE65AB2C30B}">
      <dgm:prSet phldrT="[Text]"/>
      <dgm:spPr/>
      <dgm:t>
        <a:bodyPr/>
        <a:lstStyle/>
        <a:p>
          <a:pPr rtl="0"/>
          <a:r>
            <a:rPr lang="en-US" dirty="0"/>
            <a:t>every Muslim should follow one of the four Madhab</a:t>
          </a:r>
          <a:endParaRPr lang="en-GB" dirty="0"/>
        </a:p>
      </dgm:t>
    </dgm:pt>
    <dgm:pt modelId="{30860FCE-C28E-1043-B75C-94AEDC6E9F65}" type="parTrans" cxnId="{52B5FDF8-84B9-364E-9C19-FB3A16339149}">
      <dgm:prSet/>
      <dgm:spPr/>
      <dgm:t>
        <a:bodyPr/>
        <a:lstStyle/>
        <a:p>
          <a:endParaRPr lang="en-GB"/>
        </a:p>
      </dgm:t>
    </dgm:pt>
    <dgm:pt modelId="{0AB5A6EE-E18D-474C-AB84-50169206024F}" type="sibTrans" cxnId="{52B5FDF8-84B9-364E-9C19-FB3A16339149}">
      <dgm:prSet/>
      <dgm:spPr/>
      <dgm:t>
        <a:bodyPr/>
        <a:lstStyle/>
        <a:p>
          <a:endParaRPr lang="en-GB"/>
        </a:p>
      </dgm:t>
    </dgm:pt>
    <dgm:pt modelId="{216524A8-FCF3-C247-B721-26B70322E1B0}">
      <dgm:prSet phldrT="[Text]"/>
      <dgm:spPr/>
      <dgm:t>
        <a:bodyPr/>
        <a:lstStyle/>
        <a:p>
          <a:pPr rtl="0"/>
          <a:r>
            <a:rPr lang="en-US" dirty="0"/>
            <a:t>The Prophet anticipated the presence of the four Imams</a:t>
          </a:r>
          <a:endParaRPr lang="en-GB" dirty="0"/>
        </a:p>
      </dgm:t>
    </dgm:pt>
    <dgm:pt modelId="{D87783BE-6985-8B4A-9146-C560EB12B327}" type="parTrans" cxnId="{6C606932-54D9-CD4A-ABF8-36035C50F659}">
      <dgm:prSet/>
      <dgm:spPr/>
      <dgm:t>
        <a:bodyPr/>
        <a:lstStyle/>
        <a:p>
          <a:endParaRPr lang="en-GB"/>
        </a:p>
      </dgm:t>
    </dgm:pt>
    <dgm:pt modelId="{C9D20B5A-B7AE-BC47-BB79-05273A159207}" type="sibTrans" cxnId="{6C606932-54D9-CD4A-ABF8-36035C50F659}">
      <dgm:prSet/>
      <dgm:spPr/>
      <dgm:t>
        <a:bodyPr/>
        <a:lstStyle/>
        <a:p>
          <a:endParaRPr lang="en-GB"/>
        </a:p>
      </dgm:t>
    </dgm:pt>
    <dgm:pt modelId="{07543C2E-FB93-8941-AFD3-29988D747D65}">
      <dgm:prSet phldrT="[Text]"/>
      <dgm:spPr/>
      <dgm:t>
        <a:bodyPr/>
        <a:lstStyle/>
        <a:p>
          <a:r>
            <a:rPr lang="en-US" dirty="0"/>
            <a:t>Marriage from different Madhabs became prohibited</a:t>
          </a:r>
          <a:endParaRPr lang="en-GB" dirty="0"/>
        </a:p>
      </dgm:t>
    </dgm:pt>
    <dgm:pt modelId="{78F9B81E-9C74-B445-9DFA-AE0D15D56536}" type="parTrans" cxnId="{1050FDBE-0B14-4E4F-BD7E-14B2A41F6AE3}">
      <dgm:prSet/>
      <dgm:spPr/>
      <dgm:t>
        <a:bodyPr/>
        <a:lstStyle/>
        <a:p>
          <a:endParaRPr lang="en-GB"/>
        </a:p>
      </dgm:t>
    </dgm:pt>
    <dgm:pt modelId="{43F13284-D616-1B47-995E-67CB6BC2BA58}" type="sibTrans" cxnId="{1050FDBE-0B14-4E4F-BD7E-14B2A41F6AE3}">
      <dgm:prSet/>
      <dgm:spPr/>
      <dgm:t>
        <a:bodyPr/>
        <a:lstStyle/>
        <a:p>
          <a:endParaRPr lang="en-GB"/>
        </a:p>
      </dgm:t>
    </dgm:pt>
    <dgm:pt modelId="{6FE9D3A3-0C4D-EF49-A6C7-4673A6E33D8A}">
      <dgm:prSet phldrT="[Text]"/>
      <dgm:spPr/>
      <dgm:t>
        <a:bodyPr/>
        <a:lstStyle/>
        <a:p>
          <a:r>
            <a:rPr lang="en-US" dirty="0"/>
            <a:t>Mosques were divided between different Madhabs</a:t>
          </a:r>
          <a:endParaRPr lang="en-GB" dirty="0"/>
        </a:p>
      </dgm:t>
    </dgm:pt>
    <dgm:pt modelId="{702E314B-A3EF-B447-8D72-74901DF5E776}" type="parTrans" cxnId="{0AB4889C-AEF1-8C4A-A893-0ACE94209188}">
      <dgm:prSet/>
      <dgm:spPr/>
      <dgm:t>
        <a:bodyPr/>
        <a:lstStyle/>
        <a:p>
          <a:endParaRPr lang="en-GB"/>
        </a:p>
      </dgm:t>
    </dgm:pt>
    <dgm:pt modelId="{E47150FD-1F56-F44F-B9FA-244176F1FA4E}" type="sibTrans" cxnId="{0AB4889C-AEF1-8C4A-A893-0ACE94209188}">
      <dgm:prSet/>
      <dgm:spPr/>
      <dgm:t>
        <a:bodyPr/>
        <a:lstStyle/>
        <a:p>
          <a:endParaRPr lang="en-GB"/>
        </a:p>
      </dgm:t>
    </dgm:pt>
    <dgm:pt modelId="{F4F7C23E-FB1F-1249-9FF0-6C886CC7AA0C}" type="pres">
      <dgm:prSet presAssocID="{A9237D6D-5A2F-D948-B610-AA33003D7C71}" presName="Name0" presStyleCnt="0">
        <dgm:presLayoutVars>
          <dgm:chMax val="7"/>
          <dgm:chPref val="7"/>
          <dgm:dir/>
        </dgm:presLayoutVars>
      </dgm:prSet>
      <dgm:spPr/>
    </dgm:pt>
    <dgm:pt modelId="{C658EBF7-F12C-C84A-9760-07BB55AEF7CF}" type="pres">
      <dgm:prSet presAssocID="{A9237D6D-5A2F-D948-B610-AA33003D7C71}" presName="Name1" presStyleCnt="0"/>
      <dgm:spPr/>
    </dgm:pt>
    <dgm:pt modelId="{AFBDA505-3CBE-EB43-9BB2-3DE101D51F88}" type="pres">
      <dgm:prSet presAssocID="{A9237D6D-5A2F-D948-B610-AA33003D7C71}" presName="cycle" presStyleCnt="0"/>
      <dgm:spPr/>
    </dgm:pt>
    <dgm:pt modelId="{7A9E6283-3E28-484A-9CEE-439366E2E198}" type="pres">
      <dgm:prSet presAssocID="{A9237D6D-5A2F-D948-B610-AA33003D7C71}" presName="srcNode" presStyleLbl="node1" presStyleIdx="0" presStyleCnt="4"/>
      <dgm:spPr/>
    </dgm:pt>
    <dgm:pt modelId="{EEBE20B9-7726-864B-9A33-C16897E51858}" type="pres">
      <dgm:prSet presAssocID="{A9237D6D-5A2F-D948-B610-AA33003D7C71}" presName="conn" presStyleLbl="parChTrans1D2" presStyleIdx="0" presStyleCnt="1"/>
      <dgm:spPr/>
    </dgm:pt>
    <dgm:pt modelId="{1427D80B-3C8B-6843-B5B8-F2B2D436E390}" type="pres">
      <dgm:prSet presAssocID="{A9237D6D-5A2F-D948-B610-AA33003D7C71}" presName="extraNode" presStyleLbl="node1" presStyleIdx="0" presStyleCnt="4"/>
      <dgm:spPr/>
    </dgm:pt>
    <dgm:pt modelId="{361416A0-1467-204F-A28A-AE0BA27D362E}" type="pres">
      <dgm:prSet presAssocID="{A9237D6D-5A2F-D948-B610-AA33003D7C71}" presName="dstNode" presStyleLbl="node1" presStyleIdx="0" presStyleCnt="4"/>
      <dgm:spPr/>
    </dgm:pt>
    <dgm:pt modelId="{19C4DF49-D8AA-FB4F-83C7-0D7FA0C95375}" type="pres">
      <dgm:prSet presAssocID="{5D70A2E6-2067-5944-9205-8BE65AB2C30B}" presName="text_1" presStyleLbl="node1" presStyleIdx="0" presStyleCnt="4">
        <dgm:presLayoutVars>
          <dgm:bulletEnabled val="1"/>
        </dgm:presLayoutVars>
      </dgm:prSet>
      <dgm:spPr/>
    </dgm:pt>
    <dgm:pt modelId="{1B52192B-F71B-604E-90F2-4D62E7471B20}" type="pres">
      <dgm:prSet presAssocID="{5D70A2E6-2067-5944-9205-8BE65AB2C30B}" presName="accent_1" presStyleCnt="0"/>
      <dgm:spPr/>
    </dgm:pt>
    <dgm:pt modelId="{33AAB59D-4DD5-6C49-BCCD-1D70D05858B0}" type="pres">
      <dgm:prSet presAssocID="{5D70A2E6-2067-5944-9205-8BE65AB2C30B}" presName="accentRepeatNode" presStyleLbl="solidFgAcc1" presStyleIdx="0" presStyleCnt="4"/>
      <dgm:spPr/>
    </dgm:pt>
    <dgm:pt modelId="{C3433370-727E-7D46-BD27-60755450BB91}" type="pres">
      <dgm:prSet presAssocID="{216524A8-FCF3-C247-B721-26B70322E1B0}" presName="text_2" presStyleLbl="node1" presStyleIdx="1" presStyleCnt="4">
        <dgm:presLayoutVars>
          <dgm:bulletEnabled val="1"/>
        </dgm:presLayoutVars>
      </dgm:prSet>
      <dgm:spPr/>
    </dgm:pt>
    <dgm:pt modelId="{A775895F-32BB-D345-BB93-CBA731769BEF}" type="pres">
      <dgm:prSet presAssocID="{216524A8-FCF3-C247-B721-26B70322E1B0}" presName="accent_2" presStyleCnt="0"/>
      <dgm:spPr/>
    </dgm:pt>
    <dgm:pt modelId="{7DEEC6A6-233D-6844-A4E7-2052E6A7748E}" type="pres">
      <dgm:prSet presAssocID="{216524A8-FCF3-C247-B721-26B70322E1B0}" presName="accentRepeatNode" presStyleLbl="solidFgAcc1" presStyleIdx="1" presStyleCnt="4"/>
      <dgm:spPr/>
    </dgm:pt>
    <dgm:pt modelId="{978B6523-C9F7-5344-9ABB-7D6444EDC755}" type="pres">
      <dgm:prSet presAssocID="{07543C2E-FB93-8941-AFD3-29988D747D65}" presName="text_3" presStyleLbl="node1" presStyleIdx="2" presStyleCnt="4">
        <dgm:presLayoutVars>
          <dgm:bulletEnabled val="1"/>
        </dgm:presLayoutVars>
      </dgm:prSet>
      <dgm:spPr/>
    </dgm:pt>
    <dgm:pt modelId="{6DFAA3DE-F232-C647-AFEC-9AC79A63F891}" type="pres">
      <dgm:prSet presAssocID="{07543C2E-FB93-8941-AFD3-29988D747D65}" presName="accent_3" presStyleCnt="0"/>
      <dgm:spPr/>
    </dgm:pt>
    <dgm:pt modelId="{1CB50CBD-7059-6D46-9FBB-896D986311A4}" type="pres">
      <dgm:prSet presAssocID="{07543C2E-FB93-8941-AFD3-29988D747D65}" presName="accentRepeatNode" presStyleLbl="solidFgAcc1" presStyleIdx="2" presStyleCnt="4"/>
      <dgm:spPr/>
    </dgm:pt>
    <dgm:pt modelId="{0A96A21F-558B-1048-A280-30D486C47643}" type="pres">
      <dgm:prSet presAssocID="{6FE9D3A3-0C4D-EF49-A6C7-4673A6E33D8A}" presName="text_4" presStyleLbl="node1" presStyleIdx="3" presStyleCnt="4">
        <dgm:presLayoutVars>
          <dgm:bulletEnabled val="1"/>
        </dgm:presLayoutVars>
      </dgm:prSet>
      <dgm:spPr/>
    </dgm:pt>
    <dgm:pt modelId="{E487DE89-7D5B-764B-9FE8-F795FD95CC70}" type="pres">
      <dgm:prSet presAssocID="{6FE9D3A3-0C4D-EF49-A6C7-4673A6E33D8A}" presName="accent_4" presStyleCnt="0"/>
      <dgm:spPr/>
    </dgm:pt>
    <dgm:pt modelId="{87CA7EDB-6F66-2548-8340-1328EC7602C6}" type="pres">
      <dgm:prSet presAssocID="{6FE9D3A3-0C4D-EF49-A6C7-4673A6E33D8A}" presName="accentRepeatNode" presStyleLbl="solidFgAcc1" presStyleIdx="3" presStyleCnt="4"/>
      <dgm:spPr/>
    </dgm:pt>
  </dgm:ptLst>
  <dgm:cxnLst>
    <dgm:cxn modelId="{45C15121-746F-374D-9A9B-29FB5EBC7F01}" type="presOf" srcId="{0AB5A6EE-E18D-474C-AB84-50169206024F}" destId="{EEBE20B9-7726-864B-9A33-C16897E51858}" srcOrd="0" destOrd="0" presId="urn:microsoft.com/office/officeart/2008/layout/VerticalCurvedList"/>
    <dgm:cxn modelId="{6C606932-54D9-CD4A-ABF8-36035C50F659}" srcId="{A9237D6D-5A2F-D948-B610-AA33003D7C71}" destId="{216524A8-FCF3-C247-B721-26B70322E1B0}" srcOrd="1" destOrd="0" parTransId="{D87783BE-6985-8B4A-9146-C560EB12B327}" sibTransId="{C9D20B5A-B7AE-BC47-BB79-05273A159207}"/>
    <dgm:cxn modelId="{E661934A-7F67-4A4B-9C9D-409AECA93E69}" type="presOf" srcId="{216524A8-FCF3-C247-B721-26B70322E1B0}" destId="{C3433370-727E-7D46-BD27-60755450BB91}" srcOrd="0" destOrd="0" presId="urn:microsoft.com/office/officeart/2008/layout/VerticalCurvedList"/>
    <dgm:cxn modelId="{7E9D6F4D-BF00-104D-ADE7-3B033A12A2DB}" type="presOf" srcId="{6FE9D3A3-0C4D-EF49-A6C7-4673A6E33D8A}" destId="{0A96A21F-558B-1048-A280-30D486C47643}" srcOrd="0" destOrd="0" presId="urn:microsoft.com/office/officeart/2008/layout/VerticalCurvedList"/>
    <dgm:cxn modelId="{0AB4889C-AEF1-8C4A-A893-0ACE94209188}" srcId="{A9237D6D-5A2F-D948-B610-AA33003D7C71}" destId="{6FE9D3A3-0C4D-EF49-A6C7-4673A6E33D8A}" srcOrd="3" destOrd="0" parTransId="{702E314B-A3EF-B447-8D72-74901DF5E776}" sibTransId="{E47150FD-1F56-F44F-B9FA-244176F1FA4E}"/>
    <dgm:cxn modelId="{9C7CF0A9-764E-C644-A26E-BB30F223A2C9}" type="presOf" srcId="{A9237D6D-5A2F-D948-B610-AA33003D7C71}" destId="{F4F7C23E-FB1F-1249-9FF0-6C886CC7AA0C}" srcOrd="0" destOrd="0" presId="urn:microsoft.com/office/officeart/2008/layout/VerticalCurvedList"/>
    <dgm:cxn modelId="{9E44FEAF-8B4D-7642-BE69-4D8BC491BB85}" type="presOf" srcId="{5D70A2E6-2067-5944-9205-8BE65AB2C30B}" destId="{19C4DF49-D8AA-FB4F-83C7-0D7FA0C95375}" srcOrd="0" destOrd="0" presId="urn:microsoft.com/office/officeart/2008/layout/VerticalCurvedList"/>
    <dgm:cxn modelId="{1050FDBE-0B14-4E4F-BD7E-14B2A41F6AE3}" srcId="{A9237D6D-5A2F-D948-B610-AA33003D7C71}" destId="{07543C2E-FB93-8941-AFD3-29988D747D65}" srcOrd="2" destOrd="0" parTransId="{78F9B81E-9C74-B445-9DFA-AE0D15D56536}" sibTransId="{43F13284-D616-1B47-995E-67CB6BC2BA58}"/>
    <dgm:cxn modelId="{010F3DCA-1ACB-6943-A3F2-6A05A779D9E4}" type="presOf" srcId="{07543C2E-FB93-8941-AFD3-29988D747D65}" destId="{978B6523-C9F7-5344-9ABB-7D6444EDC755}" srcOrd="0" destOrd="0" presId="urn:microsoft.com/office/officeart/2008/layout/VerticalCurvedList"/>
    <dgm:cxn modelId="{52B5FDF8-84B9-364E-9C19-FB3A16339149}" srcId="{A9237D6D-5A2F-D948-B610-AA33003D7C71}" destId="{5D70A2E6-2067-5944-9205-8BE65AB2C30B}" srcOrd="0" destOrd="0" parTransId="{30860FCE-C28E-1043-B75C-94AEDC6E9F65}" sibTransId="{0AB5A6EE-E18D-474C-AB84-50169206024F}"/>
    <dgm:cxn modelId="{1C6FC0BD-2340-1440-8AA9-60C36166F2FC}" type="presParOf" srcId="{F4F7C23E-FB1F-1249-9FF0-6C886CC7AA0C}" destId="{C658EBF7-F12C-C84A-9760-07BB55AEF7CF}" srcOrd="0" destOrd="0" presId="urn:microsoft.com/office/officeart/2008/layout/VerticalCurvedList"/>
    <dgm:cxn modelId="{30E91130-B300-F94F-9912-0583BD88798A}" type="presParOf" srcId="{C658EBF7-F12C-C84A-9760-07BB55AEF7CF}" destId="{AFBDA505-3CBE-EB43-9BB2-3DE101D51F88}" srcOrd="0" destOrd="0" presId="urn:microsoft.com/office/officeart/2008/layout/VerticalCurvedList"/>
    <dgm:cxn modelId="{1B88D540-9006-5F4A-9002-02D68041D61B}" type="presParOf" srcId="{AFBDA505-3CBE-EB43-9BB2-3DE101D51F88}" destId="{7A9E6283-3E28-484A-9CEE-439366E2E198}" srcOrd="0" destOrd="0" presId="urn:microsoft.com/office/officeart/2008/layout/VerticalCurvedList"/>
    <dgm:cxn modelId="{D8785AD7-0669-2F45-8994-386983FC4495}" type="presParOf" srcId="{AFBDA505-3CBE-EB43-9BB2-3DE101D51F88}" destId="{EEBE20B9-7726-864B-9A33-C16897E51858}" srcOrd="1" destOrd="0" presId="urn:microsoft.com/office/officeart/2008/layout/VerticalCurvedList"/>
    <dgm:cxn modelId="{2AA9D776-FA27-8240-8FA1-4D5D600AF374}" type="presParOf" srcId="{AFBDA505-3CBE-EB43-9BB2-3DE101D51F88}" destId="{1427D80B-3C8B-6843-B5B8-F2B2D436E390}" srcOrd="2" destOrd="0" presId="urn:microsoft.com/office/officeart/2008/layout/VerticalCurvedList"/>
    <dgm:cxn modelId="{F23BE52E-AD75-544A-BE19-3E25C5F28B0E}" type="presParOf" srcId="{AFBDA505-3CBE-EB43-9BB2-3DE101D51F88}" destId="{361416A0-1467-204F-A28A-AE0BA27D362E}" srcOrd="3" destOrd="0" presId="urn:microsoft.com/office/officeart/2008/layout/VerticalCurvedList"/>
    <dgm:cxn modelId="{A85348A9-71FA-4A49-A557-8B22E72BC2AE}" type="presParOf" srcId="{C658EBF7-F12C-C84A-9760-07BB55AEF7CF}" destId="{19C4DF49-D8AA-FB4F-83C7-0D7FA0C95375}" srcOrd="1" destOrd="0" presId="urn:microsoft.com/office/officeart/2008/layout/VerticalCurvedList"/>
    <dgm:cxn modelId="{4B7D7C65-C60E-4341-AF0A-A063A38643AE}" type="presParOf" srcId="{C658EBF7-F12C-C84A-9760-07BB55AEF7CF}" destId="{1B52192B-F71B-604E-90F2-4D62E7471B20}" srcOrd="2" destOrd="0" presId="urn:microsoft.com/office/officeart/2008/layout/VerticalCurvedList"/>
    <dgm:cxn modelId="{55537D58-2207-BD47-BA82-76A463E51168}" type="presParOf" srcId="{1B52192B-F71B-604E-90F2-4D62E7471B20}" destId="{33AAB59D-4DD5-6C49-BCCD-1D70D05858B0}" srcOrd="0" destOrd="0" presId="urn:microsoft.com/office/officeart/2008/layout/VerticalCurvedList"/>
    <dgm:cxn modelId="{56E549A5-DA23-764B-AAC0-3D050101105D}" type="presParOf" srcId="{C658EBF7-F12C-C84A-9760-07BB55AEF7CF}" destId="{C3433370-727E-7D46-BD27-60755450BB91}" srcOrd="3" destOrd="0" presId="urn:microsoft.com/office/officeart/2008/layout/VerticalCurvedList"/>
    <dgm:cxn modelId="{C8B024EB-F836-E643-B00E-7B70E1498D58}" type="presParOf" srcId="{C658EBF7-F12C-C84A-9760-07BB55AEF7CF}" destId="{A775895F-32BB-D345-BB93-CBA731769BEF}" srcOrd="4" destOrd="0" presId="urn:microsoft.com/office/officeart/2008/layout/VerticalCurvedList"/>
    <dgm:cxn modelId="{364951FC-CC63-DA41-8B96-9C3C345FA893}" type="presParOf" srcId="{A775895F-32BB-D345-BB93-CBA731769BEF}" destId="{7DEEC6A6-233D-6844-A4E7-2052E6A7748E}" srcOrd="0" destOrd="0" presId="urn:microsoft.com/office/officeart/2008/layout/VerticalCurvedList"/>
    <dgm:cxn modelId="{37B08977-0FED-EC4D-AF67-39E192D4EB0E}" type="presParOf" srcId="{C658EBF7-F12C-C84A-9760-07BB55AEF7CF}" destId="{978B6523-C9F7-5344-9ABB-7D6444EDC755}" srcOrd="5" destOrd="0" presId="urn:microsoft.com/office/officeart/2008/layout/VerticalCurvedList"/>
    <dgm:cxn modelId="{D2F9FD89-B453-B54A-868B-90FA4052BF36}" type="presParOf" srcId="{C658EBF7-F12C-C84A-9760-07BB55AEF7CF}" destId="{6DFAA3DE-F232-C647-AFEC-9AC79A63F891}" srcOrd="6" destOrd="0" presId="urn:microsoft.com/office/officeart/2008/layout/VerticalCurvedList"/>
    <dgm:cxn modelId="{100989DD-AF33-7343-A67C-EBDF5A3140B2}" type="presParOf" srcId="{6DFAA3DE-F232-C647-AFEC-9AC79A63F891}" destId="{1CB50CBD-7059-6D46-9FBB-896D986311A4}" srcOrd="0" destOrd="0" presId="urn:microsoft.com/office/officeart/2008/layout/VerticalCurvedList"/>
    <dgm:cxn modelId="{3A8BB288-2A1C-9943-B31F-C9E2A0D5126C}" type="presParOf" srcId="{C658EBF7-F12C-C84A-9760-07BB55AEF7CF}" destId="{0A96A21F-558B-1048-A280-30D486C47643}" srcOrd="7" destOrd="0" presId="urn:microsoft.com/office/officeart/2008/layout/VerticalCurvedList"/>
    <dgm:cxn modelId="{8A6D351A-8216-144F-BD41-97BAEEE0DA4A}" type="presParOf" srcId="{C658EBF7-F12C-C84A-9760-07BB55AEF7CF}" destId="{E487DE89-7D5B-764B-9FE8-F795FD95CC70}" srcOrd="8" destOrd="0" presId="urn:microsoft.com/office/officeart/2008/layout/VerticalCurvedList"/>
    <dgm:cxn modelId="{07EA05B6-F59D-B347-B35D-2673DD9F4BBB}" type="presParOf" srcId="{E487DE89-7D5B-764B-9FE8-F795FD95CC70}" destId="{87CA7EDB-6F66-2548-8340-1328EC7602C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52FD2CB-74AC-A54A-8990-801279D6E79C}" type="doc">
      <dgm:prSet loTypeId="urn:microsoft.com/office/officeart/2005/8/layout/vList2" loCatId="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334D94B8-589C-F148-9086-A9C48CCD5965}">
      <dgm:prSet phldrT="[Text]" custT="1"/>
      <dgm:spPr/>
      <dgm:t>
        <a:bodyPr/>
        <a:lstStyle/>
        <a:p>
          <a:pPr rtl="0"/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The large amount of hypothetical Fiqh left a small room for Ijtihad.</a:t>
          </a:r>
          <a:endParaRPr lang="en-GB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FA042B-CBB9-6C43-9065-0DADCEA5C0A8}" type="parTrans" cxnId="{A984F659-72AD-D344-B068-ADB4046B88C6}">
      <dgm:prSet/>
      <dgm:spPr/>
      <dgm:t>
        <a:bodyPr/>
        <a:lstStyle/>
        <a:p>
          <a:endParaRPr lang="en-GB"/>
        </a:p>
      </dgm:t>
    </dgm:pt>
    <dgm:pt modelId="{7D2577DE-4838-9D42-AEF4-FD46B8312D93}" type="sibTrans" cxnId="{A984F659-72AD-D344-B068-ADB4046B88C6}">
      <dgm:prSet/>
      <dgm:spPr/>
      <dgm:t>
        <a:bodyPr/>
        <a:lstStyle/>
        <a:p>
          <a:endParaRPr lang="en-GB"/>
        </a:p>
      </dgm:t>
    </dgm:pt>
    <dgm:pt modelId="{66A29456-07B3-4843-86DA-91D329E3A997}">
      <dgm:prSet phldrT="[Text]" custT="1"/>
      <dgm:spPr/>
      <dgm:t>
        <a:bodyPr/>
        <a:lstStyle/>
        <a:p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When the Abbasid caliphate fell, the ministers took power, most of whom were Shiites. Moreover, the minor rulers showed less interest in Islamic law.</a:t>
          </a:r>
          <a:endParaRPr lang="en-GB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8A2452-6C53-B54E-8E69-E560DF019FEA}" type="parTrans" cxnId="{4443CC30-4E1F-A148-A54F-06EF095330C2}">
      <dgm:prSet/>
      <dgm:spPr/>
      <dgm:t>
        <a:bodyPr/>
        <a:lstStyle/>
        <a:p>
          <a:endParaRPr lang="en-GB"/>
        </a:p>
      </dgm:t>
    </dgm:pt>
    <dgm:pt modelId="{20DC5AAD-D66E-A843-AAAB-155225BDFD6C}" type="sibTrans" cxnId="{4443CC30-4E1F-A148-A54F-06EF095330C2}">
      <dgm:prSet/>
      <dgm:spPr/>
      <dgm:t>
        <a:bodyPr/>
        <a:lstStyle/>
        <a:p>
          <a:endParaRPr lang="en-GB"/>
        </a:p>
      </dgm:t>
    </dgm:pt>
    <dgm:pt modelId="{74E760DE-200A-A542-AC31-3118CD228406}">
      <dgm:prSet phldrT="[Text]" custT="1"/>
      <dgm:spPr/>
      <dgm:t>
        <a:bodyPr/>
        <a:lstStyle/>
        <a:p>
          <a:pPr>
            <a:buFont typeface="+mj-lt"/>
            <a:buAutoNum type="alphaUcPeriod"/>
          </a:pP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After the disintegration of the Abbasid Caliphate, each state chose a school of thought to follow, Egypt chose 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Shafi’ī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, Turkey chose </a:t>
          </a:r>
          <a:r>
            <a:rPr lang="en-DE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anafī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, and Spain chose </a:t>
          </a:r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Mālikī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en-GB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408613-D5B8-EA42-BCCC-FD8AB0A0F785}" type="parTrans" cxnId="{C0100650-7D06-8141-B869-ACAB44043593}">
      <dgm:prSet/>
      <dgm:spPr/>
      <dgm:t>
        <a:bodyPr/>
        <a:lstStyle/>
        <a:p>
          <a:endParaRPr lang="en-GB"/>
        </a:p>
      </dgm:t>
    </dgm:pt>
    <dgm:pt modelId="{97F4EB4D-1117-2742-9204-06F75AE1E5B4}" type="sibTrans" cxnId="{C0100650-7D06-8141-B869-ACAB44043593}">
      <dgm:prSet/>
      <dgm:spPr/>
      <dgm:t>
        <a:bodyPr/>
        <a:lstStyle/>
        <a:p>
          <a:endParaRPr lang="en-GB"/>
        </a:p>
      </dgm:t>
    </dgm:pt>
    <dgm:pt modelId="{2F3024D8-B776-3649-B712-E44C1FB6D3B8}">
      <dgm:prSet phldrT="[Text]" custT="1"/>
      <dgm:spPr/>
      <dgm:t>
        <a:bodyPr/>
        <a:lstStyle/>
        <a:p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Some unqualified scholars made mistakes in Ijtihad, which prompted other scholars to close the door to Ijtihad in order to protect Sharia.</a:t>
          </a:r>
          <a:endParaRPr lang="en-GB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151500-CC25-1142-B9D6-76761A9F7B19}" type="parTrans" cxnId="{BB097C3A-2F9D-B94A-AFA5-0E9BDA9EE49D}">
      <dgm:prSet/>
      <dgm:spPr/>
      <dgm:t>
        <a:bodyPr/>
        <a:lstStyle/>
        <a:p>
          <a:endParaRPr lang="en-GB"/>
        </a:p>
      </dgm:t>
    </dgm:pt>
    <dgm:pt modelId="{FEA8C996-3187-6848-B672-7F1247E64767}" type="sibTrans" cxnId="{BB097C3A-2F9D-B94A-AFA5-0E9BDA9EE49D}">
      <dgm:prSet/>
      <dgm:spPr/>
      <dgm:t>
        <a:bodyPr/>
        <a:lstStyle/>
        <a:p>
          <a:endParaRPr lang="en-GB"/>
        </a:p>
      </dgm:t>
    </dgm:pt>
    <dgm:pt modelId="{55E95455-CC6F-214A-92C7-664E656F9D94}" type="pres">
      <dgm:prSet presAssocID="{B52FD2CB-74AC-A54A-8990-801279D6E79C}" presName="linear" presStyleCnt="0">
        <dgm:presLayoutVars>
          <dgm:animLvl val="lvl"/>
          <dgm:resizeHandles val="exact"/>
        </dgm:presLayoutVars>
      </dgm:prSet>
      <dgm:spPr/>
    </dgm:pt>
    <dgm:pt modelId="{816276CE-7099-C440-92EA-6F2AC781FB93}" type="pres">
      <dgm:prSet presAssocID="{334D94B8-589C-F148-9086-A9C48CCD5965}" presName="parentText" presStyleLbl="node1" presStyleIdx="0" presStyleCnt="2" custScaleY="72394" custLinFactNeighborX="0" custLinFactNeighborY="-2954">
        <dgm:presLayoutVars>
          <dgm:chMax val="0"/>
          <dgm:bulletEnabled val="1"/>
        </dgm:presLayoutVars>
      </dgm:prSet>
      <dgm:spPr/>
    </dgm:pt>
    <dgm:pt modelId="{2F453A99-6BC5-1044-98BB-D131F66E101E}" type="pres">
      <dgm:prSet presAssocID="{334D94B8-589C-F148-9086-A9C48CCD5965}" presName="childText" presStyleLbl="revTx" presStyleIdx="0" presStyleCnt="2">
        <dgm:presLayoutVars>
          <dgm:bulletEnabled val="1"/>
        </dgm:presLayoutVars>
      </dgm:prSet>
      <dgm:spPr/>
    </dgm:pt>
    <dgm:pt modelId="{35FEF2BC-6E26-F04A-A8D6-9170F69E9668}" type="pres">
      <dgm:prSet presAssocID="{74E760DE-200A-A542-AC31-3118CD22840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D51DC13-293A-D849-B468-DE38C5372918}" type="pres">
      <dgm:prSet presAssocID="{74E760DE-200A-A542-AC31-3118CD228406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4443CC30-4E1F-A148-A54F-06EF095330C2}" srcId="{334D94B8-589C-F148-9086-A9C48CCD5965}" destId="{66A29456-07B3-4843-86DA-91D329E3A997}" srcOrd="0" destOrd="0" parTransId="{138A2452-6C53-B54E-8E69-E560DF019FEA}" sibTransId="{20DC5AAD-D66E-A843-AAAB-155225BDFD6C}"/>
    <dgm:cxn modelId="{BB097C3A-2F9D-B94A-AFA5-0E9BDA9EE49D}" srcId="{74E760DE-200A-A542-AC31-3118CD228406}" destId="{2F3024D8-B776-3649-B712-E44C1FB6D3B8}" srcOrd="0" destOrd="0" parTransId="{E4151500-CC25-1142-B9D6-76761A9F7B19}" sibTransId="{FEA8C996-3187-6848-B672-7F1247E64767}"/>
    <dgm:cxn modelId="{C0100650-7D06-8141-B869-ACAB44043593}" srcId="{B52FD2CB-74AC-A54A-8990-801279D6E79C}" destId="{74E760DE-200A-A542-AC31-3118CD228406}" srcOrd="1" destOrd="0" parTransId="{49408613-D5B8-EA42-BCCC-FD8AB0A0F785}" sibTransId="{97F4EB4D-1117-2742-9204-06F75AE1E5B4}"/>
    <dgm:cxn modelId="{B9A5FC58-E880-4B48-BC24-3AB699F449E7}" type="presOf" srcId="{74E760DE-200A-A542-AC31-3118CD228406}" destId="{35FEF2BC-6E26-F04A-A8D6-9170F69E9668}" srcOrd="0" destOrd="0" presId="urn:microsoft.com/office/officeart/2005/8/layout/vList2"/>
    <dgm:cxn modelId="{A984F659-72AD-D344-B068-ADB4046B88C6}" srcId="{B52FD2CB-74AC-A54A-8990-801279D6E79C}" destId="{334D94B8-589C-F148-9086-A9C48CCD5965}" srcOrd="0" destOrd="0" parTransId="{38FA042B-CBB9-6C43-9065-0DADCEA5C0A8}" sibTransId="{7D2577DE-4838-9D42-AEF4-FD46B8312D93}"/>
    <dgm:cxn modelId="{EBD7DCCF-4458-FD41-A3E1-8854109FB115}" type="presOf" srcId="{2F3024D8-B776-3649-B712-E44C1FB6D3B8}" destId="{0D51DC13-293A-D849-B468-DE38C5372918}" srcOrd="0" destOrd="0" presId="urn:microsoft.com/office/officeart/2005/8/layout/vList2"/>
    <dgm:cxn modelId="{5EBCB4D3-6302-0645-9C2C-AA78450F29F3}" type="presOf" srcId="{B52FD2CB-74AC-A54A-8990-801279D6E79C}" destId="{55E95455-CC6F-214A-92C7-664E656F9D94}" srcOrd="0" destOrd="0" presId="urn:microsoft.com/office/officeart/2005/8/layout/vList2"/>
    <dgm:cxn modelId="{A0F228D5-1847-3B4C-86B5-A5AA3A5A5176}" type="presOf" srcId="{66A29456-07B3-4843-86DA-91D329E3A997}" destId="{2F453A99-6BC5-1044-98BB-D131F66E101E}" srcOrd="0" destOrd="0" presId="urn:microsoft.com/office/officeart/2005/8/layout/vList2"/>
    <dgm:cxn modelId="{00C91FEC-F646-1143-A922-C82601C04038}" type="presOf" srcId="{334D94B8-589C-F148-9086-A9C48CCD5965}" destId="{816276CE-7099-C440-92EA-6F2AC781FB93}" srcOrd="0" destOrd="0" presId="urn:microsoft.com/office/officeart/2005/8/layout/vList2"/>
    <dgm:cxn modelId="{60574F6C-F3FE-7D4D-AD25-735839569155}" type="presParOf" srcId="{55E95455-CC6F-214A-92C7-664E656F9D94}" destId="{816276CE-7099-C440-92EA-6F2AC781FB93}" srcOrd="0" destOrd="0" presId="urn:microsoft.com/office/officeart/2005/8/layout/vList2"/>
    <dgm:cxn modelId="{187CC3B4-56CB-634C-98EE-41E32B4294E4}" type="presParOf" srcId="{55E95455-CC6F-214A-92C7-664E656F9D94}" destId="{2F453A99-6BC5-1044-98BB-D131F66E101E}" srcOrd="1" destOrd="0" presId="urn:microsoft.com/office/officeart/2005/8/layout/vList2"/>
    <dgm:cxn modelId="{01A44A8E-E4D0-904B-A3D4-28D0CBDA9ACB}" type="presParOf" srcId="{55E95455-CC6F-214A-92C7-664E656F9D94}" destId="{35FEF2BC-6E26-F04A-A8D6-9170F69E9668}" srcOrd="2" destOrd="0" presId="urn:microsoft.com/office/officeart/2005/8/layout/vList2"/>
    <dgm:cxn modelId="{F93DE1B8-0D94-124F-A09F-D22ED1FDC029}" type="presParOf" srcId="{55E95455-CC6F-214A-92C7-664E656F9D94}" destId="{0D51DC13-293A-D849-B468-DE38C537291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1E2DAD3-929B-444E-9F46-E14388AFC254}" type="doc">
      <dgm:prSet loTypeId="urn:microsoft.com/office/officeart/2005/8/layout/vList2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C6072D-2ADE-C043-B16F-B5CC2435F6E4}">
      <dgm:prSet phldrT="[Text]" custT="1"/>
      <dgm:spPr/>
      <dgm:t>
        <a:bodyPr/>
        <a:lstStyle/>
        <a:p>
          <a:pPr rtl="0"/>
          <a:r>
            <a:rPr lang="en-US" sz="2400" b="1" dirty="0"/>
            <a:t>The treatment of Jurisprudential scripts</a:t>
          </a:r>
          <a:endParaRPr lang="en-US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D2E8E1-5693-0345-A87A-81AA04194440}" type="par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CBC7E7-1CC3-6047-8FB1-45F2BE36920F}" type="sibTrans" cxnId="{316B6299-0416-5E40-B769-90AE2D17DA6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767568-0704-CF4F-8335-0790034E7351}">
      <dgm:prSet phldrT="[Text]" custT="1"/>
      <dgm:spPr/>
      <dgm:t>
        <a:bodyPr/>
        <a:lstStyle/>
        <a:p>
          <a:pPr algn="just">
            <a:lnSpc>
              <a:spcPct val="100000"/>
            </a:lnSpc>
          </a:pP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condensation and abbreviation, put into rhyme, adding to these summaries: Explanations, comments and footnotes</a:t>
          </a:r>
          <a:r>
            <a:rPr lang="en-US" sz="2400" dirty="0"/>
            <a:t>.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723903-0E81-924F-89C7-91E27CBF921C}" type="par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DFB863-77FD-9040-9FD5-82375059FA0E}" type="sibTrans" cxnId="{D13115E0-918D-1A4B-A588-EF154307147D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A129F4-126D-CC4E-855A-1DC2AF538D65}">
      <dgm:prSet phldrT="[Text]" custT="1"/>
      <dgm:spPr/>
      <dgm:t>
        <a:bodyPr/>
        <a:lstStyle/>
        <a:p>
          <a:pPr rtl="0"/>
          <a:r>
            <a:rPr lang="ar-SA" sz="2400" b="1" dirty="0">
              <a:latin typeface="Arial" panose="020B0604020202020204" pitchFamily="34" charset="0"/>
              <a:cs typeface="+mj-cs"/>
            </a:rPr>
            <a:t> 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Ijtihad &amp; Comparative Fiqh</a:t>
          </a:r>
          <a:endParaRPr lang="ar-SA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54BAA0-677B-6949-BA23-A5A041EA1344}" type="par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C49369-07DE-6945-942A-A2A61BCD6187}" type="sibTrans" cxnId="{BED0D365-D8AE-1C4F-A9D0-6ECB69BFBF34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8AEB7E-3804-B74B-AE30-A2EDE1BBAC53}">
      <dgm:prSet phldrT="[Text]" custT="1"/>
      <dgm:spPr/>
      <dgm:t>
        <a:bodyPr/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Limited Ijtihad, hard conditions for Mufti.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1D3D660A-9237-DF42-BAA5-1A3290FA5158}" type="par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C0F85F-B688-0749-8796-F428374E5809}" type="sibTrans" cxnId="{CF071940-15B3-C541-841F-2DE4E7C7B8B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C412E2-1A4C-074B-B35B-67CB8DDA8D49}">
      <dgm:prSet phldrT="[Text]" custT="1"/>
      <dgm:spPr/>
      <dgm:t>
        <a:bodyPr/>
        <a:lstStyle/>
        <a:p>
          <a:pPr rtl="0"/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Islamic Law &amp; European Law</a:t>
          </a:r>
        </a:p>
      </dgm:t>
    </dgm:pt>
    <dgm:pt modelId="{C77DC3BD-1C6A-CE4C-BBE0-611E4AD27C45}" type="par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BF37EE-E53B-5C41-9568-0DD454D3DA75}" type="sibTrans" cxnId="{FF4A6737-2069-2044-ADB5-35FB20406823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2F6BF6-61DE-C843-8576-C3E0EB5819AD}">
      <dgm:prSet phldrT="[Text]" custT="1"/>
      <dgm:spPr/>
      <dgm:t>
        <a:bodyPr/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Ottoman Caliphs codified </a:t>
          </a:r>
          <a:r>
            <a:rPr lang="en-DE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anafī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Madhab in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Majallah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Ahkam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al-‘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Adliyyah</a:t>
          </a:r>
          <a:r>
            <a:rPr lang="en-US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</a:p>
      </dgm:t>
    </dgm:pt>
    <dgm:pt modelId="{9C3A668D-332C-3E4B-AC8B-B84B8AC2BD39}" type="par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DADC3B-CC59-D54E-84C9-D894BA3E4083}" type="sibTrans" cxnId="{2619EEAA-421F-024C-92BB-41675F49E5E2}">
      <dgm:prSet/>
      <dgm:spPr/>
      <dgm:t>
        <a:bodyPr/>
        <a:lstStyle/>
        <a:p>
          <a:pPr rtl="0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03C3A4-49E6-AE47-BD2D-675238FF75A7}">
      <dgm:prSet phldrT="[Text]" custT="1"/>
      <dgm:spPr/>
      <dgm:t>
        <a:bodyPr/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European law replaced Islamic law after the fall of Ottoman Empire</a:t>
          </a:r>
          <a:r>
            <a:rPr lang="en-US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</a:p>
      </dgm:t>
    </dgm:pt>
    <dgm:pt modelId="{818D6508-E10C-4C4D-AC23-09F2A4640C4A}" type="parTrans" cxnId="{F9FB5FED-322C-114D-A531-D1790B700E1A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79F4C1-422B-0B40-B81C-01BCE8597EAE}" type="sibTrans" cxnId="{F9FB5FED-322C-114D-A531-D1790B700E1A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666CDD-F08E-904F-85F8-E4C04D5540CA}">
      <dgm:prSet phldrT="[Text]" custT="1"/>
      <dgm:spPr/>
      <dgm:t>
        <a:bodyPr/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Few number books written if comparative Fiqh.  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C590357F-9673-BB48-B219-24D36B6691D9}" type="parTrans" cxnId="{0B096656-C344-C540-A462-50CCA3C0044B}">
      <dgm:prSet/>
      <dgm:spPr/>
      <dgm:t>
        <a:bodyPr/>
        <a:lstStyle/>
        <a:p>
          <a:endParaRPr lang="en-GB"/>
        </a:p>
      </dgm:t>
    </dgm:pt>
    <dgm:pt modelId="{E2DB5697-032C-2946-9F49-B69C0F508769}" type="sibTrans" cxnId="{0B096656-C344-C540-A462-50CCA3C0044B}">
      <dgm:prSet/>
      <dgm:spPr/>
      <dgm:t>
        <a:bodyPr/>
        <a:lstStyle/>
        <a:p>
          <a:endParaRPr lang="en-GB"/>
        </a:p>
      </dgm:t>
    </dgm:pt>
    <dgm:pt modelId="{4C92B7D6-1D5C-6C4F-8D67-E56A3EC3DFD1}" type="pres">
      <dgm:prSet presAssocID="{F1E2DAD3-929B-444E-9F46-E14388AFC254}" presName="linear" presStyleCnt="0">
        <dgm:presLayoutVars>
          <dgm:animLvl val="lvl"/>
          <dgm:resizeHandles val="exact"/>
        </dgm:presLayoutVars>
      </dgm:prSet>
      <dgm:spPr/>
    </dgm:pt>
    <dgm:pt modelId="{417D27CA-356B-9C44-B906-0A7B921503E6}" type="pres">
      <dgm:prSet presAssocID="{FAC6072D-2ADE-C043-B16F-B5CC2435F6E4}" presName="parentText" presStyleLbl="node1" presStyleIdx="0" presStyleCnt="3" custLinFactNeighborX="37" custLinFactNeighborY="-11950">
        <dgm:presLayoutVars>
          <dgm:chMax val="0"/>
          <dgm:bulletEnabled val="1"/>
        </dgm:presLayoutVars>
      </dgm:prSet>
      <dgm:spPr/>
    </dgm:pt>
    <dgm:pt modelId="{13E81291-2CE5-754D-A12F-D8DEDA3FD705}" type="pres">
      <dgm:prSet presAssocID="{FAC6072D-2ADE-C043-B16F-B5CC2435F6E4}" presName="childText" presStyleLbl="revTx" presStyleIdx="0" presStyleCnt="3">
        <dgm:presLayoutVars>
          <dgm:bulletEnabled val="1"/>
        </dgm:presLayoutVars>
      </dgm:prSet>
      <dgm:spPr/>
    </dgm:pt>
    <dgm:pt modelId="{1C96F098-B497-B244-A652-6B69B3D036E3}" type="pres">
      <dgm:prSet presAssocID="{11A129F4-126D-CC4E-855A-1DC2AF538D6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56DCBEE-C5EA-124B-B2F4-A56DDC7715F5}" type="pres">
      <dgm:prSet presAssocID="{11A129F4-126D-CC4E-855A-1DC2AF538D65}" presName="childText" presStyleLbl="revTx" presStyleIdx="1" presStyleCnt="3">
        <dgm:presLayoutVars>
          <dgm:bulletEnabled val="1"/>
        </dgm:presLayoutVars>
      </dgm:prSet>
      <dgm:spPr/>
    </dgm:pt>
    <dgm:pt modelId="{13B6A7B0-1C90-D547-882F-0FCE4CDE278B}" type="pres">
      <dgm:prSet presAssocID="{A9C412E2-1A4C-074B-B35B-67CB8DDA8D49}" presName="parentText" presStyleLbl="node1" presStyleIdx="2" presStyleCnt="3" custLinFactNeighborX="111" custLinFactNeighborY="-3500">
        <dgm:presLayoutVars>
          <dgm:chMax val="0"/>
          <dgm:bulletEnabled val="1"/>
        </dgm:presLayoutVars>
      </dgm:prSet>
      <dgm:spPr/>
    </dgm:pt>
    <dgm:pt modelId="{4B38A74B-28B5-0041-B0B9-22E2216C89AE}" type="pres">
      <dgm:prSet presAssocID="{A9C412E2-1A4C-074B-B35B-67CB8DDA8D49}" presName="childText" presStyleLbl="revTx" presStyleIdx="2" presStyleCnt="3" custScaleY="85027">
        <dgm:presLayoutVars>
          <dgm:bulletEnabled val="1"/>
        </dgm:presLayoutVars>
      </dgm:prSet>
      <dgm:spPr/>
    </dgm:pt>
  </dgm:ptLst>
  <dgm:cxnLst>
    <dgm:cxn modelId="{19779A0B-A858-484C-958C-DC430B8ACDED}" type="presOf" srcId="{F1E2DAD3-929B-444E-9F46-E14388AFC254}" destId="{4C92B7D6-1D5C-6C4F-8D67-E56A3EC3DFD1}" srcOrd="0" destOrd="0" presId="urn:microsoft.com/office/officeart/2005/8/layout/vList2"/>
    <dgm:cxn modelId="{E1520318-33D7-554C-BEDF-1F4967D26474}" type="presOf" srcId="{A9C412E2-1A4C-074B-B35B-67CB8DDA8D49}" destId="{13B6A7B0-1C90-D547-882F-0FCE4CDE278B}" srcOrd="0" destOrd="0" presId="urn:microsoft.com/office/officeart/2005/8/layout/vList2"/>
    <dgm:cxn modelId="{652E811A-6CFF-5740-A1A2-F5273A8DDF2D}" type="presOf" srcId="{AB767568-0704-CF4F-8335-0790034E7351}" destId="{13E81291-2CE5-754D-A12F-D8DEDA3FD705}" srcOrd="0" destOrd="0" presId="urn:microsoft.com/office/officeart/2005/8/layout/vList2"/>
    <dgm:cxn modelId="{FF4A6737-2069-2044-ADB5-35FB20406823}" srcId="{F1E2DAD3-929B-444E-9F46-E14388AFC254}" destId="{A9C412E2-1A4C-074B-B35B-67CB8DDA8D49}" srcOrd="2" destOrd="0" parTransId="{C77DC3BD-1C6A-CE4C-BBE0-611E4AD27C45}" sibTransId="{85BF37EE-E53B-5C41-9568-0DD454D3DA75}"/>
    <dgm:cxn modelId="{1BCFD43B-3446-574A-896A-78169510ECD5}" type="presOf" srcId="{FAC6072D-2ADE-C043-B16F-B5CC2435F6E4}" destId="{417D27CA-356B-9C44-B906-0A7B921503E6}" srcOrd="0" destOrd="0" presId="urn:microsoft.com/office/officeart/2005/8/layout/vList2"/>
    <dgm:cxn modelId="{CF071940-15B3-C541-841F-2DE4E7C7B8B2}" srcId="{11A129F4-126D-CC4E-855A-1DC2AF538D65}" destId="{1B8AEB7E-3804-B74B-AE30-A2EDE1BBAC53}" srcOrd="0" destOrd="0" parTransId="{1D3D660A-9237-DF42-BAA5-1A3290FA5158}" sibTransId="{05C0F85F-B688-0749-8796-F428374E5809}"/>
    <dgm:cxn modelId="{39B80E42-1663-544E-8F46-3D7CCF26C583}" type="presOf" srcId="{1B8AEB7E-3804-B74B-AE30-A2EDE1BBAC53}" destId="{056DCBEE-C5EA-124B-B2F4-A56DDC7715F5}" srcOrd="0" destOrd="0" presId="urn:microsoft.com/office/officeart/2005/8/layout/vList2"/>
    <dgm:cxn modelId="{0B096656-C344-C540-A462-50CCA3C0044B}" srcId="{11A129F4-126D-CC4E-855A-1DC2AF538D65}" destId="{52666CDD-F08E-904F-85F8-E4C04D5540CA}" srcOrd="1" destOrd="0" parTransId="{C590357F-9673-BB48-B219-24D36B6691D9}" sibTransId="{E2DB5697-032C-2946-9F49-B69C0F508769}"/>
    <dgm:cxn modelId="{BED0D365-D8AE-1C4F-A9D0-6ECB69BFBF34}" srcId="{F1E2DAD3-929B-444E-9F46-E14388AFC254}" destId="{11A129F4-126D-CC4E-855A-1DC2AF538D65}" srcOrd="1" destOrd="0" parTransId="{B554BAA0-677B-6949-BA23-A5A041EA1344}" sibTransId="{35C49369-07DE-6945-942A-A2A61BCD6187}"/>
    <dgm:cxn modelId="{9432856F-84B6-2D4C-8EB5-E9B265321E1C}" type="presOf" srcId="{11A129F4-126D-CC4E-855A-1DC2AF538D65}" destId="{1C96F098-B497-B244-A652-6B69B3D036E3}" srcOrd="0" destOrd="0" presId="urn:microsoft.com/office/officeart/2005/8/layout/vList2"/>
    <dgm:cxn modelId="{7E2DE075-97F6-734D-ADAB-767E0541344D}" type="presOf" srcId="{52666CDD-F08E-904F-85F8-E4C04D5540CA}" destId="{056DCBEE-C5EA-124B-B2F4-A56DDC7715F5}" srcOrd="0" destOrd="1" presId="urn:microsoft.com/office/officeart/2005/8/layout/vList2"/>
    <dgm:cxn modelId="{2AB74B88-4A94-2C4F-A24C-758BF63A905C}" type="presOf" srcId="{B62F6BF6-61DE-C843-8576-C3E0EB5819AD}" destId="{4B38A74B-28B5-0041-B0B9-22E2216C89AE}" srcOrd="0" destOrd="0" presId="urn:microsoft.com/office/officeart/2005/8/layout/vList2"/>
    <dgm:cxn modelId="{316B6299-0416-5E40-B769-90AE2D17DA64}" srcId="{F1E2DAD3-929B-444E-9F46-E14388AFC254}" destId="{FAC6072D-2ADE-C043-B16F-B5CC2435F6E4}" srcOrd="0" destOrd="0" parTransId="{9FD2E8E1-5693-0345-A87A-81AA04194440}" sibTransId="{FACBC7E7-1CC3-6047-8FB1-45F2BE36920F}"/>
    <dgm:cxn modelId="{2619EEAA-421F-024C-92BB-41675F49E5E2}" srcId="{A9C412E2-1A4C-074B-B35B-67CB8DDA8D49}" destId="{B62F6BF6-61DE-C843-8576-C3E0EB5819AD}" srcOrd="0" destOrd="0" parTransId="{9C3A668D-332C-3E4B-AC8B-B84B8AC2BD39}" sibTransId="{67DADC3B-CC59-D54E-84C9-D894BA3E4083}"/>
    <dgm:cxn modelId="{406E66D8-1855-A14E-B2C7-2C26F41EB90A}" type="presOf" srcId="{A403C3A4-49E6-AE47-BD2D-675238FF75A7}" destId="{4B38A74B-28B5-0041-B0B9-22E2216C89AE}" srcOrd="0" destOrd="1" presId="urn:microsoft.com/office/officeart/2005/8/layout/vList2"/>
    <dgm:cxn modelId="{D13115E0-918D-1A4B-A588-EF154307147D}" srcId="{FAC6072D-2ADE-C043-B16F-B5CC2435F6E4}" destId="{AB767568-0704-CF4F-8335-0790034E7351}" srcOrd="0" destOrd="0" parTransId="{76723903-0E81-924F-89C7-91E27CBF921C}" sibTransId="{53DFB863-77FD-9040-9FD5-82375059FA0E}"/>
    <dgm:cxn modelId="{F9FB5FED-322C-114D-A531-D1790B700E1A}" srcId="{A9C412E2-1A4C-074B-B35B-67CB8DDA8D49}" destId="{A403C3A4-49E6-AE47-BD2D-675238FF75A7}" srcOrd="1" destOrd="0" parTransId="{818D6508-E10C-4C4D-AC23-09F2A4640C4A}" sibTransId="{2579F4C1-422B-0B40-B81C-01BCE8597EAE}"/>
    <dgm:cxn modelId="{C4633363-E0C6-5B45-9A0D-F47D832C2832}" type="presParOf" srcId="{4C92B7D6-1D5C-6C4F-8D67-E56A3EC3DFD1}" destId="{417D27CA-356B-9C44-B906-0A7B921503E6}" srcOrd="0" destOrd="0" presId="urn:microsoft.com/office/officeart/2005/8/layout/vList2"/>
    <dgm:cxn modelId="{8EC8D162-938B-E747-9394-D5A3B6BB9EEF}" type="presParOf" srcId="{4C92B7D6-1D5C-6C4F-8D67-E56A3EC3DFD1}" destId="{13E81291-2CE5-754D-A12F-D8DEDA3FD705}" srcOrd="1" destOrd="0" presId="urn:microsoft.com/office/officeart/2005/8/layout/vList2"/>
    <dgm:cxn modelId="{928D2399-5F4B-624A-9C7C-C8D171266B44}" type="presParOf" srcId="{4C92B7D6-1D5C-6C4F-8D67-E56A3EC3DFD1}" destId="{1C96F098-B497-B244-A652-6B69B3D036E3}" srcOrd="2" destOrd="0" presId="urn:microsoft.com/office/officeart/2005/8/layout/vList2"/>
    <dgm:cxn modelId="{7ABA955D-8F5F-E54D-924A-541F84786E28}" type="presParOf" srcId="{4C92B7D6-1D5C-6C4F-8D67-E56A3EC3DFD1}" destId="{056DCBEE-C5EA-124B-B2F4-A56DDC7715F5}" srcOrd="3" destOrd="0" presId="urn:microsoft.com/office/officeart/2005/8/layout/vList2"/>
    <dgm:cxn modelId="{B64DDB01-EB51-9F47-ADA2-B1FEA64B6A4C}" type="presParOf" srcId="{4C92B7D6-1D5C-6C4F-8D67-E56A3EC3DFD1}" destId="{13B6A7B0-1C90-D547-882F-0FCE4CDE278B}" srcOrd="4" destOrd="0" presId="urn:microsoft.com/office/officeart/2005/8/layout/vList2"/>
    <dgm:cxn modelId="{A2E3D315-D313-354A-B268-7B0BBDF8DBF6}" type="presParOf" srcId="{4C92B7D6-1D5C-6C4F-8D67-E56A3EC3DFD1}" destId="{4B38A74B-28B5-0041-B0B9-22E2216C89A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472DB7B-DC36-D345-9B1E-31F321B25F1F}" type="doc">
      <dgm:prSet loTypeId="urn:microsoft.com/office/officeart/2005/8/layout/default" loCatId="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7C593EB5-0127-ED46-B407-DCA725DDD767}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en-US" sz="2400" b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>
            <a:lnSpc>
              <a:spcPct val="120000"/>
            </a:lnSpc>
          </a:pP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A</a:t>
          </a:r>
          <a:r>
            <a:rPr lang="en-DE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mad ibn </a:t>
          </a:r>
          <a:r>
            <a:rPr lang="en-US" sz="24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Taymiyyah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(1263-1328 CE) in Damascus. His student 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Ibn </a:t>
          </a:r>
          <a:r>
            <a:rPr lang="en-US" sz="24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Qayyim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4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Jawziyya</a:t>
          </a:r>
          <a:r>
            <a:rPr lang="en-US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>
            <a:lnSpc>
              <a:spcPct val="120000"/>
            </a:lnSpc>
          </a:pPr>
          <a:endParaRPr lang="en-GB" sz="24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F65660-EA6A-0340-9BB5-0F62F8BD8D67}" type="parTrans" cxnId="{24810C8D-09AD-0F46-A6AE-2AE397400478}">
      <dgm:prSet/>
      <dgm:spPr/>
      <dgm:t>
        <a:bodyPr/>
        <a:lstStyle/>
        <a:p>
          <a:pPr>
            <a:lnSpc>
              <a:spcPct val="120000"/>
            </a:lnSpc>
          </a:pPr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98FBC9-CFA5-854D-9688-5E5941892390}" type="sibTrans" cxnId="{24810C8D-09AD-0F46-A6AE-2AE397400478}">
      <dgm:prSet/>
      <dgm:spPr/>
      <dgm:t>
        <a:bodyPr/>
        <a:lstStyle/>
        <a:p>
          <a:pPr>
            <a:lnSpc>
              <a:spcPct val="120000"/>
            </a:lnSpc>
          </a:pPr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E16334-F157-F04E-A26C-97E42F0D52E5}" type="asst">
      <dgm:prSet phldrT="[Text]" custT="1"/>
      <dgm:spPr/>
      <dgm:t>
        <a:bodyPr/>
        <a:lstStyle/>
        <a:p>
          <a:pPr>
            <a:lnSpc>
              <a:spcPct val="120000"/>
            </a:lnSpc>
          </a:pPr>
          <a:r>
            <a:rPr lang="en-DE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Muḥammad ibn Ali al-Shawkānī</a:t>
          </a:r>
          <a:r>
            <a:rPr lang="en-DE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 (1759–1834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CE</a:t>
          </a:r>
          <a:r>
            <a:rPr lang="en-DE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in Yemen. </a:t>
          </a:r>
          <a:endParaRPr lang="en-GB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6937D1-9166-D149-9812-192CBE9494CF}" type="parTrans" cxnId="{16435930-8B2D-CF47-8A23-0C76737CFD14}">
      <dgm:prSet/>
      <dgm:spPr/>
      <dgm:t>
        <a:bodyPr/>
        <a:lstStyle/>
        <a:p>
          <a:pPr>
            <a:lnSpc>
              <a:spcPct val="120000"/>
            </a:lnSpc>
          </a:pPr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423D8E-DDE8-8D4B-8D99-36F729D60541}" type="sibTrans" cxnId="{16435930-8B2D-CF47-8A23-0C76737CFD14}">
      <dgm:prSet/>
      <dgm:spPr/>
      <dgm:t>
        <a:bodyPr/>
        <a:lstStyle/>
        <a:p>
          <a:pPr>
            <a:lnSpc>
              <a:spcPct val="120000"/>
            </a:lnSpc>
          </a:pPr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EE06B1-39EE-C541-B878-EDB3BD50D333}">
      <dgm:prSet phldrT="[Text]" custT="1"/>
      <dgm:spPr/>
      <dgm:t>
        <a:bodyPr/>
        <a:lstStyle/>
        <a:p>
          <a:pPr rtl="0">
            <a:lnSpc>
              <a:spcPct val="120000"/>
            </a:lnSpc>
          </a:pPr>
          <a:r>
            <a:rPr lang="en-US" sz="24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rtl="0">
            <a:lnSpc>
              <a:spcPct val="120000"/>
            </a:lnSpc>
          </a:pPr>
          <a:r>
            <a:rPr lang="en-DE" sz="2400" b="1" dirty="0"/>
            <a:t>Shāh Walīullāh Dehlawī</a:t>
          </a:r>
          <a:r>
            <a:rPr lang="en-US" sz="2400" b="1" dirty="0"/>
            <a:t> </a:t>
          </a:r>
          <a:r>
            <a:rPr lang="en-US" sz="2400" dirty="0"/>
            <a:t>(1703-1762 CE) in India.</a:t>
          </a:r>
        </a:p>
        <a:p>
          <a:pPr rtl="0">
            <a:lnSpc>
              <a:spcPct val="120000"/>
            </a:lnSpc>
          </a:pPr>
          <a:endParaRPr lang="en-GB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CFDEB2-BD8F-1647-90A8-BB7DAF30B734}" type="parTrans" cxnId="{C934F34A-1257-124A-8082-C361B3C0C326}">
      <dgm:prSet/>
      <dgm:spPr/>
      <dgm:t>
        <a:bodyPr/>
        <a:lstStyle/>
        <a:p>
          <a:pPr>
            <a:lnSpc>
              <a:spcPct val="120000"/>
            </a:lnSpc>
          </a:pPr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3E8F39-C9B4-3943-8092-FFE07D367183}" type="sibTrans" cxnId="{C934F34A-1257-124A-8082-C361B3C0C326}">
      <dgm:prSet/>
      <dgm:spPr/>
      <dgm:t>
        <a:bodyPr/>
        <a:lstStyle/>
        <a:p>
          <a:pPr>
            <a:lnSpc>
              <a:spcPct val="120000"/>
            </a:lnSpc>
          </a:pPr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982E34-8B79-7546-AF83-B843724E3E1C}">
      <dgm:prSet phldrT="[Text]" custT="1"/>
      <dgm:spPr/>
      <dgm:t>
        <a:bodyPr/>
        <a:lstStyle/>
        <a:p>
          <a:pPr rtl="0">
            <a:lnSpc>
              <a:spcPct val="120000"/>
            </a:lnSpc>
          </a:pPr>
          <a:r>
            <a:rPr lang="en-DE" sz="2400" b="1" dirty="0"/>
            <a:t>Sayyid Jamāl al-Dīn al-Afghānī </a:t>
          </a:r>
          <a:r>
            <a:rPr lang="nl-BE" sz="2400" dirty="0"/>
            <a:t>(1839-1879 CE) in Egypt. </a:t>
          </a:r>
          <a:r>
            <a:rPr lang="en-US" sz="2400" dirty="0"/>
            <a:t>His student </a:t>
          </a:r>
          <a:r>
            <a:rPr lang="en-DE" sz="2400" b="1" dirty="0"/>
            <a:t>Muḥammad ʿAbduh </a:t>
          </a:r>
          <a:endParaRPr lang="en-GB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5EB4E1-27DC-5448-901B-A0CF08B0C9B1}" type="parTrans" cxnId="{F10764DD-6A9F-4244-A92C-0CE100BE7229}">
      <dgm:prSet/>
      <dgm:spPr/>
      <dgm:t>
        <a:bodyPr/>
        <a:lstStyle/>
        <a:p>
          <a:pPr>
            <a:lnSpc>
              <a:spcPct val="120000"/>
            </a:lnSpc>
          </a:pPr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060649-1372-8C41-939A-76CCDA826EC4}" type="sibTrans" cxnId="{F10764DD-6A9F-4244-A92C-0CE100BE7229}">
      <dgm:prSet/>
      <dgm:spPr/>
      <dgm:t>
        <a:bodyPr/>
        <a:lstStyle/>
        <a:p>
          <a:pPr>
            <a:lnSpc>
              <a:spcPct val="120000"/>
            </a:lnSpc>
          </a:pPr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8D0462-16C6-A541-8212-C3F0008D6A90}">
      <dgm:prSet phldrT="[Text]" custT="1"/>
      <dgm:spPr/>
      <dgm:t>
        <a:bodyPr/>
        <a:lstStyle/>
        <a:p>
          <a:pPr rtl="0">
            <a:lnSpc>
              <a:spcPct val="120000"/>
            </a:lnSpc>
          </a:pPr>
          <a:r>
            <a:rPr lang="en-US" sz="2400" b="1" dirty="0"/>
            <a:t>Hassan al -</a:t>
          </a:r>
          <a:r>
            <a:rPr lang="en-US" sz="2400" b="1" dirty="0" err="1"/>
            <a:t>Banna</a:t>
          </a:r>
          <a:r>
            <a:rPr lang="en-US" sz="2400" dirty="0"/>
            <a:t>, Sayed Qutub in Egypt. </a:t>
          </a:r>
          <a:r>
            <a:rPr lang="en-DE" sz="2400" b="1" dirty="0"/>
            <a:t>Sayyid Abul A'la al-Maududi </a:t>
          </a:r>
          <a:r>
            <a:rPr lang="en-US" sz="2400" dirty="0"/>
            <a:t>in Pakistan in twentieth century .</a:t>
          </a:r>
          <a:endParaRPr lang="en-GB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69CBDB-6E92-2643-9980-9D05B5E94DF8}" type="parTrans" cxnId="{FAAEF9C0-4DAF-7C4B-99C4-9C7D375F5A99}">
      <dgm:prSet/>
      <dgm:spPr/>
      <dgm:t>
        <a:bodyPr/>
        <a:lstStyle/>
        <a:p>
          <a:pPr>
            <a:lnSpc>
              <a:spcPct val="120000"/>
            </a:lnSpc>
          </a:pPr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5F2AE2-0EDC-944B-875B-9C63BDD78B7C}" type="sibTrans" cxnId="{FAAEF9C0-4DAF-7C4B-99C4-9C7D375F5A99}">
      <dgm:prSet/>
      <dgm:spPr/>
      <dgm:t>
        <a:bodyPr/>
        <a:lstStyle/>
        <a:p>
          <a:pPr>
            <a:lnSpc>
              <a:spcPct val="120000"/>
            </a:lnSpc>
          </a:pPr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8F7AFB-CB2B-9444-8CA6-287E0675B9C2}">
      <dgm:prSet custT="1"/>
      <dgm:spPr/>
      <dgm:t>
        <a:bodyPr/>
        <a:lstStyle/>
        <a:p>
          <a:pPr>
            <a:lnSpc>
              <a:spcPct val="120000"/>
            </a:lnSpc>
          </a:pPr>
          <a:r>
            <a:rPr lang="en-US" sz="2400" b="1" dirty="0"/>
            <a:t>Muhammad </a:t>
          </a:r>
          <a:r>
            <a:rPr lang="en-US" sz="2400" b="1" dirty="0" err="1"/>
            <a:t>Nāsir</a:t>
          </a:r>
          <a:r>
            <a:rPr lang="en-US" sz="2400" b="1" dirty="0"/>
            <a:t> ad-Din al-</a:t>
          </a:r>
          <a:r>
            <a:rPr lang="en-US" sz="2400" b="1" dirty="0" err="1"/>
            <a:t>Albānī</a:t>
          </a:r>
          <a:r>
            <a:rPr lang="en-US" sz="2400" b="1" dirty="0"/>
            <a:t> </a:t>
          </a:r>
          <a:r>
            <a:rPr lang="en-US" sz="2400" dirty="0"/>
            <a:t>in Damascus. </a:t>
          </a:r>
          <a:endParaRPr lang="en-US" sz="2400" b="1" dirty="0"/>
        </a:p>
      </dgm:t>
    </dgm:pt>
    <dgm:pt modelId="{392E3D66-AF4A-7641-8A77-AFC5E362AD08}" type="parTrans" cxnId="{B8C181A4-29BE-9B41-8496-15C22C863340}">
      <dgm:prSet/>
      <dgm:spPr/>
    </dgm:pt>
    <dgm:pt modelId="{181270AA-2946-8841-85EB-1863F9B7482A}" type="sibTrans" cxnId="{B8C181A4-29BE-9B41-8496-15C22C863340}">
      <dgm:prSet/>
      <dgm:spPr/>
    </dgm:pt>
    <dgm:pt modelId="{3C52A647-80E2-4647-9748-A39AA1F4E6DF}" type="pres">
      <dgm:prSet presAssocID="{0472DB7B-DC36-D345-9B1E-31F321B25F1F}" presName="diagram" presStyleCnt="0">
        <dgm:presLayoutVars>
          <dgm:dir/>
          <dgm:resizeHandles val="exact"/>
        </dgm:presLayoutVars>
      </dgm:prSet>
      <dgm:spPr/>
    </dgm:pt>
    <dgm:pt modelId="{D29A981F-65AA-8E40-97E1-30B3D86E486B}" type="pres">
      <dgm:prSet presAssocID="{7C593EB5-0127-ED46-B407-DCA725DDD767}" presName="node" presStyleLbl="node1" presStyleIdx="0" presStyleCnt="5" custLinFactNeighborX="1610" custLinFactNeighborY="-2237">
        <dgm:presLayoutVars>
          <dgm:bulletEnabled val="1"/>
        </dgm:presLayoutVars>
      </dgm:prSet>
      <dgm:spPr/>
    </dgm:pt>
    <dgm:pt modelId="{2FB691E7-8C8A-6B4E-A442-97182FE0C66A}" type="pres">
      <dgm:prSet presAssocID="{8898FBC9-CFA5-854D-9688-5E5941892390}" presName="sibTrans" presStyleCnt="0"/>
      <dgm:spPr/>
    </dgm:pt>
    <dgm:pt modelId="{FDF72A56-FF1A-0748-AFE9-ADA5036A7C2F}" type="pres">
      <dgm:prSet presAssocID="{E8E16334-F157-F04E-A26C-97E42F0D52E5}" presName="node" presStyleLbl="asst0" presStyleIdx="0" presStyleCnt="1">
        <dgm:presLayoutVars>
          <dgm:bulletEnabled val="1"/>
        </dgm:presLayoutVars>
      </dgm:prSet>
      <dgm:spPr/>
    </dgm:pt>
    <dgm:pt modelId="{9EB92871-1BAB-4848-B008-C18B5406AE78}" type="pres">
      <dgm:prSet presAssocID="{4B423D8E-DDE8-8D4B-8D99-36F729D60541}" presName="sibTrans" presStyleCnt="0"/>
      <dgm:spPr/>
    </dgm:pt>
    <dgm:pt modelId="{A113477B-70AE-C346-8458-38CC29445F69}" type="pres">
      <dgm:prSet presAssocID="{B1EE06B1-39EE-C541-B878-EDB3BD50D333}" presName="node" presStyleLbl="node1" presStyleIdx="1" presStyleCnt="5">
        <dgm:presLayoutVars>
          <dgm:bulletEnabled val="1"/>
        </dgm:presLayoutVars>
      </dgm:prSet>
      <dgm:spPr/>
    </dgm:pt>
    <dgm:pt modelId="{BB63047A-4026-4742-B6E7-19878DA39F24}" type="pres">
      <dgm:prSet presAssocID="{633E8F39-C9B4-3943-8092-FFE07D367183}" presName="sibTrans" presStyleCnt="0"/>
      <dgm:spPr/>
    </dgm:pt>
    <dgm:pt modelId="{1D5E8E61-D3D4-1F40-9259-DAA36AE25E8B}" type="pres">
      <dgm:prSet presAssocID="{9D982E34-8B79-7546-AF83-B843724E3E1C}" presName="node" presStyleLbl="node1" presStyleIdx="2" presStyleCnt="5">
        <dgm:presLayoutVars>
          <dgm:bulletEnabled val="1"/>
        </dgm:presLayoutVars>
      </dgm:prSet>
      <dgm:spPr/>
    </dgm:pt>
    <dgm:pt modelId="{A0270524-EB94-244F-A076-BD843940562B}" type="pres">
      <dgm:prSet presAssocID="{5C060649-1372-8C41-939A-76CCDA826EC4}" presName="sibTrans" presStyleCnt="0"/>
      <dgm:spPr/>
    </dgm:pt>
    <dgm:pt modelId="{BBBAFD08-E259-7840-B0E0-EB238935DE98}" type="pres">
      <dgm:prSet presAssocID="{F98D0462-16C6-A541-8212-C3F0008D6A90}" presName="node" presStyleLbl="node1" presStyleIdx="3" presStyleCnt="5" custLinFactNeighborX="0" custLinFactNeighborY="-1654">
        <dgm:presLayoutVars>
          <dgm:bulletEnabled val="1"/>
        </dgm:presLayoutVars>
      </dgm:prSet>
      <dgm:spPr/>
    </dgm:pt>
    <dgm:pt modelId="{8785810F-567F-0844-A883-9348083385BF}" type="pres">
      <dgm:prSet presAssocID="{F55F2AE2-0EDC-944B-875B-9C63BDD78B7C}" presName="sibTrans" presStyleCnt="0"/>
      <dgm:spPr/>
    </dgm:pt>
    <dgm:pt modelId="{33CE6444-5934-524B-91A6-8D42A70FF761}" type="pres">
      <dgm:prSet presAssocID="{8C8F7AFB-CB2B-9444-8CA6-287E0675B9C2}" presName="node" presStyleLbl="node1" presStyleIdx="4" presStyleCnt="5">
        <dgm:presLayoutVars>
          <dgm:bulletEnabled val="1"/>
        </dgm:presLayoutVars>
      </dgm:prSet>
      <dgm:spPr/>
    </dgm:pt>
  </dgm:ptLst>
  <dgm:cxnLst>
    <dgm:cxn modelId="{9B4A112C-CA7B-C347-BC7F-E12A51E8C0EE}" type="presOf" srcId="{8C8F7AFB-CB2B-9444-8CA6-287E0675B9C2}" destId="{33CE6444-5934-524B-91A6-8D42A70FF761}" srcOrd="0" destOrd="0" presId="urn:microsoft.com/office/officeart/2005/8/layout/default"/>
    <dgm:cxn modelId="{16435930-8B2D-CF47-8A23-0C76737CFD14}" srcId="{0472DB7B-DC36-D345-9B1E-31F321B25F1F}" destId="{E8E16334-F157-F04E-A26C-97E42F0D52E5}" srcOrd="1" destOrd="0" parTransId="{796937D1-9166-D149-9812-192CBE9494CF}" sibTransId="{4B423D8E-DDE8-8D4B-8D99-36F729D60541}"/>
    <dgm:cxn modelId="{C934F34A-1257-124A-8082-C361B3C0C326}" srcId="{0472DB7B-DC36-D345-9B1E-31F321B25F1F}" destId="{B1EE06B1-39EE-C541-B878-EDB3BD50D333}" srcOrd="2" destOrd="0" parTransId="{6CCFDEB2-BD8F-1647-90A8-BB7DAF30B734}" sibTransId="{633E8F39-C9B4-3943-8092-FFE07D367183}"/>
    <dgm:cxn modelId="{6F68A364-A401-5B42-9503-DC3B108DD0F6}" type="presOf" srcId="{F98D0462-16C6-A541-8212-C3F0008D6A90}" destId="{BBBAFD08-E259-7840-B0E0-EB238935DE98}" srcOrd="0" destOrd="0" presId="urn:microsoft.com/office/officeart/2005/8/layout/default"/>
    <dgm:cxn modelId="{2A1F7066-F6D2-4F45-84DF-79AF37284768}" type="presOf" srcId="{0472DB7B-DC36-D345-9B1E-31F321B25F1F}" destId="{3C52A647-80E2-4647-9748-A39AA1F4E6DF}" srcOrd="0" destOrd="0" presId="urn:microsoft.com/office/officeart/2005/8/layout/default"/>
    <dgm:cxn modelId="{E1D68B6A-17E1-544D-B008-358EE41338C9}" type="presOf" srcId="{E8E16334-F157-F04E-A26C-97E42F0D52E5}" destId="{FDF72A56-FF1A-0748-AFE9-ADA5036A7C2F}" srcOrd="0" destOrd="0" presId="urn:microsoft.com/office/officeart/2005/8/layout/default"/>
    <dgm:cxn modelId="{8E7A8177-A908-794B-829C-997116F4A6C6}" type="presOf" srcId="{9D982E34-8B79-7546-AF83-B843724E3E1C}" destId="{1D5E8E61-D3D4-1F40-9259-DAA36AE25E8B}" srcOrd="0" destOrd="0" presId="urn:microsoft.com/office/officeart/2005/8/layout/default"/>
    <dgm:cxn modelId="{24810C8D-09AD-0F46-A6AE-2AE397400478}" srcId="{0472DB7B-DC36-D345-9B1E-31F321B25F1F}" destId="{7C593EB5-0127-ED46-B407-DCA725DDD767}" srcOrd="0" destOrd="0" parTransId="{1DF65660-EA6A-0340-9BB5-0F62F8BD8D67}" sibTransId="{8898FBC9-CFA5-854D-9688-5E5941892390}"/>
    <dgm:cxn modelId="{39D549A4-F4B0-484D-AA3F-248206A61544}" type="presOf" srcId="{7C593EB5-0127-ED46-B407-DCA725DDD767}" destId="{D29A981F-65AA-8E40-97E1-30B3D86E486B}" srcOrd="0" destOrd="0" presId="urn:microsoft.com/office/officeart/2005/8/layout/default"/>
    <dgm:cxn modelId="{B8C181A4-29BE-9B41-8496-15C22C863340}" srcId="{0472DB7B-DC36-D345-9B1E-31F321B25F1F}" destId="{8C8F7AFB-CB2B-9444-8CA6-287E0675B9C2}" srcOrd="5" destOrd="0" parTransId="{392E3D66-AF4A-7641-8A77-AFC5E362AD08}" sibTransId="{181270AA-2946-8841-85EB-1863F9B7482A}"/>
    <dgm:cxn modelId="{540145AC-2584-BA46-B96A-9553AF3FEADC}" type="presOf" srcId="{B1EE06B1-39EE-C541-B878-EDB3BD50D333}" destId="{A113477B-70AE-C346-8458-38CC29445F69}" srcOrd="0" destOrd="0" presId="urn:microsoft.com/office/officeart/2005/8/layout/default"/>
    <dgm:cxn modelId="{FAAEF9C0-4DAF-7C4B-99C4-9C7D375F5A99}" srcId="{0472DB7B-DC36-D345-9B1E-31F321B25F1F}" destId="{F98D0462-16C6-A541-8212-C3F0008D6A90}" srcOrd="4" destOrd="0" parTransId="{6769CBDB-6E92-2643-9980-9D05B5E94DF8}" sibTransId="{F55F2AE2-0EDC-944B-875B-9C63BDD78B7C}"/>
    <dgm:cxn modelId="{F10764DD-6A9F-4244-A92C-0CE100BE7229}" srcId="{0472DB7B-DC36-D345-9B1E-31F321B25F1F}" destId="{9D982E34-8B79-7546-AF83-B843724E3E1C}" srcOrd="3" destOrd="0" parTransId="{925EB4E1-27DC-5448-901B-A0CF08B0C9B1}" sibTransId="{5C060649-1372-8C41-939A-76CCDA826EC4}"/>
    <dgm:cxn modelId="{14985ED1-7B2C-284B-918B-80FA89DF20E4}" type="presParOf" srcId="{3C52A647-80E2-4647-9748-A39AA1F4E6DF}" destId="{D29A981F-65AA-8E40-97E1-30B3D86E486B}" srcOrd="0" destOrd="0" presId="urn:microsoft.com/office/officeart/2005/8/layout/default"/>
    <dgm:cxn modelId="{628AE27D-8AE1-8F46-A09A-AEA5B4761A6B}" type="presParOf" srcId="{3C52A647-80E2-4647-9748-A39AA1F4E6DF}" destId="{2FB691E7-8C8A-6B4E-A442-97182FE0C66A}" srcOrd="1" destOrd="0" presId="urn:microsoft.com/office/officeart/2005/8/layout/default"/>
    <dgm:cxn modelId="{B61CA1FD-6F0D-9348-B22D-427EC20F8748}" type="presParOf" srcId="{3C52A647-80E2-4647-9748-A39AA1F4E6DF}" destId="{FDF72A56-FF1A-0748-AFE9-ADA5036A7C2F}" srcOrd="2" destOrd="0" presId="urn:microsoft.com/office/officeart/2005/8/layout/default"/>
    <dgm:cxn modelId="{A6A7C05A-E9D2-D24E-B41E-84810EB071B9}" type="presParOf" srcId="{3C52A647-80E2-4647-9748-A39AA1F4E6DF}" destId="{9EB92871-1BAB-4848-B008-C18B5406AE78}" srcOrd="3" destOrd="0" presId="urn:microsoft.com/office/officeart/2005/8/layout/default"/>
    <dgm:cxn modelId="{1F3DB2AB-400A-5A41-AEAF-361823A3F1BC}" type="presParOf" srcId="{3C52A647-80E2-4647-9748-A39AA1F4E6DF}" destId="{A113477B-70AE-C346-8458-38CC29445F69}" srcOrd="4" destOrd="0" presId="urn:microsoft.com/office/officeart/2005/8/layout/default"/>
    <dgm:cxn modelId="{AC51F541-5F52-3C4E-B65F-745F2C190BB5}" type="presParOf" srcId="{3C52A647-80E2-4647-9748-A39AA1F4E6DF}" destId="{BB63047A-4026-4742-B6E7-19878DA39F24}" srcOrd="5" destOrd="0" presId="urn:microsoft.com/office/officeart/2005/8/layout/default"/>
    <dgm:cxn modelId="{E0A6411F-BFDF-D24E-A69C-9ED69E236768}" type="presParOf" srcId="{3C52A647-80E2-4647-9748-A39AA1F4E6DF}" destId="{1D5E8E61-D3D4-1F40-9259-DAA36AE25E8B}" srcOrd="6" destOrd="0" presId="urn:microsoft.com/office/officeart/2005/8/layout/default"/>
    <dgm:cxn modelId="{ECD2EE6F-572A-754F-BEB1-C01F4D60E73F}" type="presParOf" srcId="{3C52A647-80E2-4647-9748-A39AA1F4E6DF}" destId="{A0270524-EB94-244F-A076-BD843940562B}" srcOrd="7" destOrd="0" presId="urn:microsoft.com/office/officeart/2005/8/layout/default"/>
    <dgm:cxn modelId="{169C28D6-B7F6-9448-9A2E-FFB00B62FF49}" type="presParOf" srcId="{3C52A647-80E2-4647-9748-A39AA1F4E6DF}" destId="{BBBAFD08-E259-7840-B0E0-EB238935DE98}" srcOrd="8" destOrd="0" presId="urn:microsoft.com/office/officeart/2005/8/layout/default"/>
    <dgm:cxn modelId="{7DF6212C-37AF-B04F-8336-C05CC453145F}" type="presParOf" srcId="{3C52A647-80E2-4647-9748-A39AA1F4E6DF}" destId="{8785810F-567F-0844-A883-9348083385BF}" srcOrd="9" destOrd="0" presId="urn:microsoft.com/office/officeart/2005/8/layout/default"/>
    <dgm:cxn modelId="{98A8CAF6-69CC-2347-B1D3-85C23C067977}" type="presParOf" srcId="{3C52A647-80E2-4647-9748-A39AA1F4E6DF}" destId="{33CE6444-5934-524B-91A6-8D42A70FF76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DA22F-784B-A945-BD5F-2F3C38EF166E}">
      <dsp:nvSpPr>
        <dsp:cNvPr id="0" name=""/>
        <dsp:cNvSpPr/>
      </dsp:nvSpPr>
      <dsp:spPr>
        <a:xfrm>
          <a:off x="-5344596" y="-818467"/>
          <a:ext cx="6364072" cy="6364072"/>
        </a:xfrm>
        <a:prstGeom prst="blockArc">
          <a:avLst>
            <a:gd name="adj1" fmla="val 18900000"/>
            <a:gd name="adj2" fmla="val 2700000"/>
            <a:gd name="adj3" fmla="val 33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52DB44-3970-0841-AD22-0F02985C92D3}">
      <dsp:nvSpPr>
        <dsp:cNvPr id="0" name=""/>
        <dsp:cNvSpPr/>
      </dsp:nvSpPr>
      <dsp:spPr>
        <a:xfrm>
          <a:off x="445816" y="295351"/>
          <a:ext cx="10787144" cy="5910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171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Arial" panose="020B0604020202020204" pitchFamily="34" charset="0"/>
              <a:cs typeface="Arial" panose="020B0604020202020204" pitchFamily="34" charset="0"/>
            </a:rPr>
            <a:t>Consolidation: The Four Madhab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5816" y="295351"/>
        <a:ext cx="10787144" cy="591081"/>
      </dsp:txXfrm>
    </dsp:sp>
    <dsp:sp modelId="{482F544F-0A23-3C49-BA35-D45C67099227}">
      <dsp:nvSpPr>
        <dsp:cNvPr id="0" name=""/>
        <dsp:cNvSpPr/>
      </dsp:nvSpPr>
      <dsp:spPr>
        <a:xfrm>
          <a:off x="76390" y="221466"/>
          <a:ext cx="738851" cy="7388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3951164-157B-6D4E-9149-BF4D36D59D30}">
      <dsp:nvSpPr>
        <dsp:cNvPr id="0" name=""/>
        <dsp:cNvSpPr/>
      </dsp:nvSpPr>
      <dsp:spPr>
        <a:xfrm>
          <a:off x="869367" y="1181689"/>
          <a:ext cx="10363593" cy="5910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171" tIns="71120" rIns="71120" bIns="71120" numCol="1" spcCol="1270" anchor="ctr" anchorCtr="0">
          <a:noAutofit/>
        </a:bodyPr>
        <a:lstStyle/>
        <a:p>
          <a:pPr marL="0" lvl="0" indent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Arial" panose="020B0604020202020204" pitchFamily="34" charset="0"/>
              <a:cs typeface="Arial" panose="020B0604020202020204" pitchFamily="34" charset="0"/>
            </a:rPr>
            <a:t>Consolidation: Compilation of Fiqh</a:t>
          </a:r>
          <a:endParaRPr lang="en-US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69367" y="1181689"/>
        <a:ext cx="10363593" cy="591081"/>
      </dsp:txXfrm>
    </dsp:sp>
    <dsp:sp modelId="{11B4DF23-6349-ED47-883F-8A9EC3F5DE6F}">
      <dsp:nvSpPr>
        <dsp:cNvPr id="0" name=""/>
        <dsp:cNvSpPr/>
      </dsp:nvSpPr>
      <dsp:spPr>
        <a:xfrm>
          <a:off x="499941" y="1107804"/>
          <a:ext cx="738851" cy="7388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F64C79D-4A40-EF42-976F-D1490B9DA8E0}">
      <dsp:nvSpPr>
        <dsp:cNvPr id="0" name=""/>
        <dsp:cNvSpPr/>
      </dsp:nvSpPr>
      <dsp:spPr>
        <a:xfrm>
          <a:off x="999363" y="2068027"/>
          <a:ext cx="10233597" cy="5910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171" tIns="71120" rIns="71120" bIns="71120" numCol="1" spcCol="1270" anchor="ctr" anchorCtr="0">
          <a:noAutofit/>
        </a:bodyPr>
        <a:lstStyle/>
        <a:p>
          <a:pPr marL="0" lvl="0" indent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Decline: Emergence of Taqlid, Reasons For Taqlid</a:t>
          </a:r>
          <a:endParaRPr lang="en-US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99363" y="2068027"/>
        <a:ext cx="10233597" cy="591081"/>
      </dsp:txXfrm>
    </dsp:sp>
    <dsp:sp modelId="{B9DF7B38-8F14-F543-8635-C8D514CD0C63}">
      <dsp:nvSpPr>
        <dsp:cNvPr id="0" name=""/>
        <dsp:cNvSpPr/>
      </dsp:nvSpPr>
      <dsp:spPr>
        <a:xfrm>
          <a:off x="629938" y="1994142"/>
          <a:ext cx="738851" cy="7388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E481C04-0111-7440-AA06-616C9297B118}">
      <dsp:nvSpPr>
        <dsp:cNvPr id="0" name=""/>
        <dsp:cNvSpPr/>
      </dsp:nvSpPr>
      <dsp:spPr>
        <a:xfrm>
          <a:off x="869367" y="2954366"/>
          <a:ext cx="10363593" cy="5910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171" tIns="71120" rIns="71120" bIns="71120" numCol="1" spcCol="1270" anchor="ctr" anchorCtr="0">
          <a:noAutofit/>
        </a:bodyPr>
        <a:lstStyle/>
        <a:p>
          <a:pPr marL="0" lvl="0" indent="0" algn="l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Arial" panose="020B0604020202020204" pitchFamily="34" charset="0"/>
              <a:cs typeface="Arial" panose="020B0604020202020204" pitchFamily="34" charset="0"/>
            </a:rPr>
            <a:t>Compilation of Fiqh </a:t>
          </a:r>
        </a:p>
      </dsp:txBody>
      <dsp:txXfrm>
        <a:off x="869367" y="2954366"/>
        <a:ext cx="10363593" cy="591081"/>
      </dsp:txXfrm>
    </dsp:sp>
    <dsp:sp modelId="{482205CF-FB89-E84A-B716-937A25F65075}">
      <dsp:nvSpPr>
        <dsp:cNvPr id="0" name=""/>
        <dsp:cNvSpPr/>
      </dsp:nvSpPr>
      <dsp:spPr>
        <a:xfrm>
          <a:off x="499941" y="2880480"/>
          <a:ext cx="738851" cy="7388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E64C157-9A30-664E-87DC-C65F90B2D18E}">
      <dsp:nvSpPr>
        <dsp:cNvPr id="0" name=""/>
        <dsp:cNvSpPr/>
      </dsp:nvSpPr>
      <dsp:spPr>
        <a:xfrm>
          <a:off x="445816" y="3840704"/>
          <a:ext cx="10787144" cy="59108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9171" tIns="81280" rIns="81280" bIns="81280" numCol="1" spcCol="1270" anchor="ctr" anchorCtr="0">
          <a:noAutofit/>
        </a:bodyPr>
        <a:lstStyle/>
        <a:p>
          <a:pPr marL="0" lvl="0" indent="0" algn="l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latin typeface="Arial" panose="020B0604020202020204" pitchFamily="34" charset="0"/>
              <a:cs typeface="Arial" panose="020B0604020202020204" pitchFamily="34" charset="0"/>
            </a:rPr>
            <a:t>Reformers</a:t>
          </a:r>
        </a:p>
      </dsp:txBody>
      <dsp:txXfrm>
        <a:off x="445816" y="3840704"/>
        <a:ext cx="10787144" cy="591081"/>
      </dsp:txXfrm>
    </dsp:sp>
    <dsp:sp modelId="{02354634-6559-9C4C-831D-85AE69FF6227}">
      <dsp:nvSpPr>
        <dsp:cNvPr id="0" name=""/>
        <dsp:cNvSpPr/>
      </dsp:nvSpPr>
      <dsp:spPr>
        <a:xfrm>
          <a:off x="76390" y="3766819"/>
          <a:ext cx="738851" cy="73885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7D27CA-356B-9C44-B906-0A7B921503E6}">
      <dsp:nvSpPr>
        <dsp:cNvPr id="0" name=""/>
        <dsp:cNvSpPr/>
      </dsp:nvSpPr>
      <dsp:spPr>
        <a:xfrm>
          <a:off x="0" y="27600"/>
          <a:ext cx="10842171" cy="56105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period of the fall of Baghdad until the end of the ‘</a:t>
          </a:r>
          <a:r>
            <a:rPr lang="en-US" sz="24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Abbāsid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Caliphate</a:t>
          </a:r>
        </a:p>
      </dsp:txBody>
      <dsp:txXfrm>
        <a:off x="27388" y="54988"/>
        <a:ext cx="10787395" cy="506275"/>
      </dsp:txXfrm>
    </dsp:sp>
    <dsp:sp modelId="{13E81291-2CE5-754D-A12F-D8DEDA3FD705}">
      <dsp:nvSpPr>
        <dsp:cNvPr id="0" name=""/>
        <dsp:cNvSpPr/>
      </dsp:nvSpPr>
      <dsp:spPr>
        <a:xfrm>
          <a:off x="0" y="588652"/>
          <a:ext cx="10842171" cy="744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239" tIns="30480" rIns="170688" bIns="30480" numCol="1" spcCol="1270" anchor="t" anchorCtr="0">
          <a:noAutofit/>
        </a:bodyPr>
        <a:lstStyle/>
        <a:p>
          <a:pPr marL="228600" lvl="1" indent="-228600" algn="just" defTabSz="10668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Some recognizable phenomena occurred: debates, factionalism, four Madhabs, competition, formalizing Fiqh</a:t>
          </a:r>
          <a:r>
            <a:rPr lang="en-GB" sz="2400" b="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588652"/>
        <a:ext cx="10842171" cy="744472"/>
      </dsp:txXfrm>
    </dsp:sp>
    <dsp:sp modelId="{1C96F098-B497-B244-A652-6B69B3D036E3}">
      <dsp:nvSpPr>
        <dsp:cNvPr id="0" name=""/>
        <dsp:cNvSpPr/>
      </dsp:nvSpPr>
      <dsp:spPr>
        <a:xfrm>
          <a:off x="0" y="1333124"/>
          <a:ext cx="10842171" cy="56105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latin typeface="Arial" panose="020B0604020202020204" pitchFamily="34" charset="0"/>
              <a:cs typeface="+mj-cs"/>
            </a:rPr>
            <a:t> 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Four Madhabs</a:t>
          </a:r>
          <a:endParaRPr lang="ar-SA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388" y="1360512"/>
        <a:ext cx="10787395" cy="506275"/>
      </dsp:txXfrm>
    </dsp:sp>
    <dsp:sp modelId="{056DCBEE-C5EA-124B-B2F4-A56DDC7715F5}">
      <dsp:nvSpPr>
        <dsp:cNvPr id="0" name=""/>
        <dsp:cNvSpPr/>
      </dsp:nvSpPr>
      <dsp:spPr>
        <a:xfrm>
          <a:off x="0" y="1894176"/>
          <a:ext cx="10842171" cy="12097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239" tIns="30480" rIns="170688" bIns="30480" numCol="1" spcCol="1270" anchor="t" anchorCtr="0">
          <a:noAutofit/>
        </a:bodyPr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DE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anafī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M</a:t>
          </a:r>
          <a:r>
            <a:rPr lang="en-DE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ā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likī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Shāfi‘ī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and </a:t>
          </a:r>
          <a:r>
            <a:rPr lang="en-DE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anbalī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remained</a:t>
          </a:r>
          <a:r>
            <a:rPr lang="en-US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</a:p>
        <a:p>
          <a:pPr marL="228600" lvl="1" indent="-228600" algn="just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Ijtihad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Madhabi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 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228600" lvl="1" indent="-228600" algn="just" defTabSz="9779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Tarjī</a:t>
          </a:r>
          <a:r>
            <a:rPr lang="en-DE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(favoring)'s process arose as a tool. 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0" y="1894176"/>
        <a:ext cx="10842171" cy="1209767"/>
      </dsp:txXfrm>
    </dsp:sp>
    <dsp:sp modelId="{13B6A7B0-1C90-D547-882F-0FCE4CDE278B}">
      <dsp:nvSpPr>
        <dsp:cNvPr id="0" name=""/>
        <dsp:cNvSpPr/>
      </dsp:nvSpPr>
      <dsp:spPr>
        <a:xfrm>
          <a:off x="0" y="3125223"/>
          <a:ext cx="10842171" cy="56105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Compilation of Fiqh</a:t>
          </a:r>
        </a:p>
      </dsp:txBody>
      <dsp:txXfrm>
        <a:off x="27388" y="3152611"/>
        <a:ext cx="10787395" cy="506275"/>
      </dsp:txXfrm>
    </dsp:sp>
    <dsp:sp modelId="{4B38A74B-28B5-0041-B0B9-22E2216C89AE}">
      <dsp:nvSpPr>
        <dsp:cNvPr id="0" name=""/>
        <dsp:cNvSpPr/>
      </dsp:nvSpPr>
      <dsp:spPr>
        <a:xfrm>
          <a:off x="0" y="3664995"/>
          <a:ext cx="10842171" cy="1028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239" tIns="30480" rIns="170688" bIns="30480" numCol="1" spcCol="1270" anchor="t" anchorCtr="0">
          <a:noAutofit/>
        </a:bodyPr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common standard of writing Fiqh developed</a:t>
          </a:r>
          <a:r>
            <a:rPr lang="en-US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</a:p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Every scholar uses the same method in order to deal with a specific topic</a:t>
          </a:r>
          <a:r>
            <a:rPr lang="en-US" sz="22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.</a:t>
          </a:r>
        </a:p>
      </dsp:txBody>
      <dsp:txXfrm>
        <a:off x="0" y="3664995"/>
        <a:ext cx="10842171" cy="10286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851376-57AF-8A40-B26F-C9362A49DC25}">
      <dsp:nvSpPr>
        <dsp:cNvPr id="0" name=""/>
        <dsp:cNvSpPr/>
      </dsp:nvSpPr>
      <dsp:spPr>
        <a:xfrm>
          <a:off x="2670289" y="0"/>
          <a:ext cx="4500019" cy="450001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3219C1-37D3-B144-81F3-F67F2FEE5BEC}">
      <dsp:nvSpPr>
        <dsp:cNvPr id="0" name=""/>
        <dsp:cNvSpPr/>
      </dsp:nvSpPr>
      <dsp:spPr>
        <a:xfrm>
          <a:off x="4920298" y="450441"/>
          <a:ext cx="2925012" cy="7998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Emergence of Taqlid</a:t>
          </a:r>
          <a:endParaRPr lang="en-GB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59341" y="489484"/>
        <a:ext cx="2846926" cy="721722"/>
      </dsp:txXfrm>
    </dsp:sp>
    <dsp:sp modelId="{78E1102F-CC8D-A848-8311-E1C1DE3E7BD5}">
      <dsp:nvSpPr>
        <dsp:cNvPr id="0" name=""/>
        <dsp:cNvSpPr/>
      </dsp:nvSpPr>
      <dsp:spPr>
        <a:xfrm>
          <a:off x="4920298" y="1350225"/>
          <a:ext cx="2925012" cy="7998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Reason of Taqlid</a:t>
          </a:r>
        </a:p>
      </dsp:txBody>
      <dsp:txXfrm>
        <a:off x="4959341" y="1389268"/>
        <a:ext cx="2846926" cy="721722"/>
      </dsp:txXfrm>
    </dsp:sp>
    <dsp:sp modelId="{B2C9561E-EF9F-EE4D-B3BE-73556EBA8237}">
      <dsp:nvSpPr>
        <dsp:cNvPr id="0" name=""/>
        <dsp:cNvSpPr/>
      </dsp:nvSpPr>
      <dsp:spPr>
        <a:xfrm>
          <a:off x="4920298" y="2250009"/>
          <a:ext cx="2925012" cy="7998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Compilation of Fiqh</a:t>
          </a:r>
          <a:endParaRPr lang="en-DE" sz="23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959341" y="2289052"/>
        <a:ext cx="2846926" cy="721722"/>
      </dsp:txXfrm>
    </dsp:sp>
    <dsp:sp modelId="{F8330E1F-C703-B846-9FD5-24E5696BAB6C}">
      <dsp:nvSpPr>
        <dsp:cNvPr id="0" name=""/>
        <dsp:cNvSpPr/>
      </dsp:nvSpPr>
      <dsp:spPr>
        <a:xfrm>
          <a:off x="4920298" y="3149793"/>
          <a:ext cx="2925012" cy="79980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Reformers</a:t>
          </a:r>
          <a:r>
            <a:rPr lang="en-GB" sz="2300" kern="1200" dirty="0"/>
            <a:t> </a:t>
          </a:r>
        </a:p>
      </dsp:txBody>
      <dsp:txXfrm>
        <a:off x="4959341" y="3188836"/>
        <a:ext cx="2846926" cy="7217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BE20B9-7726-864B-9A33-C16897E51858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C4DF49-D8AA-FB4F-83C7-0D7FA0C95375}">
      <dsp:nvSpPr>
        <dsp:cNvPr id="0" name=""/>
        <dsp:cNvSpPr/>
      </dsp:nvSpPr>
      <dsp:spPr>
        <a:xfrm>
          <a:off x="492024" y="334530"/>
          <a:ext cx="9963850" cy="6694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78740" rIns="78740" bIns="7874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every Muslim should follow one of the four Madhab</a:t>
          </a:r>
          <a:endParaRPr lang="en-GB" sz="3100" kern="1200" dirty="0"/>
        </a:p>
      </dsp:txBody>
      <dsp:txXfrm>
        <a:off x="492024" y="334530"/>
        <a:ext cx="9963850" cy="669409"/>
      </dsp:txXfrm>
    </dsp:sp>
    <dsp:sp modelId="{33AAB59D-4DD5-6C49-BCCD-1D70D05858B0}">
      <dsp:nvSpPr>
        <dsp:cNvPr id="0" name=""/>
        <dsp:cNvSpPr/>
      </dsp:nvSpPr>
      <dsp:spPr>
        <a:xfrm>
          <a:off x="73643" y="250854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433370-727E-7D46-BD27-60755450BB91}">
      <dsp:nvSpPr>
        <dsp:cNvPr id="0" name=""/>
        <dsp:cNvSpPr/>
      </dsp:nvSpPr>
      <dsp:spPr>
        <a:xfrm>
          <a:off x="875812" y="1338819"/>
          <a:ext cx="9580062" cy="6694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78740" rIns="78740" bIns="7874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The Prophet anticipated the presence of the four Imams</a:t>
          </a:r>
          <a:endParaRPr lang="en-GB" sz="3100" kern="1200" dirty="0"/>
        </a:p>
      </dsp:txBody>
      <dsp:txXfrm>
        <a:off x="875812" y="1338819"/>
        <a:ext cx="9580062" cy="669409"/>
      </dsp:txXfrm>
    </dsp:sp>
    <dsp:sp modelId="{7DEEC6A6-233D-6844-A4E7-2052E6A7748E}">
      <dsp:nvSpPr>
        <dsp:cNvPr id="0" name=""/>
        <dsp:cNvSpPr/>
      </dsp:nvSpPr>
      <dsp:spPr>
        <a:xfrm>
          <a:off x="457431" y="1255143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8B6523-C9F7-5344-9ABB-7D6444EDC755}">
      <dsp:nvSpPr>
        <dsp:cNvPr id="0" name=""/>
        <dsp:cNvSpPr/>
      </dsp:nvSpPr>
      <dsp:spPr>
        <a:xfrm>
          <a:off x="875812" y="2343108"/>
          <a:ext cx="9580062" cy="6694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78740" rIns="78740" bIns="7874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Marriage from different Madhabs became prohibited</a:t>
          </a:r>
          <a:endParaRPr lang="en-GB" sz="3100" kern="1200" dirty="0"/>
        </a:p>
      </dsp:txBody>
      <dsp:txXfrm>
        <a:off x="875812" y="2343108"/>
        <a:ext cx="9580062" cy="669409"/>
      </dsp:txXfrm>
    </dsp:sp>
    <dsp:sp modelId="{1CB50CBD-7059-6D46-9FBB-896D986311A4}">
      <dsp:nvSpPr>
        <dsp:cNvPr id="0" name=""/>
        <dsp:cNvSpPr/>
      </dsp:nvSpPr>
      <dsp:spPr>
        <a:xfrm>
          <a:off x="457431" y="2259432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96A21F-558B-1048-A280-30D486C47643}">
      <dsp:nvSpPr>
        <dsp:cNvPr id="0" name=""/>
        <dsp:cNvSpPr/>
      </dsp:nvSpPr>
      <dsp:spPr>
        <a:xfrm>
          <a:off x="492024" y="3347397"/>
          <a:ext cx="9963850" cy="6694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1344" tIns="78740" rIns="78740" bIns="7874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Mosques were divided between different Madhabs</a:t>
          </a:r>
          <a:endParaRPr lang="en-GB" sz="3100" kern="1200" dirty="0"/>
        </a:p>
      </dsp:txBody>
      <dsp:txXfrm>
        <a:off x="492024" y="3347397"/>
        <a:ext cx="9963850" cy="669409"/>
      </dsp:txXfrm>
    </dsp:sp>
    <dsp:sp modelId="{87CA7EDB-6F66-2548-8340-1328EC7602C6}">
      <dsp:nvSpPr>
        <dsp:cNvPr id="0" name=""/>
        <dsp:cNvSpPr/>
      </dsp:nvSpPr>
      <dsp:spPr>
        <a:xfrm>
          <a:off x="73643" y="3263721"/>
          <a:ext cx="836762" cy="8367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6276CE-7099-C440-92EA-6F2AC781FB93}">
      <dsp:nvSpPr>
        <dsp:cNvPr id="0" name=""/>
        <dsp:cNvSpPr/>
      </dsp:nvSpPr>
      <dsp:spPr>
        <a:xfrm>
          <a:off x="0" y="18627"/>
          <a:ext cx="10515600" cy="88089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large amount of hypothetical Fiqh left a small room for Ijtihad.</a:t>
          </a:r>
          <a:endParaRPr lang="en-GB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002" y="61629"/>
        <a:ext cx="10429596" cy="794886"/>
      </dsp:txXfrm>
    </dsp:sp>
    <dsp:sp modelId="{2F453A99-6BC5-1044-98BB-D131F66E101E}">
      <dsp:nvSpPr>
        <dsp:cNvPr id="0" name=""/>
        <dsp:cNvSpPr/>
      </dsp:nvSpPr>
      <dsp:spPr>
        <a:xfrm>
          <a:off x="0" y="931314"/>
          <a:ext cx="105156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When the Abbasid caliphate fell, the ministers took power, most of whom were Shiites. Moreover, the minor rulers showed less interest in Islamic law.</a:t>
          </a:r>
          <a:endParaRPr lang="en-GB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931314"/>
        <a:ext cx="10515600" cy="1076400"/>
      </dsp:txXfrm>
    </dsp:sp>
    <dsp:sp modelId="{35FEF2BC-6E26-F04A-A8D6-9170F69E9668}">
      <dsp:nvSpPr>
        <dsp:cNvPr id="0" name=""/>
        <dsp:cNvSpPr/>
      </dsp:nvSpPr>
      <dsp:spPr>
        <a:xfrm>
          <a:off x="0" y="2007714"/>
          <a:ext cx="10515600" cy="1216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After the disintegration of the Abbasid Caliphate, each state chose a school of thought to follow, Egypt chose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Shafi’ī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Turkey chose </a:t>
          </a:r>
          <a:r>
            <a:rPr lang="en-DE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anafī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and Spain chose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Mālikī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en-GB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399" y="2067113"/>
        <a:ext cx="10396802" cy="1098002"/>
      </dsp:txXfrm>
    </dsp:sp>
    <dsp:sp modelId="{0D51DC13-293A-D849-B468-DE38C5372918}">
      <dsp:nvSpPr>
        <dsp:cNvPr id="0" name=""/>
        <dsp:cNvSpPr/>
      </dsp:nvSpPr>
      <dsp:spPr>
        <a:xfrm>
          <a:off x="0" y="3224514"/>
          <a:ext cx="105156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Some unqualified scholars made mistakes in Ijtihad, which prompted other scholars to close the door to Ijtihad in order to protect Sharia.</a:t>
          </a:r>
          <a:endParaRPr lang="en-GB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224514"/>
        <a:ext cx="10515600" cy="10764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7D27CA-356B-9C44-B906-0A7B921503E6}">
      <dsp:nvSpPr>
        <dsp:cNvPr id="0" name=""/>
        <dsp:cNvSpPr/>
      </dsp:nvSpPr>
      <dsp:spPr>
        <a:xfrm>
          <a:off x="0" y="0"/>
          <a:ext cx="10842171" cy="80417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The treatment of Jurisprudential scripts</a:t>
          </a:r>
          <a:endParaRPr lang="en-US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256" y="39256"/>
        <a:ext cx="10763659" cy="725661"/>
      </dsp:txXfrm>
    </dsp:sp>
    <dsp:sp modelId="{13E81291-2CE5-754D-A12F-D8DEDA3FD705}">
      <dsp:nvSpPr>
        <dsp:cNvPr id="0" name=""/>
        <dsp:cNvSpPr/>
      </dsp:nvSpPr>
      <dsp:spPr>
        <a:xfrm>
          <a:off x="0" y="808527"/>
          <a:ext cx="10842171" cy="7780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239" tIns="30480" rIns="170688" bIns="30480" numCol="1" spcCol="1270" anchor="t" anchorCtr="0">
          <a:noAutofit/>
        </a:bodyPr>
        <a:lstStyle/>
        <a:p>
          <a:pPr marL="228600" lvl="1" indent="-228600" algn="just" defTabSz="106680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condensation and abbreviation, put into rhyme, adding to these summaries: Explanations, comments and footnotes</a:t>
          </a:r>
          <a:r>
            <a:rPr lang="en-US" sz="2400" kern="1200" dirty="0"/>
            <a:t>.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808527"/>
        <a:ext cx="10842171" cy="778076"/>
      </dsp:txXfrm>
    </dsp:sp>
    <dsp:sp modelId="{1C96F098-B497-B244-A652-6B69B3D036E3}">
      <dsp:nvSpPr>
        <dsp:cNvPr id="0" name=""/>
        <dsp:cNvSpPr/>
      </dsp:nvSpPr>
      <dsp:spPr>
        <a:xfrm>
          <a:off x="0" y="1586604"/>
          <a:ext cx="10842171" cy="80417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400" b="1" kern="1200" dirty="0">
              <a:latin typeface="Arial" panose="020B0604020202020204" pitchFamily="34" charset="0"/>
              <a:cs typeface="+mj-cs"/>
            </a:rPr>
            <a:t> 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Ijtihad &amp; Comparative Fiqh</a:t>
          </a:r>
          <a:endParaRPr lang="ar-SA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256" y="1625860"/>
        <a:ext cx="10763659" cy="725661"/>
      </dsp:txXfrm>
    </dsp:sp>
    <dsp:sp modelId="{056DCBEE-C5EA-124B-B2F4-A56DDC7715F5}">
      <dsp:nvSpPr>
        <dsp:cNvPr id="0" name=""/>
        <dsp:cNvSpPr/>
      </dsp:nvSpPr>
      <dsp:spPr>
        <a:xfrm>
          <a:off x="0" y="2390778"/>
          <a:ext cx="10842171" cy="8225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239" tIns="30480" rIns="170688" bIns="30480" numCol="1" spcCol="1270" anchor="t" anchorCtr="0">
          <a:noAutofit/>
        </a:bodyPr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Limited Ijtihad, hard conditions for Mufti.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Few number books written if comparative Fiqh.  </a:t>
          </a:r>
          <a:endParaRPr lang="en-US" sz="24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0" y="2390778"/>
        <a:ext cx="10842171" cy="822538"/>
      </dsp:txXfrm>
    </dsp:sp>
    <dsp:sp modelId="{13B6A7B0-1C90-D547-882F-0FCE4CDE278B}">
      <dsp:nvSpPr>
        <dsp:cNvPr id="0" name=""/>
        <dsp:cNvSpPr/>
      </dsp:nvSpPr>
      <dsp:spPr>
        <a:xfrm>
          <a:off x="0" y="3184528"/>
          <a:ext cx="10842171" cy="80417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Islamic Law &amp; European Law</a:t>
          </a:r>
        </a:p>
      </dsp:txBody>
      <dsp:txXfrm>
        <a:off x="39256" y="3223784"/>
        <a:ext cx="10763659" cy="725661"/>
      </dsp:txXfrm>
    </dsp:sp>
    <dsp:sp modelId="{4B38A74B-28B5-0041-B0B9-22E2216C89AE}">
      <dsp:nvSpPr>
        <dsp:cNvPr id="0" name=""/>
        <dsp:cNvSpPr/>
      </dsp:nvSpPr>
      <dsp:spPr>
        <a:xfrm>
          <a:off x="0" y="4017491"/>
          <a:ext cx="10842171" cy="6993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239" tIns="30480" rIns="170688" bIns="30480" numCol="1" spcCol="1270" anchor="t" anchorCtr="0">
          <a:noAutofit/>
        </a:bodyPr>
        <a:lstStyle/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Ottoman Caliphs codified </a:t>
          </a:r>
          <a:r>
            <a:rPr lang="en-DE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anafī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Madhab in 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Majallah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Ahkam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al-‘</a:t>
          </a: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Adliyyah</a:t>
          </a:r>
          <a:r>
            <a:rPr lang="en-US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</a:p>
        <a:p>
          <a:pPr marL="228600" lvl="1" indent="-228600" algn="just" defTabSz="977900" rtl="0">
            <a:lnSpc>
              <a:spcPct val="10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European law replaced Islamic law after the fall of Ottoman Empire</a:t>
          </a:r>
          <a:r>
            <a:rPr lang="en-US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</a:p>
      </dsp:txBody>
      <dsp:txXfrm>
        <a:off x="0" y="4017491"/>
        <a:ext cx="10842171" cy="69937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9A981F-65AA-8E40-97E1-30B3D86E486B}">
      <dsp:nvSpPr>
        <dsp:cNvPr id="0" name=""/>
        <dsp:cNvSpPr/>
      </dsp:nvSpPr>
      <dsp:spPr>
        <a:xfrm>
          <a:off x="139545" y="0"/>
          <a:ext cx="3585370" cy="215122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marL="0" lvl="0" indent="0" algn="ctr" defTabSz="106680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</a:t>
          </a:r>
          <a:r>
            <a:rPr lang="en-DE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ḥ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mad ibn </a:t>
          </a:r>
          <a:r>
            <a:rPr lang="en-US" sz="24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Taymiyyah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(1263-1328 CE) in Damascus. His student 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Ibn </a:t>
          </a:r>
          <a:r>
            <a:rPr lang="en-US" sz="24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Qayyim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al-</a:t>
          </a:r>
          <a:r>
            <a:rPr lang="en-US" sz="24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Jawziyya</a:t>
          </a:r>
          <a:r>
            <a:rPr lang="en-US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>
          <a:pPr marL="0" lvl="0" indent="0" algn="ctr" defTabSz="106680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9545" y="0"/>
        <a:ext cx="3585370" cy="2151222"/>
      </dsp:txXfrm>
    </dsp:sp>
    <dsp:sp modelId="{FDF72A56-FF1A-0748-AFE9-ADA5036A7C2F}">
      <dsp:nvSpPr>
        <dsp:cNvPr id="0" name=""/>
        <dsp:cNvSpPr/>
      </dsp:nvSpPr>
      <dsp:spPr>
        <a:xfrm>
          <a:off x="4025728" y="502"/>
          <a:ext cx="3585370" cy="215122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Muḥammad ibn Ali al-Shawkānī</a:t>
          </a:r>
          <a:r>
            <a:rPr lang="en-DE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 (1759–1834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CE</a:t>
          </a:r>
          <a:r>
            <a:rPr lang="en-DE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in Yemen. </a:t>
          </a:r>
          <a:endParaRPr lang="en-GB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25728" y="502"/>
        <a:ext cx="3585370" cy="2151222"/>
      </dsp:txXfrm>
    </dsp:sp>
    <dsp:sp modelId="{A113477B-70AE-C346-8458-38CC29445F69}">
      <dsp:nvSpPr>
        <dsp:cNvPr id="0" name=""/>
        <dsp:cNvSpPr/>
      </dsp:nvSpPr>
      <dsp:spPr>
        <a:xfrm>
          <a:off x="7969636" y="502"/>
          <a:ext cx="3585370" cy="2151222"/>
        </a:xfrm>
        <a:prstGeom prst="rect">
          <a:avLst/>
        </a:prstGeom>
        <a:gradFill rotWithShape="0">
          <a:gsLst>
            <a:gs pos="0">
              <a:schemeClr val="accent3">
                <a:hueOff val="677650"/>
                <a:satOff val="25000"/>
                <a:lumOff val="-367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677650"/>
                <a:satOff val="25000"/>
                <a:lumOff val="-367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677650"/>
                <a:satOff val="25000"/>
                <a:lumOff val="-367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400" b="1" kern="1200" dirty="0"/>
            <a:t>Shāh Walīullāh Dehlawī</a:t>
          </a:r>
          <a:r>
            <a:rPr lang="en-US" sz="2400" b="1" kern="1200" dirty="0"/>
            <a:t> </a:t>
          </a:r>
          <a:r>
            <a:rPr lang="en-US" sz="2400" kern="1200" dirty="0"/>
            <a:t>(1703-1762 CE) in India.</a:t>
          </a:r>
        </a:p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969636" y="502"/>
        <a:ext cx="3585370" cy="2151222"/>
      </dsp:txXfrm>
    </dsp:sp>
    <dsp:sp modelId="{1D5E8E61-D3D4-1F40-9259-DAA36AE25E8B}">
      <dsp:nvSpPr>
        <dsp:cNvPr id="0" name=""/>
        <dsp:cNvSpPr/>
      </dsp:nvSpPr>
      <dsp:spPr>
        <a:xfrm>
          <a:off x="81821" y="2510261"/>
          <a:ext cx="3585370" cy="2151222"/>
        </a:xfrm>
        <a:prstGeom prst="rect">
          <a:avLst/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DE" sz="2400" b="1" kern="1200" dirty="0"/>
            <a:t>Sayyid Jamāl al-Dīn al-Afghānī </a:t>
          </a:r>
          <a:r>
            <a:rPr lang="nl-BE" sz="2400" kern="1200" dirty="0"/>
            <a:t>(1839-1879 CE) in Egypt. </a:t>
          </a:r>
          <a:r>
            <a:rPr lang="en-US" sz="2400" kern="1200" dirty="0"/>
            <a:t>His student </a:t>
          </a:r>
          <a:r>
            <a:rPr lang="en-DE" sz="2400" b="1" kern="1200" dirty="0"/>
            <a:t>Muḥammad ʿAbduh </a:t>
          </a:r>
          <a:endParaRPr lang="en-GB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1821" y="2510261"/>
        <a:ext cx="3585370" cy="2151222"/>
      </dsp:txXfrm>
    </dsp:sp>
    <dsp:sp modelId="{BBBAFD08-E259-7840-B0E0-EB238935DE98}">
      <dsp:nvSpPr>
        <dsp:cNvPr id="0" name=""/>
        <dsp:cNvSpPr/>
      </dsp:nvSpPr>
      <dsp:spPr>
        <a:xfrm>
          <a:off x="4025728" y="2474680"/>
          <a:ext cx="3585370" cy="2151222"/>
        </a:xfrm>
        <a:prstGeom prst="rect">
          <a:avLst/>
        </a:prstGeom>
        <a:gradFill rotWithShape="0">
          <a:gsLst>
            <a:gs pos="0">
              <a:schemeClr val="accent3">
                <a:hueOff val="2032949"/>
                <a:satOff val="75000"/>
                <a:lumOff val="-1102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2032949"/>
                <a:satOff val="75000"/>
                <a:lumOff val="-1102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2032949"/>
                <a:satOff val="75000"/>
                <a:lumOff val="-1102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Hassan al -</a:t>
          </a:r>
          <a:r>
            <a:rPr lang="en-US" sz="2400" b="1" kern="1200" dirty="0" err="1"/>
            <a:t>Banna</a:t>
          </a:r>
          <a:r>
            <a:rPr lang="en-US" sz="2400" kern="1200" dirty="0"/>
            <a:t>, Sayed Qutub in Egypt. </a:t>
          </a:r>
          <a:r>
            <a:rPr lang="en-DE" sz="2400" b="1" kern="1200" dirty="0"/>
            <a:t>Sayyid Abul A'la al-Maududi </a:t>
          </a:r>
          <a:r>
            <a:rPr lang="en-US" sz="2400" kern="1200" dirty="0"/>
            <a:t>in Pakistan in twentieth century .</a:t>
          </a:r>
          <a:endParaRPr lang="en-GB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25728" y="2474680"/>
        <a:ext cx="3585370" cy="2151222"/>
      </dsp:txXfrm>
    </dsp:sp>
    <dsp:sp modelId="{33CE6444-5934-524B-91A6-8D42A70FF761}">
      <dsp:nvSpPr>
        <dsp:cNvPr id="0" name=""/>
        <dsp:cNvSpPr/>
      </dsp:nvSpPr>
      <dsp:spPr>
        <a:xfrm>
          <a:off x="7969636" y="2510261"/>
          <a:ext cx="3585370" cy="2151222"/>
        </a:xfrm>
        <a:prstGeom prst="rect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12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Muhammad </a:t>
          </a:r>
          <a:r>
            <a:rPr lang="en-US" sz="2400" b="1" kern="1200" dirty="0" err="1"/>
            <a:t>Nāsir</a:t>
          </a:r>
          <a:r>
            <a:rPr lang="en-US" sz="2400" b="1" kern="1200" dirty="0"/>
            <a:t> ad-Din al-</a:t>
          </a:r>
          <a:r>
            <a:rPr lang="en-US" sz="2400" b="1" kern="1200" dirty="0" err="1"/>
            <a:t>Albānī</a:t>
          </a:r>
          <a:r>
            <a:rPr lang="en-US" sz="2400" b="1" kern="1200" dirty="0"/>
            <a:t> </a:t>
          </a:r>
          <a:r>
            <a:rPr lang="en-US" sz="2400" kern="1200" dirty="0"/>
            <a:t>in Damascus. </a:t>
          </a:r>
          <a:endParaRPr lang="en-US" sz="2400" b="1" kern="1200" dirty="0"/>
        </a:p>
      </dsp:txBody>
      <dsp:txXfrm>
        <a:off x="7969636" y="2510261"/>
        <a:ext cx="3585370" cy="21512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7/3/23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11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C20C3C-6D29-994C-AADA-104CE5129A5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08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t>2023-07-03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t>2023-07-03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t>2023-07-03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2023-07-03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t>2023-07-03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t>2023-07-03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t>2023-07-03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t>2023-07-03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t>2023-07-03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t>2023-07-03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t>2023-07-03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t>2023-07-03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98677"/>
            <a:ext cx="9144000" cy="2368572"/>
          </a:xfrm>
        </p:spPr>
        <p:txBody>
          <a:bodyPr>
            <a:normAutofit fontScale="90000"/>
          </a:bodyPr>
          <a:lstStyle/>
          <a:p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Fifth and Sixth Stages;</a:t>
            </a: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Consolidation and Decline </a:t>
            </a:r>
            <a:br>
              <a:rPr lang="en-US" sz="44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Huda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Hilal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Lesson 7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98C7E4C-C50C-C449-850C-6C84FCE3F8A4}"/>
              </a:ext>
            </a:extLst>
          </p:cNvPr>
          <p:cNvSpPr/>
          <p:nvPr/>
        </p:nvSpPr>
        <p:spPr>
          <a:xfrm>
            <a:off x="4320540" y="1788283"/>
            <a:ext cx="38061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b="1" dirty="0">
                <a:solidFill>
                  <a:schemeClr val="bg1"/>
                </a:solidFill>
              </a:rPr>
              <a:t>Introduction to Fiqh 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786" y="365125"/>
            <a:ext cx="9031014" cy="1325563"/>
          </a:xfrm>
        </p:spPr>
        <p:txBody>
          <a:bodyPr>
            <a:normAutofit/>
          </a:bodyPr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Topics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1F527C99-D482-BC4A-8161-DDDB345A0B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2200203"/>
              </p:ext>
            </p:extLst>
          </p:nvPr>
        </p:nvGraphicFramePr>
        <p:xfrm>
          <a:off x="588578" y="1765738"/>
          <a:ext cx="11298621" cy="4727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FE76-C0F5-5B41-8BF3-5CDCC47F7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50" y="365126"/>
            <a:ext cx="9353550" cy="1087894"/>
          </a:xfrm>
        </p:spPr>
        <p:txBody>
          <a:bodyPr>
            <a:noAutofit/>
          </a:bodyPr>
          <a:lstStyle/>
          <a:p>
            <a:pPr algn="l" rtl="0"/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Fifth Stage: Consolidation of Fiqh</a:t>
            </a:r>
            <a:br>
              <a:rPr lang="en-DE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8F85F1F-9610-1749-8C3D-003D9EF827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0557089"/>
              </p:ext>
            </p:extLst>
          </p:nvPr>
        </p:nvGraphicFramePr>
        <p:xfrm>
          <a:off x="914400" y="1690688"/>
          <a:ext cx="10842171" cy="472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1EB20-7860-C14C-963F-BAFB87FD4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2023-07-03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D9E7D-BE95-134D-9B73-9BB09994C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86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82E1A-3780-28F0-6A9B-8E64300B0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6794" y="365125"/>
            <a:ext cx="9287005" cy="1325563"/>
          </a:xfrm>
        </p:spPr>
        <p:txBody>
          <a:bodyPr/>
          <a:lstStyle/>
          <a:p>
            <a: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4400" b="1" kern="1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Sixth Stage: Declining of Fiqh</a:t>
            </a:r>
            <a:endParaRPr lang="en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0F0B895-9811-C90D-7E7A-4407A1453E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7031095"/>
              </p:ext>
            </p:extLst>
          </p:nvPr>
        </p:nvGraphicFramePr>
        <p:xfrm>
          <a:off x="838200" y="1825624"/>
          <a:ext cx="10515600" cy="45000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619D4-1E53-F524-AD08-327D04AFB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2023-07-04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E04D18-0100-8196-D9E9-0C6B86CB0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52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E3E69-9D8D-1115-FB1A-C12401DBF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4268" y="365125"/>
            <a:ext cx="9299532" cy="1325563"/>
          </a:xfrm>
        </p:spPr>
        <p:txBody>
          <a:bodyPr>
            <a:normAutofit/>
          </a:bodyPr>
          <a:lstStyle/>
          <a:p>
            <a: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36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Emergence of Taqlid</a:t>
            </a:r>
            <a:r>
              <a:rPr lang="en-DE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DE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CC02EF6-949F-F5F0-5CB9-E28AB72072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555858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B3299-6820-7284-7C15-931A4B3EB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2023-07-04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B63CB5-AB72-937A-396E-6825D296D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41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0266D-32E4-0EB9-FA7C-B17D7B13B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1462" y="365125"/>
            <a:ext cx="9272337" cy="1325563"/>
          </a:xfrm>
        </p:spPr>
        <p:txBody>
          <a:bodyPr/>
          <a:lstStyle/>
          <a:p>
            <a: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44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Reasons of Taqlid</a:t>
            </a:r>
            <a:endParaRPr lang="en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B49F200-D5ED-63D6-DCFA-BDADB66E58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803053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619F8-F5FD-30A7-C6B6-8EA5A6EC8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2023-07-04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3F63EC-D45C-8B7C-0851-E475A7606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80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FE76-C0F5-5B41-8BF3-5CDCC47F7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50" y="365126"/>
            <a:ext cx="9353550" cy="1087894"/>
          </a:xfrm>
        </p:spPr>
        <p:txBody>
          <a:bodyPr>
            <a:noAutofit/>
          </a:bodyPr>
          <a:lstStyle/>
          <a:p>
            <a:pPr algn="l" rtl="0"/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Compilation of Fiqh</a:t>
            </a:r>
            <a:br>
              <a:rPr lang="en-DE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8F85F1F-9610-1749-8C3D-003D9EF827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8703478"/>
              </p:ext>
            </p:extLst>
          </p:nvPr>
        </p:nvGraphicFramePr>
        <p:xfrm>
          <a:off x="914400" y="1690688"/>
          <a:ext cx="10842171" cy="472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1EB20-7860-C14C-963F-BAFB87FD4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2023-07-04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D9E7D-BE95-134D-9B73-9BB09994C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611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CBBA0-C90F-6C37-A11B-974E8764A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7558" y="365125"/>
            <a:ext cx="9796856" cy="1150431"/>
          </a:xfrm>
        </p:spPr>
        <p:txBody>
          <a:bodyPr>
            <a:normAutofit/>
          </a:bodyPr>
          <a:lstStyle/>
          <a:p>
            <a: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3600" b="1" dirty="0">
                <a:solidFill>
                  <a:srgbClr val="08081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Reformers</a:t>
            </a:r>
            <a:r>
              <a:rPr lang="en-DE" sz="3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DE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99FE876-1AEE-760E-12AB-81CC620BA3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0575040"/>
              </p:ext>
            </p:extLst>
          </p:nvPr>
        </p:nvGraphicFramePr>
        <p:xfrm>
          <a:off x="277586" y="1690688"/>
          <a:ext cx="11636828" cy="46619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6E99F3-417D-31A2-30BC-A25E2B5C2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2023-07-03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0655CA-BBD4-8185-A60B-A53F0E975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83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18420</TotalTime>
  <Words>484</Words>
  <Application>Microsoft Macintosh PowerPoint</Application>
  <PresentationFormat>Widescreen</PresentationFormat>
  <Paragraphs>69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      The Fifth and Sixth Stages; Consolidation and Decline  </vt:lpstr>
      <vt:lpstr>Main Topics</vt:lpstr>
      <vt:lpstr> The Fifth Stage: Consolidation of Fiqh </vt:lpstr>
      <vt:lpstr>The Sixth Stage: Declining of Fiqh</vt:lpstr>
      <vt:lpstr>The Emergence of Taqlid </vt:lpstr>
      <vt:lpstr>The Reasons of Taqlid</vt:lpstr>
      <vt:lpstr> Compilation of Fiqh </vt:lpstr>
      <vt:lpstr>Reformers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Huda Hilal</cp:lastModifiedBy>
  <cp:revision>152</cp:revision>
  <dcterms:created xsi:type="dcterms:W3CDTF">2020-09-13T17:12:40Z</dcterms:created>
  <dcterms:modified xsi:type="dcterms:W3CDTF">2023-07-05T17:35:36Z</dcterms:modified>
</cp:coreProperties>
</file>