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72" r:id="rId3"/>
    <p:sldId id="273" r:id="rId4"/>
    <p:sldId id="274" r:id="rId5"/>
    <p:sldId id="27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/>
    <p:restoredTop sz="92683"/>
  </p:normalViewPr>
  <p:slideViewPr>
    <p:cSldViewPr snapToGrid="0" snapToObjects="1">
      <p:cViewPr varScale="1">
        <p:scale>
          <a:sx n="58" d="100"/>
          <a:sy n="58" d="100"/>
        </p:scale>
        <p:origin x="12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CA" sz="1800" b="1" dirty="0"/>
              <a:t>LNG 361S – Arabic Curriculum – Lecture No. </a:t>
            </a:r>
            <a:r>
              <a:rPr lang="ar-EG" sz="1800" b="1" dirty="0"/>
              <a:t>19</a:t>
            </a:r>
            <a:r>
              <a:rPr lang="en-CA" sz="1800" b="1" dirty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81p_WE4wUZM?feature=oembed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BDCcb8Hh5kVoMLwf6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ar-EG" dirty="0"/>
              <a:t>غَابَاتُ الأَمَازُون</a:t>
            </a:r>
            <a:br>
              <a:rPr lang="ar-EG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/>
              <a:t>Ehab Atta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</a:t>
            </a:fld>
            <a:endParaRPr lang="en-US"/>
          </a:p>
        </p:txBody>
      </p:sp>
      <p:pic>
        <p:nvPicPr>
          <p:cNvPr id="2" name="Online Media 1" title="تعرف على تأثير غابات الأمازون على مناخ العالم">
            <a:hlinkClick r:id="" action="ppaction://media"/>
            <a:extLst>
              <a:ext uri="{FF2B5EF4-FFF2-40B4-BE49-F238E27FC236}">
                <a16:creationId xmlns:a16="http://schemas.microsoft.com/office/drawing/2014/main" id="{EC0FFB49-4403-48EC-89D1-BCFE1FEE64D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337591" y="1305499"/>
            <a:ext cx="7516818" cy="4247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856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51A371-8252-4AEE-B144-1ED4687CD7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557" y="2809874"/>
            <a:ext cx="11464886" cy="1238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58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08E2E14-DB81-4D48-916C-091DF9CB3B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7884" y="1555653"/>
            <a:ext cx="7436232" cy="374669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55999C8-1CB3-43B9-A4FD-05BBAA79F332}"/>
              </a:ext>
            </a:extLst>
          </p:cNvPr>
          <p:cNvSpPr txBox="1"/>
          <p:nvPr/>
        </p:nvSpPr>
        <p:spPr>
          <a:xfrm>
            <a:off x="3054427" y="338630"/>
            <a:ext cx="610885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غَابَاتُ الأَمَازُون</a:t>
            </a:r>
            <a:endParaRPr lang="en-US" sz="6000" b="1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A92CDB-DE15-49B7-9280-DB1CF72C01AF}"/>
              </a:ext>
            </a:extLst>
          </p:cNvPr>
          <p:cNvSpPr txBox="1"/>
          <p:nvPr/>
        </p:nvSpPr>
        <p:spPr>
          <a:xfrm>
            <a:off x="3054427" y="5527583"/>
            <a:ext cx="61088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hlinkClick r:id="rId3"/>
              </a:rPr>
              <a:t>https://forms.gle/BDCcb8Hh5kVoMLwf6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25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3CB45-434C-144E-9030-33EA9BC1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603F22-8B5C-494F-88CF-E20488330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95" y="920663"/>
            <a:ext cx="7525011" cy="50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60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21</Words>
  <Application>Microsoft Office PowerPoint</Application>
  <PresentationFormat>Widescreen</PresentationFormat>
  <Paragraphs>9</Paragraphs>
  <Slides>5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غَابَاتُ الأَمَازُون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EHB</cp:lastModifiedBy>
  <cp:revision>50</cp:revision>
  <dcterms:created xsi:type="dcterms:W3CDTF">2020-09-13T16:40:33Z</dcterms:created>
  <dcterms:modified xsi:type="dcterms:W3CDTF">2023-05-28T13:53:46Z</dcterms:modified>
</cp:coreProperties>
</file>