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361S – Arabic Curriculum – Lecture No. </a:t>
            </a:r>
            <a:r>
              <a:rPr lang="ar-EG" sz="1800" b="1" dirty="0"/>
              <a:t>19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81p_WE4wUZM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BDCcb8Hh5kVoMLwf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غَابَاتُ الأَمَازُون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تعرف على تأثير غابات الأمازون على مناخ العالم">
            <a:hlinkClick r:id="" action="ppaction://media"/>
            <a:extLst>
              <a:ext uri="{FF2B5EF4-FFF2-40B4-BE49-F238E27FC236}">
                <a16:creationId xmlns:a16="http://schemas.microsoft.com/office/drawing/2014/main" id="{EC0FFB49-4403-48EC-89D1-BCFE1FEE64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37591" y="1305499"/>
            <a:ext cx="7516818" cy="424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1A371-8252-4AEE-B144-1ED4687C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57" y="2809874"/>
            <a:ext cx="11464886" cy="123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8E2E14-DB81-4D48-916C-091DF9CB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884" y="1555653"/>
            <a:ext cx="7436232" cy="37466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5999C8-1CB3-43B9-A4FD-05BBAA79F332}"/>
              </a:ext>
            </a:extLst>
          </p:cNvPr>
          <p:cNvSpPr txBox="1"/>
          <p:nvPr/>
        </p:nvSpPr>
        <p:spPr>
          <a:xfrm>
            <a:off x="3054427" y="338630"/>
            <a:ext cx="61088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غَابَاتُ الأَمَازُون</a:t>
            </a:r>
            <a:endParaRPr lang="en-US" sz="6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A92CDB-DE15-49B7-9280-DB1CF72C01AF}"/>
              </a:ext>
            </a:extLst>
          </p:cNvPr>
          <p:cNvSpPr txBox="1"/>
          <p:nvPr/>
        </p:nvSpPr>
        <p:spPr>
          <a:xfrm>
            <a:off x="3054427" y="5527583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https://forms.gle/BDCcb8Hh5kVoMLwf6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</Words>
  <Application>Microsoft Office PowerPoint</Application>
  <PresentationFormat>Widescreen</PresentationFormat>
  <Paragraphs>9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غَابَاتُ الأَمَازُون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50</cp:revision>
  <dcterms:created xsi:type="dcterms:W3CDTF">2020-09-13T16:40:33Z</dcterms:created>
  <dcterms:modified xsi:type="dcterms:W3CDTF">2023-05-28T13:53:46Z</dcterms:modified>
</cp:coreProperties>
</file>