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72"/>
    <p:restoredTop sz="92683"/>
  </p:normalViewPr>
  <p:slideViewPr>
    <p:cSldViewPr snapToGrid="0" snapToObjects="1">
      <p:cViewPr varScale="1">
        <p:scale>
          <a:sx n="88" d="100"/>
          <a:sy n="88" d="100"/>
        </p:scale>
        <p:origin x="-80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09D70-B50F-0348-91D4-A5D1DE691CCB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7080-5C0E-9945-9DFE-64B3BB9DCD9F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93FEC-E01D-6145-B83C-1F1DBBA82E62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0B33-5645-6243-A1BF-764EAD99171C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F58C-3BFE-5844-BE6A-B3C235B0E679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46508-7F59-134E-AAE3-D16872DD9145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8C52-795A-AC45-9E13-A1AF72C1B6E8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6120-296C-384C-AC58-EC87636FD61B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64C69-3445-F947-B1D3-6831C557BABD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E639-D598-E143-91BC-79FD22069BA6}" type="datetime1">
              <a:rPr lang="en-CA" smtClean="0"/>
              <a:pPr/>
              <a:t>21/02/2021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0A73850-9D85-2A4A-B6B7-456EA1583E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D6E881E-EDFF-9A48-8643-9E8960853ECB}" type="datetime1">
              <a:rPr lang="en-CA" smtClean="0"/>
              <a:pPr/>
              <a:t>21/02/2021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188452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4800" dirty="0"/>
              <a:t>Introduction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 err="1"/>
              <a:t>Nemat</a:t>
            </a:r>
            <a:r>
              <a:rPr lang="en-US" dirty="0"/>
              <a:t> </a:t>
            </a:r>
            <a:r>
              <a:rPr lang="en-US" dirty="0" err="1"/>
              <a:t>Awadalla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F55A7A9-5738-CF48-B5C0-8FEFD5979462}"/>
              </a:ext>
            </a:extLst>
          </p:cNvPr>
          <p:cNvSpPr txBox="1"/>
          <p:nvPr/>
        </p:nvSpPr>
        <p:spPr>
          <a:xfrm>
            <a:off x="3893025" y="1782325"/>
            <a:ext cx="5411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chemeClr val="bg1"/>
                </a:solidFill>
              </a:rPr>
              <a:t>SER 151 – History &amp; </a:t>
            </a:r>
            <a:r>
              <a:rPr lang="en-CA" b="1" dirty="0" err="1">
                <a:solidFill>
                  <a:schemeClr val="bg1"/>
                </a:solidFill>
              </a:rPr>
              <a:t>Seerah</a:t>
            </a:r>
            <a:r>
              <a:rPr lang="en-CA" b="1" dirty="0">
                <a:solidFill>
                  <a:schemeClr val="bg1"/>
                </a:solidFill>
              </a:rPr>
              <a:t> Curriculum – Lecture No. 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409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39F5415-B9AB-7446-A689-80C6E1189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4AC2699-9ECE-504C-8F23-217B9A925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5585"/>
            <a:ext cx="10515600" cy="3272155"/>
          </a:xfrm>
        </p:spPr>
        <p:txBody>
          <a:bodyPr/>
          <a:lstStyle/>
          <a:p>
            <a:pPr marL="0" indent="0" algn="ctr">
              <a:buNone/>
            </a:pPr>
            <a:endParaRPr lang="en-US" sz="3200" i="1" dirty="0"/>
          </a:p>
          <a:p>
            <a:pPr marL="0" indent="0" algn="ctr">
              <a:buNone/>
            </a:pPr>
            <a:r>
              <a:rPr lang="en-US" sz="3200" b="1" i="1" dirty="0"/>
              <a:t/>
            </a:r>
            <a:br>
              <a:rPr lang="en-US" sz="3200" b="1" i="1" dirty="0"/>
            </a:br>
            <a:r>
              <a:rPr lang="en-US" sz="3200" b="1" i="1" dirty="0"/>
              <a:t>Why do we have to study the story of prophets?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E74D2E1-BD38-C44B-9C6E-291A89A9B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546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AA2460-D03F-0D45-A74C-B4EEBE11D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2FC1FA3-0E63-4D4F-BE42-9964B277E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SA" sz="2800" dirty="0"/>
              <a:t>”</a:t>
            </a:r>
            <a:r>
              <a:rPr lang="en-CA" sz="2800" dirty="0"/>
              <a:t>… those stories are not the products of the mind and intelligence of our Prophet. They are not things that can be thought of and made up; then, the fact that </a:t>
            </a:r>
            <a:r>
              <a:rPr lang="en-CA" sz="2800" b="1" dirty="0"/>
              <a:t>an illiterate person informs people about the events in the past </a:t>
            </a:r>
            <a:r>
              <a:rPr lang="en-CA" sz="2800" dirty="0"/>
              <a:t>as if he has seen them </a:t>
            </a:r>
            <a:r>
              <a:rPr lang="en-CA" sz="2800" b="1" dirty="0">
                <a:solidFill>
                  <a:srgbClr val="C00000"/>
                </a:solidFill>
              </a:rPr>
              <a:t>proves that he is the Messenger of Allah and that his knowledge is based on the divine revelation</a:t>
            </a:r>
            <a:r>
              <a:rPr lang="en-CA" sz="2800" dirty="0"/>
              <a:t>”.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94A0688-94F5-0E40-85A3-53EE00A8A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617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D797C5-67D1-F845-B712-2BC6AFB4C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EA4B0D2-381E-7942-BB9F-F79007F1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CA" sz="2800" dirty="0"/>
              <a:t>“</a:t>
            </a:r>
            <a:r>
              <a:rPr lang="en-CA" sz="2800" i="1" dirty="0"/>
              <a:t>We do relate unto thee the most beautiful of stories, in that We reveal to thee this (portion of the) Qur'an: before this, thou too was among those who knew it not</a:t>
            </a:r>
            <a:r>
              <a:rPr lang="en-CA" sz="2800" dirty="0"/>
              <a:t>.” </a:t>
            </a:r>
            <a:r>
              <a:rPr lang="en-US" sz="2800" dirty="0"/>
              <a:t>[Yusuf: 3]</a:t>
            </a:r>
          </a:p>
          <a:p>
            <a:pPr marL="0" indent="0" algn="just">
              <a:buNone/>
            </a:pPr>
            <a:endParaRPr lang="en-US" sz="2800" dirty="0"/>
          </a:p>
          <a:p>
            <a:pPr marL="0" indent="0" algn="just" rtl="1">
              <a:buNone/>
            </a:pPr>
            <a:r>
              <a:rPr lang="ar-SA" sz="2800" dirty="0"/>
              <a:t>نحْنُ نَقُصُّ عَلَيْكَ أَحْسَنَ الْقَصَصِ بِمَا أَوْحَيْنَا إِلَيْكَ </a:t>
            </a:r>
            <a:r>
              <a:rPr lang="ar-SA" sz="2800" dirty="0" err="1"/>
              <a:t>هَٰذَا</a:t>
            </a:r>
            <a:r>
              <a:rPr lang="ar-SA" sz="2800" dirty="0"/>
              <a:t> الْقُرْآنَ وَإِن كُنتَ مِن قَبْلِهِ لَمِنَ الْغَافِلِينَ</a:t>
            </a:r>
            <a:r>
              <a:rPr lang="en-CA" sz="2800" dirty="0"/>
              <a:t> </a:t>
            </a:r>
            <a:r>
              <a:rPr lang="ar-EG" sz="2800" dirty="0"/>
              <a:t>(سور</a:t>
            </a:r>
            <a:r>
              <a:rPr lang="ar-SA" sz="2800" dirty="0" err="1"/>
              <a:t>ة</a:t>
            </a:r>
            <a:r>
              <a:rPr lang="ar-EG" sz="2800" dirty="0"/>
              <a:t> </a:t>
            </a:r>
            <a:r>
              <a:rPr lang="ar-SA" sz="2800" dirty="0"/>
              <a:t>يوسف: 3)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1974270-8D7C-644A-8769-B6FFC226A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02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304099-2E99-574B-9C38-BBFD0BAB0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CA" dirty="0"/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EFE81DE-6AB4-7840-BFA2-2D3217F08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958" y="1825625"/>
            <a:ext cx="10515600" cy="4351338"/>
          </a:xfrm>
        </p:spPr>
        <p:txBody>
          <a:bodyPr/>
          <a:lstStyle/>
          <a:p>
            <a:pPr algn="just"/>
            <a:r>
              <a:rPr lang="en-CA" sz="2800" dirty="0"/>
              <a:t>The stories of the prophets </a:t>
            </a:r>
            <a:r>
              <a:rPr lang="en-CA" sz="2800" b="1" dirty="0"/>
              <a:t>were not mentioned in order </a:t>
            </a:r>
            <a:r>
              <a:rPr lang="en-CA" sz="2800" dirty="0"/>
              <a:t>to give </a:t>
            </a:r>
            <a:r>
              <a:rPr lang="en-CA" sz="2800" b="1" dirty="0"/>
              <a:t>plain information </a:t>
            </a:r>
            <a:r>
              <a:rPr lang="en-CA" sz="2800" dirty="0"/>
              <a:t>about history or </a:t>
            </a:r>
            <a:r>
              <a:rPr lang="en-CA" sz="2800" b="1" dirty="0"/>
              <a:t>to narrate stories </a:t>
            </a:r>
            <a:r>
              <a:rPr lang="en-CA" sz="2800" dirty="0"/>
              <a:t>of the past.</a:t>
            </a:r>
          </a:p>
          <a:p>
            <a:pPr algn="just"/>
            <a:r>
              <a:rPr lang="en-CA" sz="2800" dirty="0"/>
              <a:t>They were </a:t>
            </a:r>
            <a:r>
              <a:rPr lang="en-CA" sz="2800" b="1" dirty="0">
                <a:solidFill>
                  <a:srgbClr val="C00000"/>
                </a:solidFill>
              </a:rPr>
              <a:t>narrated to teach believers something </a:t>
            </a:r>
            <a:r>
              <a:rPr lang="en-CA" sz="2800" dirty="0"/>
              <a:t>and make them draw lessons from various events. 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2DBB83B-1531-C042-9E50-E295DAEDB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9975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2992C4D-7FE6-5941-9213-2C7C4B1F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A75E9C-5D50-634E-989F-110725317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3600" b="1" dirty="0"/>
              <a:t>How is storytelling used nowadays and why?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F5D30D7-6CA5-3046-B72C-B297C2F3D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3269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177</Words>
  <Application>Microsoft Office PowerPoint</Application>
  <PresentationFormat>Custom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Introduction </vt:lpstr>
      <vt:lpstr>Introduction</vt:lpstr>
      <vt:lpstr>Introduction</vt:lpstr>
      <vt:lpstr>Introduction</vt:lpstr>
      <vt:lpstr>Introduction</vt:lpstr>
      <vt:lpstr>Questions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Dr-Kamal</cp:lastModifiedBy>
  <cp:revision>21</cp:revision>
  <cp:lastPrinted>2020-09-26T11:48:21Z</cp:lastPrinted>
  <dcterms:created xsi:type="dcterms:W3CDTF">2020-09-13T16:40:33Z</dcterms:created>
  <dcterms:modified xsi:type="dcterms:W3CDTF">2021-02-21T14:32:22Z</dcterms:modified>
</cp:coreProperties>
</file>