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88" d="100"/>
          <a:sy n="88" d="100"/>
        </p:scale>
        <p:origin x="-8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pPr/>
              <a:t>21/02/2021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1884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800" dirty="0"/>
              <a:t>Introduction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 err="1"/>
              <a:t>Nemat</a:t>
            </a:r>
            <a:r>
              <a:rPr lang="en-US" dirty="0"/>
              <a:t> </a:t>
            </a:r>
            <a:r>
              <a:rPr lang="en-US" dirty="0" err="1"/>
              <a:t>Awadalla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55A7A9-5738-CF48-B5C0-8FEFD5979462}"/>
              </a:ext>
            </a:extLst>
          </p:cNvPr>
          <p:cNvSpPr txBox="1"/>
          <p:nvPr/>
        </p:nvSpPr>
        <p:spPr>
          <a:xfrm>
            <a:off x="3893025" y="1782325"/>
            <a:ext cx="541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SER 151 – History &amp; </a:t>
            </a:r>
            <a:r>
              <a:rPr lang="en-CA" b="1" dirty="0" err="1">
                <a:solidFill>
                  <a:schemeClr val="bg1"/>
                </a:solidFill>
              </a:rPr>
              <a:t>Seerah</a:t>
            </a:r>
            <a:r>
              <a:rPr lang="en-CA" b="1" dirty="0">
                <a:solidFill>
                  <a:schemeClr val="bg1"/>
                </a:solidFill>
              </a:rPr>
              <a:t> Curriculum – Lecture No.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F5415-B9AB-7446-A689-80C6E118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AC2699-9ECE-504C-8F23-217B9A925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585"/>
            <a:ext cx="10515600" cy="3272155"/>
          </a:xfrm>
        </p:spPr>
        <p:txBody>
          <a:bodyPr/>
          <a:lstStyle/>
          <a:p>
            <a:pPr marL="0" indent="0" algn="ctr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/>
              <a:t>Why do we have to study the story of prophets?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E74D2E1-BD38-C44B-9C6E-291A89A9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4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2800" dirty="0"/>
              <a:t>”</a:t>
            </a:r>
            <a:r>
              <a:rPr lang="en-CA" sz="2800" dirty="0"/>
              <a:t>… those stories are not the products of the mind and intelligence of our Prophet. They are not things that can be thought of and made up; then, the fact that </a:t>
            </a:r>
            <a:r>
              <a:rPr lang="en-CA" sz="2800" b="1" dirty="0"/>
              <a:t>an illiterate person informs people about the events in the past </a:t>
            </a:r>
            <a:r>
              <a:rPr lang="en-CA" sz="2800" dirty="0"/>
              <a:t>as if he has seen them </a:t>
            </a:r>
            <a:r>
              <a:rPr lang="en-CA" sz="2800" b="1" dirty="0">
                <a:solidFill>
                  <a:srgbClr val="C00000"/>
                </a:solidFill>
              </a:rPr>
              <a:t>proves that he is the Messenger of Allah and that his knowledge is based on the divine revelation</a:t>
            </a:r>
            <a:r>
              <a:rPr lang="en-CA" sz="2800" dirty="0"/>
              <a:t>”.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D797C5-67D1-F845-B712-2BC6AFB4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A4B0D2-381E-7942-BB9F-F79007F1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sz="2800" dirty="0"/>
              <a:t>“</a:t>
            </a:r>
            <a:r>
              <a:rPr lang="en-CA" sz="2800" i="1" dirty="0"/>
              <a:t>We do relate unto thee the most beautiful of stories, in that We reveal to thee this (portion of the) Qur'an: before this, thou too was among those who knew it not</a:t>
            </a:r>
            <a:r>
              <a:rPr lang="en-CA" sz="2800" dirty="0"/>
              <a:t>.” </a:t>
            </a:r>
            <a:r>
              <a:rPr lang="en-US" sz="2800" dirty="0"/>
              <a:t>[Yusuf: 3]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 rtl="1">
              <a:buNone/>
            </a:pPr>
            <a:r>
              <a:rPr lang="ar-SA" sz="2800" dirty="0"/>
              <a:t>نحْنُ نَقُصُّ عَلَيْكَ أَحْسَنَ الْقَصَصِ بِمَا أَوْحَيْنَا إِلَيْكَ </a:t>
            </a:r>
            <a:r>
              <a:rPr lang="ar-SA" sz="2800" dirty="0" err="1"/>
              <a:t>هَٰذَا</a:t>
            </a:r>
            <a:r>
              <a:rPr lang="ar-SA" sz="2800" dirty="0"/>
              <a:t> الْقُرْآنَ وَإِن كُنتَ مِن قَبْلِهِ لَمِنَ الْغَافِلِينَ</a:t>
            </a:r>
            <a:r>
              <a:rPr lang="en-CA" sz="2800" dirty="0"/>
              <a:t> </a:t>
            </a:r>
            <a:r>
              <a:rPr lang="ar-EG" sz="2800" dirty="0"/>
              <a:t>(سور</a:t>
            </a:r>
            <a:r>
              <a:rPr lang="ar-SA" sz="2800" dirty="0" err="1"/>
              <a:t>ة</a:t>
            </a:r>
            <a:r>
              <a:rPr lang="ar-EG" sz="2800" dirty="0"/>
              <a:t> </a:t>
            </a:r>
            <a:r>
              <a:rPr lang="ar-SA" sz="2800" dirty="0"/>
              <a:t>يوسف: 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974270-8D7C-644A-8769-B6FFC226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304099-2E99-574B-9C38-BBFD0BAB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CA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FE81DE-6AB4-7840-BFA2-2D3217F0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58" y="1825625"/>
            <a:ext cx="10515600" cy="4351338"/>
          </a:xfrm>
        </p:spPr>
        <p:txBody>
          <a:bodyPr/>
          <a:lstStyle/>
          <a:p>
            <a:pPr algn="just"/>
            <a:r>
              <a:rPr lang="en-CA" sz="2800" dirty="0"/>
              <a:t>The stories of the prophets </a:t>
            </a:r>
            <a:r>
              <a:rPr lang="en-CA" sz="2800" b="1" dirty="0"/>
              <a:t>were not mentioned in order </a:t>
            </a:r>
            <a:r>
              <a:rPr lang="en-CA" sz="2800" dirty="0"/>
              <a:t>to give </a:t>
            </a:r>
            <a:r>
              <a:rPr lang="en-CA" sz="2800" b="1" dirty="0"/>
              <a:t>plain information </a:t>
            </a:r>
            <a:r>
              <a:rPr lang="en-CA" sz="2800" dirty="0"/>
              <a:t>about history or </a:t>
            </a:r>
            <a:r>
              <a:rPr lang="en-CA" sz="2800" b="1" dirty="0"/>
              <a:t>to narrate stories </a:t>
            </a:r>
            <a:r>
              <a:rPr lang="en-CA" sz="2800" dirty="0"/>
              <a:t>of the past.</a:t>
            </a:r>
          </a:p>
          <a:p>
            <a:pPr algn="just"/>
            <a:r>
              <a:rPr lang="en-CA" sz="2800" dirty="0"/>
              <a:t>They were </a:t>
            </a:r>
            <a:r>
              <a:rPr lang="en-CA" sz="2800" b="1" dirty="0">
                <a:solidFill>
                  <a:srgbClr val="C00000"/>
                </a:solidFill>
              </a:rPr>
              <a:t>narrated to teach believers something </a:t>
            </a:r>
            <a:r>
              <a:rPr lang="en-CA" sz="2800" dirty="0"/>
              <a:t>and make them draw lessons from various events.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DBB83B-1531-C042-9E50-E295DAED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97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b="1" dirty="0"/>
              <a:t>How is storytelling used nowadays and why?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26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177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</vt:lpstr>
      <vt:lpstr>Introduction</vt:lpstr>
      <vt:lpstr>Introduction</vt:lpstr>
      <vt:lpstr>Introduction</vt:lpstr>
      <vt:lpstr>Introduction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Dr-Kamal</cp:lastModifiedBy>
  <cp:revision>21</cp:revision>
  <cp:lastPrinted>2020-09-26T11:48:21Z</cp:lastPrinted>
  <dcterms:created xsi:type="dcterms:W3CDTF">2020-09-13T16:40:33Z</dcterms:created>
  <dcterms:modified xsi:type="dcterms:W3CDTF">2021-02-21T14:32:22Z</dcterms:modified>
</cp:coreProperties>
</file>