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401" r:id="rId3"/>
    <p:sldId id="330" r:id="rId4"/>
    <p:sldId id="332" r:id="rId5"/>
    <p:sldId id="333" r:id="rId6"/>
    <p:sldId id="331" r:id="rId7"/>
    <p:sldId id="334" r:id="rId8"/>
    <p:sldId id="335" r:id="rId9"/>
    <p:sldId id="258" r:id="rId10"/>
    <p:sldId id="259" r:id="rId11"/>
    <p:sldId id="260" r:id="rId12"/>
    <p:sldId id="380" r:id="rId13"/>
    <p:sldId id="262" r:id="rId14"/>
    <p:sldId id="387" r:id="rId15"/>
    <p:sldId id="388" r:id="rId16"/>
    <p:sldId id="389" r:id="rId17"/>
    <p:sldId id="390" r:id="rId18"/>
    <p:sldId id="391" r:id="rId19"/>
    <p:sldId id="392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 الب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وس (الم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ة)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1D9EAB9E-E6A4-3A49-B8ED-A5BBA76E13C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09A-30DE-DB4B-8E1A-987B3F923519}" type="parTrans" cxnId="{242DC9E7-E719-7A41-A32D-22E4F4E52D12}">
      <dgm:prSet/>
      <dgm:spPr/>
      <dgm:t>
        <a:bodyPr/>
        <a:lstStyle/>
        <a:p>
          <a:endParaRPr lang="en-US"/>
        </a:p>
      </dgm:t>
    </dgm:pt>
    <dgm:pt modelId="{ADDE3D6D-F42B-8F4B-B723-749F352983BC}" type="sibTrans" cxnId="{242DC9E7-E719-7A41-A32D-22E4F4E52D12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5"/>
      <dgm:spPr/>
    </dgm:pt>
    <dgm:pt modelId="{D7076380-ECAF-8A4A-9E81-B7BDFCF1BEEB}" type="pres">
      <dgm:prSet presAssocID="{20961112-808F-A840-9FD1-EED4EADD8BF8}" presName="connectorText" presStyleLbl="sibTrans2D1" presStyleIdx="0" presStyleCnt="5"/>
      <dgm:spPr/>
    </dgm:pt>
    <dgm:pt modelId="{37541F5D-28E8-9D4B-AB27-1C4E02C84DD4}" type="pres">
      <dgm:prSet presAssocID="{B4C28CF6-0024-D04A-9751-D41B372D6EC1}" presName="node" presStyleLbl="node1" presStyleIdx="0" presStyleCnt="5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5"/>
      <dgm:spPr/>
    </dgm:pt>
    <dgm:pt modelId="{C8E2E889-4F5D-5E4A-89DA-A1A8D423EC2D}" type="pres">
      <dgm:prSet presAssocID="{3C8C6D38-15B6-D54C-86B6-325777AEFE73}" presName="connectorText" presStyleLbl="sibTrans2D1" presStyleIdx="1" presStyleCnt="5"/>
      <dgm:spPr/>
    </dgm:pt>
    <dgm:pt modelId="{C758F5A7-D2EB-014A-B46F-61C7F4ADDFAC}" type="pres">
      <dgm:prSet presAssocID="{C09C8BCB-BDF7-7F41-A72C-24BF397A68E7}" presName="node" presStyleLbl="node1" presStyleIdx="1" presStyleCnt="5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5"/>
      <dgm:spPr/>
    </dgm:pt>
    <dgm:pt modelId="{651CEE59-F6A9-6C41-800C-3A6FBBA21433}" type="pres">
      <dgm:prSet presAssocID="{F1FC84D4-96D8-384B-A0AF-C0C383C34AF5}" presName="connectorText" presStyleLbl="sibTrans2D1" presStyleIdx="2" presStyleCnt="5"/>
      <dgm:spPr/>
    </dgm:pt>
    <dgm:pt modelId="{61218A4F-C48D-5349-B767-056C78768998}" type="pres">
      <dgm:prSet presAssocID="{5D19F635-BE60-064E-B74E-C848157D3FA1}" presName="node" presStyleLbl="node1" presStyleIdx="2" presStyleCnt="5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5"/>
      <dgm:spPr/>
    </dgm:pt>
    <dgm:pt modelId="{B946CDDA-C840-BD45-85DE-4AD515E72528}" type="pres">
      <dgm:prSet presAssocID="{4AE3A5AC-720A-D34A-B5C2-417A7A42551E}" presName="connectorText" presStyleLbl="sibTrans2D1" presStyleIdx="3" presStyleCnt="5"/>
      <dgm:spPr/>
    </dgm:pt>
    <dgm:pt modelId="{BCF58AD9-435C-DD49-838B-359EEA1EC92E}" type="pres">
      <dgm:prSet presAssocID="{52857E5D-2805-484D-B60D-6745F11CFAB2}" presName="node" presStyleLbl="node1" presStyleIdx="3" presStyleCnt="5">
        <dgm:presLayoutVars>
          <dgm:bulletEnabled val="1"/>
        </dgm:presLayoutVars>
      </dgm:prSet>
      <dgm:spPr/>
    </dgm:pt>
    <dgm:pt modelId="{8191D08B-F007-B34F-812C-32CF005D0E27}" type="pres">
      <dgm:prSet presAssocID="{F513309A-30DE-DB4B-8E1A-987B3F923519}" presName="parTrans" presStyleLbl="sibTrans2D1" presStyleIdx="4" presStyleCnt="5"/>
      <dgm:spPr/>
    </dgm:pt>
    <dgm:pt modelId="{6B5FC554-A88B-C444-BEF5-A4103C59C9B6}" type="pres">
      <dgm:prSet presAssocID="{F513309A-30DE-DB4B-8E1A-987B3F923519}" presName="connectorText" presStyleLbl="sibTrans2D1" presStyleIdx="4" presStyleCnt="5"/>
      <dgm:spPr/>
    </dgm:pt>
    <dgm:pt modelId="{1562A32E-CBE1-0B49-9041-AFB3AD315686}" type="pres">
      <dgm:prSet presAssocID="{1D9EAB9E-E6A4-3A49-B8ED-A5BBA76E13CF}" presName="node" presStyleLbl="node1" presStyleIdx="4" presStyleCnt="5">
        <dgm:presLayoutVars>
          <dgm:bulletEnabled val="1"/>
        </dgm:presLayoutVars>
      </dgm:prSet>
      <dgm:spPr/>
    </dgm:pt>
  </dgm:ptLst>
  <dgm:cxnLst>
    <dgm:cxn modelId="{3EC4A224-DDD4-144C-916D-F2F9B940CB41}" type="presOf" srcId="{F513309A-30DE-DB4B-8E1A-987B3F923519}" destId="{8191D08B-F007-B34F-812C-32CF005D0E27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AAB9277C-C97E-6741-9897-853584520F29}" type="presOf" srcId="{1D9EAB9E-E6A4-3A49-B8ED-A5BBA76E13CF}" destId="{1562A32E-CBE1-0B49-9041-AFB3AD315686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36A579BD-11F2-EA49-B51B-5E6D98A893E3}" type="presOf" srcId="{F513309A-30DE-DB4B-8E1A-987B3F923519}" destId="{6B5FC554-A88B-C444-BEF5-A4103C59C9B6}" srcOrd="1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242DC9E7-E719-7A41-A32D-22E4F4E52D12}" srcId="{A3B65059-5AE2-8643-AFAD-E0FA094D6473}" destId="{1D9EAB9E-E6A4-3A49-B8ED-A5BBA76E13CF}" srcOrd="4" destOrd="0" parTransId="{F513309A-30DE-DB4B-8E1A-987B3F923519}" sibTransId="{ADDE3D6D-F42B-8F4B-B723-749F352983BC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  <dgm:cxn modelId="{7DE5957D-AC41-5A47-94D8-9EFAB998EFB5}" type="presParOf" srcId="{E0E132E9-7BE6-1749-ACC3-7FB44E5C5664}" destId="{8191D08B-F007-B34F-812C-32CF005D0E27}" srcOrd="9" destOrd="0" presId="urn:microsoft.com/office/officeart/2005/8/layout/radial5"/>
    <dgm:cxn modelId="{E18779E7-8EB2-6048-B9C2-5686C9893744}" type="presParOf" srcId="{8191D08B-F007-B34F-812C-32CF005D0E27}" destId="{6B5FC554-A88B-C444-BEF5-A4103C59C9B6}" srcOrd="0" destOrd="0" presId="urn:microsoft.com/office/officeart/2005/8/layout/radial5"/>
    <dgm:cxn modelId="{18FE643B-FDE6-0448-A0D3-18A6617E3A53}" type="presParOf" srcId="{E0E132E9-7BE6-1749-ACC3-7FB44E5C5664}" destId="{1562A32E-CBE1-0B49-9041-AFB3AD31568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نَعَمْ، لَمْ أَجِدْهُ.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هُنَاكَ تَحْتَ السَّرِير.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وَهَلْ تَعْرِفُ أَيْنَ حَقِيبَتي؟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نَعَمْ، هُنَاكَ أَمَامَ المِرْآة.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في 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لاب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289DFA-81F6-4941-8529-198FC5CF785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دُرْج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99A31C-2415-4928-884F-2002DDF507E6}" type="parTrans" cxnId="{4EE31E76-BAA4-4A5A-A9D4-0DDC0FBB0767}">
      <dgm:prSet/>
      <dgm:spPr/>
      <dgm:t>
        <a:bodyPr/>
        <a:lstStyle/>
        <a:p>
          <a:endParaRPr lang="en-US"/>
        </a:p>
      </dgm:t>
    </dgm:pt>
    <dgm:pt modelId="{8958D19A-9A31-4E0E-969E-05F3399EFC31}" type="sibTrans" cxnId="{4EE31E76-BAA4-4A5A-A9D4-0DDC0FBB0767}">
      <dgm:prSet/>
      <dgm:spPr/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3"/>
      <dgm:spPr/>
    </dgm:pt>
    <dgm:pt modelId="{D7076380-ECAF-8A4A-9E81-B7BDFCF1BEEB}" type="pres">
      <dgm:prSet presAssocID="{20961112-808F-A840-9FD1-EED4EADD8BF8}" presName="connectorText" presStyleLbl="sibTrans2D1" presStyleIdx="0" presStyleCnt="3"/>
      <dgm:spPr/>
    </dgm:pt>
    <dgm:pt modelId="{37541F5D-28E8-9D4B-AB27-1C4E02C84DD4}" type="pres">
      <dgm:prSet presAssocID="{B4C28CF6-0024-D04A-9751-D41B372D6EC1}" presName="node" presStyleLbl="node1" presStyleIdx="0" presStyleCnt="3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3"/>
      <dgm:spPr/>
    </dgm:pt>
    <dgm:pt modelId="{C8E2E889-4F5D-5E4A-89DA-A1A8D423EC2D}" type="pres">
      <dgm:prSet presAssocID="{3C8C6D38-15B6-D54C-86B6-325777AEFE73}" presName="connectorText" presStyleLbl="sibTrans2D1" presStyleIdx="1" presStyleCnt="3"/>
      <dgm:spPr/>
    </dgm:pt>
    <dgm:pt modelId="{C758F5A7-D2EB-014A-B46F-61C7F4ADDFAC}" type="pres">
      <dgm:prSet presAssocID="{C09C8BCB-BDF7-7F41-A72C-24BF397A68E7}" presName="node" presStyleLbl="node1" presStyleIdx="1" presStyleCnt="3">
        <dgm:presLayoutVars>
          <dgm:bulletEnabled val="1"/>
        </dgm:presLayoutVars>
      </dgm:prSet>
      <dgm:spPr/>
    </dgm:pt>
    <dgm:pt modelId="{9508BB9D-8DB4-4A7F-BEB0-FCBE06222D59}" type="pres">
      <dgm:prSet presAssocID="{B799A31C-2415-4928-884F-2002DDF507E6}" presName="parTrans" presStyleLbl="sibTrans2D1" presStyleIdx="2" presStyleCnt="3"/>
      <dgm:spPr/>
    </dgm:pt>
    <dgm:pt modelId="{2AE04696-FF4B-4D9B-A11E-12A482EFC63C}" type="pres">
      <dgm:prSet presAssocID="{B799A31C-2415-4928-884F-2002DDF507E6}" presName="connectorText" presStyleLbl="sibTrans2D1" presStyleIdx="2" presStyleCnt="3"/>
      <dgm:spPr/>
    </dgm:pt>
    <dgm:pt modelId="{B179D6C7-118D-45BA-AD49-04F2BB394369}" type="pres">
      <dgm:prSet presAssocID="{D1289DFA-81F6-4941-8529-198FC5CF785A}" presName="node" presStyleLbl="node1" presStyleIdx="2" presStyleCnt="3">
        <dgm:presLayoutVars>
          <dgm:bulletEnabled val="1"/>
        </dgm:presLayoutVars>
      </dgm:prSet>
      <dgm:spPr/>
    </dgm:pt>
  </dgm:ptLst>
  <dgm:cxnLst>
    <dgm:cxn modelId="{59F69800-2935-4978-9A2F-60820AC278D8}" type="presOf" srcId="{B799A31C-2415-4928-884F-2002DDF507E6}" destId="{9508BB9D-8DB4-4A7F-BEB0-FCBE06222D59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8ED2B04A-0879-46A1-82AF-0621D7333FA0}" type="presOf" srcId="{B799A31C-2415-4928-884F-2002DDF507E6}" destId="{2AE04696-FF4B-4D9B-A11E-12A482EFC63C}" srcOrd="1" destOrd="0" presId="urn:microsoft.com/office/officeart/2005/8/layout/radial5"/>
    <dgm:cxn modelId="{59848372-A1C9-4DCE-B44F-437E3D3FB975}" type="presOf" srcId="{D1289DFA-81F6-4941-8529-198FC5CF785A}" destId="{B179D6C7-118D-45BA-AD49-04F2BB394369}" srcOrd="0" destOrd="0" presId="urn:microsoft.com/office/officeart/2005/8/layout/radial5"/>
    <dgm:cxn modelId="{4EE31E76-BAA4-4A5A-A9D4-0DDC0FBB0767}" srcId="{A3B65059-5AE2-8643-AFAD-E0FA094D6473}" destId="{D1289DFA-81F6-4941-8529-198FC5CF785A}" srcOrd="2" destOrd="0" parTransId="{B799A31C-2415-4928-884F-2002DDF507E6}" sibTransId="{8958D19A-9A31-4E0E-969E-05F3399EFC31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A472BE85-0C6D-45EF-B1A4-969E2FF0651C}" type="presParOf" srcId="{E0E132E9-7BE6-1749-ACC3-7FB44E5C5664}" destId="{9508BB9D-8DB4-4A7F-BEB0-FCBE06222D59}" srcOrd="5" destOrd="0" presId="urn:microsoft.com/office/officeart/2005/8/layout/radial5"/>
    <dgm:cxn modelId="{AAA2E863-3FA7-4B41-88ED-E00FDB7720CA}" type="presParOf" srcId="{9508BB9D-8DB4-4A7F-BEB0-FCBE06222D59}" destId="{2AE04696-FF4B-4D9B-A11E-12A482EFC63C}" srcOrd="0" destOrd="0" presId="urn:microsoft.com/office/officeart/2005/8/layout/radial5"/>
    <dgm:cxn modelId="{644DDF0E-9674-4227-A575-DFE19D22C8B1}" type="presParOf" srcId="{E0E132E9-7BE6-1749-ACC3-7FB44E5C5664}" destId="{B179D6C7-118D-45BA-AD49-04F2BB39436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 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ُرْ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1D9EAB9E-E6A4-3A49-B8ED-A5BBA76E13C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09A-30DE-DB4B-8E1A-987B3F923519}" type="parTrans" cxnId="{242DC9E7-E719-7A41-A32D-22E4F4E52D12}">
      <dgm:prSet/>
      <dgm:spPr/>
      <dgm:t>
        <a:bodyPr/>
        <a:lstStyle/>
        <a:p>
          <a:endParaRPr lang="en-US"/>
        </a:p>
      </dgm:t>
    </dgm:pt>
    <dgm:pt modelId="{ADDE3D6D-F42B-8F4B-B723-749F352983BC}" type="sibTrans" cxnId="{242DC9E7-E719-7A41-A32D-22E4F4E52D12}">
      <dgm:prSet/>
      <dgm:spPr/>
      <dgm:t>
        <a:bodyPr/>
        <a:lstStyle/>
        <a:p>
          <a:endParaRPr lang="en-US"/>
        </a:p>
      </dgm:t>
    </dgm:pt>
    <dgm:pt modelId="{CC89A544-2EE3-7741-A0F0-A60C38CFDEC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E8C3C44-7456-254C-800C-EC9D15B47DC2}" type="parTrans" cxnId="{DADBB1A0-CA3D-F84F-BE81-0C4004130D1B}">
      <dgm:prSet/>
      <dgm:spPr/>
      <dgm:t>
        <a:bodyPr/>
        <a:lstStyle/>
        <a:p>
          <a:endParaRPr lang="en-US"/>
        </a:p>
      </dgm:t>
    </dgm:pt>
    <dgm:pt modelId="{8281DEBB-5656-C54D-8CE0-263DD89D1666}" type="sibTrans" cxnId="{DADBB1A0-CA3D-F84F-BE81-0C4004130D1B}">
      <dgm:prSet/>
      <dgm:spPr/>
      <dgm:t>
        <a:bodyPr/>
        <a:lstStyle/>
        <a:p>
          <a:endParaRPr lang="en-US"/>
        </a:p>
      </dgm:t>
    </dgm:pt>
    <dgm:pt modelId="{EF2513DB-AFA6-D14E-BFED-8CB10256212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64D59D-2D4C-9E4F-82F6-2BC493C20C86}" type="parTrans" cxnId="{05FCE7F6-EF0F-CF4A-8C23-52AF80548374}">
      <dgm:prSet/>
      <dgm:spPr/>
      <dgm:t>
        <a:bodyPr/>
        <a:lstStyle/>
        <a:p>
          <a:endParaRPr lang="en-US"/>
        </a:p>
      </dgm:t>
    </dgm:pt>
    <dgm:pt modelId="{BF00875F-13AA-1640-BFD8-C4ECB4EF4499}" type="sibTrans" cxnId="{05FCE7F6-EF0F-CF4A-8C23-52AF80548374}">
      <dgm:prSet/>
      <dgm:spPr/>
      <dgm:t>
        <a:bodyPr/>
        <a:lstStyle/>
        <a:p>
          <a:endParaRPr lang="en-US"/>
        </a:p>
      </dgm:t>
    </dgm:pt>
    <dgm:pt modelId="{65F43678-C982-0945-B2A5-EC764B636D1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391AC1-0BCC-ED49-B85B-5132802D47C7}" type="parTrans" cxnId="{5EBB2AD7-5B42-3643-AA33-2B2D5B1AF8D5}">
      <dgm:prSet/>
      <dgm:spPr/>
      <dgm:t>
        <a:bodyPr/>
        <a:lstStyle/>
        <a:p>
          <a:endParaRPr lang="en-US"/>
        </a:p>
      </dgm:t>
    </dgm:pt>
    <dgm:pt modelId="{154DE141-154B-C548-A88E-192E7B6780DB}" type="sibTrans" cxnId="{5EBB2AD7-5B42-3643-AA33-2B2D5B1AF8D5}">
      <dgm:prSet/>
      <dgm:spPr/>
      <dgm:t>
        <a:bodyPr/>
        <a:lstStyle/>
        <a:p>
          <a:endParaRPr lang="en-US"/>
        </a:p>
      </dgm:t>
    </dgm:pt>
    <dgm:pt modelId="{93A9512C-6F35-4A33-86CB-DD63EA1E842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مِدْفَأَة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D2C4488-92C4-4932-BFB4-B1108D5D1D9C}" type="parTrans" cxnId="{728A647E-2589-4BF2-B57B-D67E538C2101}">
      <dgm:prSet/>
      <dgm:spPr/>
      <dgm:t>
        <a:bodyPr/>
        <a:lstStyle/>
        <a:p>
          <a:endParaRPr lang="en-US"/>
        </a:p>
      </dgm:t>
    </dgm:pt>
    <dgm:pt modelId="{6257111F-F633-476E-B454-014394963433}" type="sibTrans" cxnId="{728A647E-2589-4BF2-B57B-D67E538C2101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9"/>
      <dgm:spPr/>
    </dgm:pt>
    <dgm:pt modelId="{D7076380-ECAF-8A4A-9E81-B7BDFCF1BEEB}" type="pres">
      <dgm:prSet presAssocID="{20961112-808F-A840-9FD1-EED4EADD8BF8}" presName="connectorText" presStyleLbl="sibTrans2D1" presStyleIdx="0" presStyleCnt="9"/>
      <dgm:spPr/>
    </dgm:pt>
    <dgm:pt modelId="{37541F5D-28E8-9D4B-AB27-1C4E02C84DD4}" type="pres">
      <dgm:prSet presAssocID="{B4C28CF6-0024-D04A-9751-D41B372D6EC1}" presName="node" presStyleLbl="node1" presStyleIdx="0" presStyleCnt="9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9"/>
      <dgm:spPr/>
    </dgm:pt>
    <dgm:pt modelId="{C8E2E889-4F5D-5E4A-89DA-A1A8D423EC2D}" type="pres">
      <dgm:prSet presAssocID="{3C8C6D38-15B6-D54C-86B6-325777AEFE73}" presName="connectorText" presStyleLbl="sibTrans2D1" presStyleIdx="1" presStyleCnt="9"/>
      <dgm:spPr/>
    </dgm:pt>
    <dgm:pt modelId="{C758F5A7-D2EB-014A-B46F-61C7F4ADDFAC}" type="pres">
      <dgm:prSet presAssocID="{C09C8BCB-BDF7-7F41-A72C-24BF397A68E7}" presName="node" presStyleLbl="node1" presStyleIdx="1" presStyleCnt="9">
        <dgm:presLayoutVars>
          <dgm:bulletEnabled val="1"/>
        </dgm:presLayoutVars>
      </dgm:prSet>
      <dgm:spPr/>
    </dgm:pt>
    <dgm:pt modelId="{C43697C8-CD30-48E5-B67C-326E21474AFA}" type="pres">
      <dgm:prSet presAssocID="{FD2C4488-92C4-4932-BFB4-B1108D5D1D9C}" presName="parTrans" presStyleLbl="sibTrans2D1" presStyleIdx="2" presStyleCnt="9"/>
      <dgm:spPr/>
    </dgm:pt>
    <dgm:pt modelId="{D72DB612-C0EA-4097-A9FF-D90666D07B2A}" type="pres">
      <dgm:prSet presAssocID="{FD2C4488-92C4-4932-BFB4-B1108D5D1D9C}" presName="connectorText" presStyleLbl="sibTrans2D1" presStyleIdx="2" presStyleCnt="9"/>
      <dgm:spPr/>
    </dgm:pt>
    <dgm:pt modelId="{CCAD7CCC-325E-4414-8E27-FBC5417B38B2}" type="pres">
      <dgm:prSet presAssocID="{93A9512C-6F35-4A33-86CB-DD63EA1E842F}" presName="node" presStyleLbl="node1" presStyleIdx="2" presStyleCnt="9">
        <dgm:presLayoutVars>
          <dgm:bulletEnabled val="1"/>
        </dgm:presLayoutVars>
      </dgm:prSet>
      <dgm:spPr/>
    </dgm:pt>
    <dgm:pt modelId="{F6EA6BB6-212D-AF48-AD65-4139A9B3E50B}" type="pres">
      <dgm:prSet presAssocID="{8F391AC1-0BCC-ED49-B85B-5132802D47C7}" presName="parTrans" presStyleLbl="sibTrans2D1" presStyleIdx="3" presStyleCnt="9"/>
      <dgm:spPr/>
    </dgm:pt>
    <dgm:pt modelId="{7E67B930-A56A-E245-94E3-F40C66CB1ED6}" type="pres">
      <dgm:prSet presAssocID="{8F391AC1-0BCC-ED49-B85B-5132802D47C7}" presName="connectorText" presStyleLbl="sibTrans2D1" presStyleIdx="3" presStyleCnt="9"/>
      <dgm:spPr/>
    </dgm:pt>
    <dgm:pt modelId="{296B7BD0-EBA2-F642-AB3B-DBEDF7104D5B}" type="pres">
      <dgm:prSet presAssocID="{65F43678-C982-0945-B2A5-EC764B636D19}" presName="node" presStyleLbl="node1" presStyleIdx="3" presStyleCnt="9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4" presStyleCnt="9"/>
      <dgm:spPr/>
    </dgm:pt>
    <dgm:pt modelId="{651CEE59-F6A9-6C41-800C-3A6FBBA21433}" type="pres">
      <dgm:prSet presAssocID="{F1FC84D4-96D8-384B-A0AF-C0C383C34AF5}" presName="connectorText" presStyleLbl="sibTrans2D1" presStyleIdx="4" presStyleCnt="9"/>
      <dgm:spPr/>
    </dgm:pt>
    <dgm:pt modelId="{61218A4F-C48D-5349-B767-056C78768998}" type="pres">
      <dgm:prSet presAssocID="{5D19F635-BE60-064E-B74E-C848157D3FA1}" presName="node" presStyleLbl="node1" presStyleIdx="4" presStyleCnt="9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5" presStyleCnt="9"/>
      <dgm:spPr/>
    </dgm:pt>
    <dgm:pt modelId="{B946CDDA-C840-BD45-85DE-4AD515E72528}" type="pres">
      <dgm:prSet presAssocID="{4AE3A5AC-720A-D34A-B5C2-417A7A42551E}" presName="connectorText" presStyleLbl="sibTrans2D1" presStyleIdx="5" presStyleCnt="9"/>
      <dgm:spPr/>
    </dgm:pt>
    <dgm:pt modelId="{BCF58AD9-435C-DD49-838B-359EEA1EC92E}" type="pres">
      <dgm:prSet presAssocID="{52857E5D-2805-484D-B60D-6745F11CFAB2}" presName="node" presStyleLbl="node1" presStyleIdx="5" presStyleCnt="9">
        <dgm:presLayoutVars>
          <dgm:bulletEnabled val="1"/>
        </dgm:presLayoutVars>
      </dgm:prSet>
      <dgm:spPr/>
    </dgm:pt>
    <dgm:pt modelId="{8191D08B-F007-B34F-812C-32CF005D0E27}" type="pres">
      <dgm:prSet presAssocID="{F513309A-30DE-DB4B-8E1A-987B3F923519}" presName="parTrans" presStyleLbl="sibTrans2D1" presStyleIdx="6" presStyleCnt="9"/>
      <dgm:spPr/>
    </dgm:pt>
    <dgm:pt modelId="{6B5FC554-A88B-C444-BEF5-A4103C59C9B6}" type="pres">
      <dgm:prSet presAssocID="{F513309A-30DE-DB4B-8E1A-987B3F923519}" presName="connectorText" presStyleLbl="sibTrans2D1" presStyleIdx="6" presStyleCnt="9"/>
      <dgm:spPr/>
    </dgm:pt>
    <dgm:pt modelId="{1562A32E-CBE1-0B49-9041-AFB3AD315686}" type="pres">
      <dgm:prSet presAssocID="{1D9EAB9E-E6A4-3A49-B8ED-A5BBA76E13CF}" presName="node" presStyleLbl="node1" presStyleIdx="6" presStyleCnt="9">
        <dgm:presLayoutVars>
          <dgm:bulletEnabled val="1"/>
        </dgm:presLayoutVars>
      </dgm:prSet>
      <dgm:spPr/>
    </dgm:pt>
    <dgm:pt modelId="{9CC6205C-7DAD-7B45-96DA-EA997040E5B9}" type="pres">
      <dgm:prSet presAssocID="{8E8C3C44-7456-254C-800C-EC9D15B47DC2}" presName="parTrans" presStyleLbl="sibTrans2D1" presStyleIdx="7" presStyleCnt="9"/>
      <dgm:spPr/>
    </dgm:pt>
    <dgm:pt modelId="{08FAF6FF-417D-F24D-8C19-720DB00CE691}" type="pres">
      <dgm:prSet presAssocID="{8E8C3C44-7456-254C-800C-EC9D15B47DC2}" presName="connectorText" presStyleLbl="sibTrans2D1" presStyleIdx="7" presStyleCnt="9"/>
      <dgm:spPr/>
    </dgm:pt>
    <dgm:pt modelId="{C7A5C138-A494-9840-B543-F5B2B3768D5A}" type="pres">
      <dgm:prSet presAssocID="{CC89A544-2EE3-7741-A0F0-A60C38CFDEC5}" presName="node" presStyleLbl="node1" presStyleIdx="7" presStyleCnt="9">
        <dgm:presLayoutVars>
          <dgm:bulletEnabled val="1"/>
        </dgm:presLayoutVars>
      </dgm:prSet>
      <dgm:spPr/>
    </dgm:pt>
    <dgm:pt modelId="{46ECEF48-0AD3-BE4C-A0FB-62B23328AEE6}" type="pres">
      <dgm:prSet presAssocID="{B664D59D-2D4C-9E4F-82F6-2BC493C20C86}" presName="parTrans" presStyleLbl="sibTrans2D1" presStyleIdx="8" presStyleCnt="9"/>
      <dgm:spPr/>
    </dgm:pt>
    <dgm:pt modelId="{A3126943-66EA-2646-A9A4-A644ED195104}" type="pres">
      <dgm:prSet presAssocID="{B664D59D-2D4C-9E4F-82F6-2BC493C20C86}" presName="connectorText" presStyleLbl="sibTrans2D1" presStyleIdx="8" presStyleCnt="9"/>
      <dgm:spPr/>
    </dgm:pt>
    <dgm:pt modelId="{D47115EB-B390-A948-9EB8-5FD5DC6FEF53}" type="pres">
      <dgm:prSet presAssocID="{EF2513DB-AFA6-D14E-BFED-8CB10256212F}" presName="node" presStyleLbl="node1" presStyleIdx="8" presStyleCnt="9">
        <dgm:presLayoutVars>
          <dgm:bulletEnabled val="1"/>
        </dgm:presLayoutVars>
      </dgm:prSet>
      <dgm:spPr/>
    </dgm:pt>
  </dgm:ptLst>
  <dgm:cxnLst>
    <dgm:cxn modelId="{DD7D8A0E-04E2-B04B-8895-87D09658B577}" type="presOf" srcId="{8E8C3C44-7456-254C-800C-EC9D15B47DC2}" destId="{08FAF6FF-417D-F24D-8C19-720DB00CE691}" srcOrd="1" destOrd="0" presId="urn:microsoft.com/office/officeart/2005/8/layout/radial5"/>
    <dgm:cxn modelId="{3EC4A224-DDD4-144C-916D-F2F9B940CB41}" type="presOf" srcId="{F513309A-30DE-DB4B-8E1A-987B3F923519}" destId="{8191D08B-F007-B34F-812C-32CF005D0E27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2E6B929-45B4-7F4B-8657-5CD62176680B}" srcId="{A3B65059-5AE2-8643-AFAD-E0FA094D6473}" destId="{52857E5D-2805-484D-B60D-6745F11CFAB2}" srcOrd="5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73CE85D-9B8E-2946-BBAA-F42F5E6E55E3}" type="presOf" srcId="{B664D59D-2D4C-9E4F-82F6-2BC493C20C86}" destId="{46ECEF48-0AD3-BE4C-A0FB-62B23328AEE6}" srcOrd="0" destOrd="0" presId="urn:microsoft.com/office/officeart/2005/8/layout/radial5"/>
    <dgm:cxn modelId="{360AF55D-0D69-5E4F-8FE9-620F6A792185}" type="presOf" srcId="{B664D59D-2D4C-9E4F-82F6-2BC493C20C86}" destId="{A3126943-66EA-2646-A9A4-A644ED195104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4978C64-6F4D-EE46-A696-51633275965F}" type="presOf" srcId="{65F43678-C982-0945-B2A5-EC764B636D19}" destId="{296B7BD0-EBA2-F642-AB3B-DBEDF7104D5B}" srcOrd="0" destOrd="0" presId="urn:microsoft.com/office/officeart/2005/8/layout/radial5"/>
    <dgm:cxn modelId="{918A4446-4B1A-45E1-BDE3-27EB679F5FDE}" type="presOf" srcId="{FD2C4488-92C4-4932-BFB4-B1108D5D1D9C}" destId="{C43697C8-CD30-48E5-B67C-326E21474AFA}" srcOrd="0" destOrd="0" presId="urn:microsoft.com/office/officeart/2005/8/layout/radial5"/>
    <dgm:cxn modelId="{FD0A4147-F0B4-44CF-A295-5BB2520BC73E}" type="presOf" srcId="{93A9512C-6F35-4A33-86CB-DD63EA1E842F}" destId="{CCAD7CCC-325E-4414-8E27-FBC5417B38B2}" srcOrd="0" destOrd="0" presId="urn:microsoft.com/office/officeart/2005/8/layout/radial5"/>
    <dgm:cxn modelId="{17E9E347-B632-8541-B924-64B822448F4B}" type="presOf" srcId="{8F391AC1-0BCC-ED49-B85B-5132802D47C7}" destId="{F6EA6BB6-212D-AF48-AD65-4139A9B3E50B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4" destOrd="0" parTransId="{F1FC84D4-96D8-384B-A0AF-C0C383C34AF5}" sibTransId="{EAF0D7C5-A5BD-304E-9730-1A307768EBB8}"/>
    <dgm:cxn modelId="{6C0FAF74-6C73-B644-9CE0-28F57961202A}" type="presOf" srcId="{EF2513DB-AFA6-D14E-BFED-8CB10256212F}" destId="{D47115EB-B390-A948-9EB8-5FD5DC6FEF53}" srcOrd="0" destOrd="0" presId="urn:microsoft.com/office/officeart/2005/8/layout/radial5"/>
    <dgm:cxn modelId="{AAB9277C-C97E-6741-9897-853584520F29}" type="presOf" srcId="{1D9EAB9E-E6A4-3A49-B8ED-A5BBA76E13CF}" destId="{1562A32E-CBE1-0B49-9041-AFB3AD315686}" srcOrd="0" destOrd="0" presId="urn:microsoft.com/office/officeart/2005/8/layout/radial5"/>
    <dgm:cxn modelId="{728A647E-2589-4BF2-B57B-D67E538C2101}" srcId="{A3B65059-5AE2-8643-AFAD-E0FA094D6473}" destId="{93A9512C-6F35-4A33-86CB-DD63EA1E842F}" srcOrd="2" destOrd="0" parTransId="{FD2C4488-92C4-4932-BFB4-B1108D5D1D9C}" sibTransId="{6257111F-F633-476E-B454-014394963433}"/>
    <dgm:cxn modelId="{D4E10380-0A12-654A-ADAA-18B7A1DC96ED}" type="presOf" srcId="{8E8C3C44-7456-254C-800C-EC9D15B47DC2}" destId="{9CC6205C-7DAD-7B45-96DA-EA997040E5B9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DADBB1A0-CA3D-F84F-BE81-0C4004130D1B}" srcId="{A3B65059-5AE2-8643-AFAD-E0FA094D6473}" destId="{CC89A544-2EE3-7741-A0F0-A60C38CFDEC5}" srcOrd="7" destOrd="0" parTransId="{8E8C3C44-7456-254C-800C-EC9D15B47DC2}" sibTransId="{8281DEBB-5656-C54D-8CE0-263DD89D1666}"/>
    <dgm:cxn modelId="{061756A3-0091-9349-A210-E56D42CABCE9}" type="presOf" srcId="{CC89A544-2EE3-7741-A0F0-A60C38CFDEC5}" destId="{C7A5C138-A494-9840-B543-F5B2B3768D5A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8E8A93B8-0249-C14C-A166-CF9BAE510BBD}" type="presOf" srcId="{8F391AC1-0BCC-ED49-B85B-5132802D47C7}" destId="{7E67B930-A56A-E245-94E3-F40C66CB1ED6}" srcOrd="1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36A579BD-11F2-EA49-B51B-5E6D98A893E3}" type="presOf" srcId="{F513309A-30DE-DB4B-8E1A-987B3F923519}" destId="{6B5FC554-A88B-C444-BEF5-A4103C59C9B6}" srcOrd="1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5EBB2AD7-5B42-3643-AA33-2B2D5B1AF8D5}" srcId="{A3B65059-5AE2-8643-AFAD-E0FA094D6473}" destId="{65F43678-C982-0945-B2A5-EC764B636D19}" srcOrd="3" destOrd="0" parTransId="{8F391AC1-0BCC-ED49-B85B-5132802D47C7}" sibTransId="{154DE141-154B-C548-A88E-192E7B6780DB}"/>
    <dgm:cxn modelId="{242DC9E7-E719-7A41-A32D-22E4F4E52D12}" srcId="{A3B65059-5AE2-8643-AFAD-E0FA094D6473}" destId="{1D9EAB9E-E6A4-3A49-B8ED-A5BBA76E13CF}" srcOrd="6" destOrd="0" parTransId="{F513309A-30DE-DB4B-8E1A-987B3F923519}" sibTransId="{ADDE3D6D-F42B-8F4B-B723-749F352983BC}"/>
    <dgm:cxn modelId="{E7F82FF0-710C-4AED-9154-076F97421DBD}" type="presOf" srcId="{FD2C4488-92C4-4932-BFB4-B1108D5D1D9C}" destId="{D72DB612-C0EA-4097-A9FF-D90666D07B2A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5FCE7F6-EF0F-CF4A-8C23-52AF80548374}" srcId="{A3B65059-5AE2-8643-AFAD-E0FA094D6473}" destId="{EF2513DB-AFA6-D14E-BFED-8CB10256212F}" srcOrd="8" destOrd="0" parTransId="{B664D59D-2D4C-9E4F-82F6-2BC493C20C86}" sibTransId="{BF00875F-13AA-1640-BFD8-C4ECB4EF4499}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34D4EB02-B14E-492E-9B19-2A67036E7316}" type="presParOf" srcId="{E0E132E9-7BE6-1749-ACC3-7FB44E5C5664}" destId="{C43697C8-CD30-48E5-B67C-326E21474AFA}" srcOrd="5" destOrd="0" presId="urn:microsoft.com/office/officeart/2005/8/layout/radial5"/>
    <dgm:cxn modelId="{747C7DF3-765F-49AA-AD34-67CEBD11723F}" type="presParOf" srcId="{C43697C8-CD30-48E5-B67C-326E21474AFA}" destId="{D72DB612-C0EA-4097-A9FF-D90666D07B2A}" srcOrd="0" destOrd="0" presId="urn:microsoft.com/office/officeart/2005/8/layout/radial5"/>
    <dgm:cxn modelId="{1C3BA897-0FD4-4BB8-9450-874C5CBACBCB}" type="presParOf" srcId="{E0E132E9-7BE6-1749-ACC3-7FB44E5C5664}" destId="{CCAD7CCC-325E-4414-8E27-FBC5417B38B2}" srcOrd="6" destOrd="0" presId="urn:microsoft.com/office/officeart/2005/8/layout/radial5"/>
    <dgm:cxn modelId="{3A162D1E-4CAC-4443-91DF-6A47D8FDC3DC}" type="presParOf" srcId="{E0E132E9-7BE6-1749-ACC3-7FB44E5C5664}" destId="{F6EA6BB6-212D-AF48-AD65-4139A9B3E50B}" srcOrd="7" destOrd="0" presId="urn:microsoft.com/office/officeart/2005/8/layout/radial5"/>
    <dgm:cxn modelId="{D935BBA3-A5C6-1D48-83C6-30FFBF3676C4}" type="presParOf" srcId="{F6EA6BB6-212D-AF48-AD65-4139A9B3E50B}" destId="{7E67B930-A56A-E245-94E3-F40C66CB1ED6}" srcOrd="0" destOrd="0" presId="urn:microsoft.com/office/officeart/2005/8/layout/radial5"/>
    <dgm:cxn modelId="{A8CB4458-A5CE-3649-9529-19E48EA186B4}" type="presParOf" srcId="{E0E132E9-7BE6-1749-ACC3-7FB44E5C5664}" destId="{296B7BD0-EBA2-F642-AB3B-DBEDF7104D5B}" srcOrd="8" destOrd="0" presId="urn:microsoft.com/office/officeart/2005/8/layout/radial5"/>
    <dgm:cxn modelId="{2701EAD0-09D2-A34A-860B-FCDECED7C2D2}" type="presParOf" srcId="{E0E132E9-7BE6-1749-ACC3-7FB44E5C5664}" destId="{298D7BC5-3DC1-274F-AC84-9330BF06D18F}" srcOrd="9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10" destOrd="0" presId="urn:microsoft.com/office/officeart/2005/8/layout/radial5"/>
    <dgm:cxn modelId="{27006454-FCD4-EE41-9B71-5537949F7A38}" type="presParOf" srcId="{E0E132E9-7BE6-1749-ACC3-7FB44E5C5664}" destId="{6DEC6491-A3A2-5C49-9FA2-0A6D0CD166C5}" srcOrd="11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12" destOrd="0" presId="urn:microsoft.com/office/officeart/2005/8/layout/radial5"/>
    <dgm:cxn modelId="{7DE5957D-AC41-5A47-94D8-9EFAB998EFB5}" type="presParOf" srcId="{E0E132E9-7BE6-1749-ACC3-7FB44E5C5664}" destId="{8191D08B-F007-B34F-812C-32CF005D0E27}" srcOrd="13" destOrd="0" presId="urn:microsoft.com/office/officeart/2005/8/layout/radial5"/>
    <dgm:cxn modelId="{E18779E7-8EB2-6048-B9C2-5686C9893744}" type="presParOf" srcId="{8191D08B-F007-B34F-812C-32CF005D0E27}" destId="{6B5FC554-A88B-C444-BEF5-A4103C59C9B6}" srcOrd="0" destOrd="0" presId="urn:microsoft.com/office/officeart/2005/8/layout/radial5"/>
    <dgm:cxn modelId="{18FE643B-FDE6-0448-A0D3-18A6617E3A53}" type="presParOf" srcId="{E0E132E9-7BE6-1749-ACC3-7FB44E5C5664}" destId="{1562A32E-CBE1-0B49-9041-AFB3AD315686}" srcOrd="14" destOrd="0" presId="urn:microsoft.com/office/officeart/2005/8/layout/radial5"/>
    <dgm:cxn modelId="{EBBA9B86-E40B-B847-9A89-6974116C026B}" type="presParOf" srcId="{E0E132E9-7BE6-1749-ACC3-7FB44E5C5664}" destId="{9CC6205C-7DAD-7B45-96DA-EA997040E5B9}" srcOrd="15" destOrd="0" presId="urn:microsoft.com/office/officeart/2005/8/layout/radial5"/>
    <dgm:cxn modelId="{DD5CF960-72DB-564C-A01A-915190907E4C}" type="presParOf" srcId="{9CC6205C-7DAD-7B45-96DA-EA997040E5B9}" destId="{08FAF6FF-417D-F24D-8C19-720DB00CE691}" srcOrd="0" destOrd="0" presId="urn:microsoft.com/office/officeart/2005/8/layout/radial5"/>
    <dgm:cxn modelId="{3610E22D-F0F8-6A4E-9036-A67026CD3B47}" type="presParOf" srcId="{E0E132E9-7BE6-1749-ACC3-7FB44E5C5664}" destId="{C7A5C138-A494-9840-B543-F5B2B3768D5A}" srcOrd="16" destOrd="0" presId="urn:microsoft.com/office/officeart/2005/8/layout/radial5"/>
    <dgm:cxn modelId="{8521EE9B-FC4D-114C-927E-A8CFD0D1F8B7}" type="presParOf" srcId="{E0E132E9-7BE6-1749-ACC3-7FB44E5C5664}" destId="{46ECEF48-0AD3-BE4C-A0FB-62B23328AEE6}" srcOrd="17" destOrd="0" presId="urn:microsoft.com/office/officeart/2005/8/layout/radial5"/>
    <dgm:cxn modelId="{72505A85-87FB-0C4A-A694-BF09A9C2020E}" type="presParOf" srcId="{46ECEF48-0AD3-BE4C-A0FB-62B23328AEE6}" destId="{A3126943-66EA-2646-A9A4-A644ED195104}" srcOrd="0" destOrd="0" presId="urn:microsoft.com/office/officeart/2005/8/layout/radial5"/>
    <dgm:cxn modelId="{08652780-4FBB-6244-88A8-2E73A422F93E}" type="presParOf" srcId="{E0E132E9-7BE6-1749-ACC3-7FB44E5C5664}" destId="{D47115EB-B390-A948-9EB8-5FD5DC6FEF53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 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الث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لاج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 الص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يق الش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1D9EAB9E-E6A4-3A49-B8ED-A5BBA76E13C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09A-30DE-DB4B-8E1A-987B3F923519}" type="parTrans" cxnId="{242DC9E7-E719-7A41-A32D-22E4F4E52D12}">
      <dgm:prSet/>
      <dgm:spPr/>
      <dgm:t>
        <a:bodyPr/>
        <a:lstStyle/>
        <a:p>
          <a:endParaRPr lang="en-US"/>
        </a:p>
      </dgm:t>
    </dgm:pt>
    <dgm:pt modelId="{ADDE3D6D-F42B-8F4B-B723-749F352983BC}" type="sibTrans" cxnId="{242DC9E7-E719-7A41-A32D-22E4F4E52D12}">
      <dgm:prSet/>
      <dgm:spPr/>
      <dgm:t>
        <a:bodyPr/>
        <a:lstStyle/>
        <a:p>
          <a:endParaRPr lang="en-US"/>
        </a:p>
      </dgm:t>
    </dgm:pt>
    <dgm:pt modelId="{4137E68E-F82E-497D-8B8D-6910D18B62C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طَاوِلَة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2191E3-463D-42A4-87D6-E258ECFDD448}" type="parTrans" cxnId="{1B5E6BF1-0469-4A3C-BFB0-8FDDE1740867}">
      <dgm:prSet/>
      <dgm:spPr/>
      <dgm:t>
        <a:bodyPr/>
        <a:lstStyle/>
        <a:p>
          <a:endParaRPr lang="en-US"/>
        </a:p>
      </dgm:t>
    </dgm:pt>
    <dgm:pt modelId="{DD0A8AFD-B7CF-4939-8605-5F53A353CF22}" type="sibTrans" cxnId="{1B5E6BF1-0469-4A3C-BFB0-8FDDE1740867}">
      <dgm:prSet/>
      <dgm:spPr/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6"/>
      <dgm:spPr/>
    </dgm:pt>
    <dgm:pt modelId="{D7076380-ECAF-8A4A-9E81-B7BDFCF1BEEB}" type="pres">
      <dgm:prSet presAssocID="{20961112-808F-A840-9FD1-EED4EADD8BF8}" presName="connectorText" presStyleLbl="sibTrans2D1" presStyleIdx="0" presStyleCnt="6"/>
      <dgm:spPr/>
    </dgm:pt>
    <dgm:pt modelId="{37541F5D-28E8-9D4B-AB27-1C4E02C84DD4}" type="pres">
      <dgm:prSet presAssocID="{B4C28CF6-0024-D04A-9751-D41B372D6EC1}" presName="node" presStyleLbl="node1" presStyleIdx="0" presStyleCnt="6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6"/>
      <dgm:spPr/>
    </dgm:pt>
    <dgm:pt modelId="{C8E2E889-4F5D-5E4A-89DA-A1A8D423EC2D}" type="pres">
      <dgm:prSet presAssocID="{3C8C6D38-15B6-D54C-86B6-325777AEFE73}" presName="connectorText" presStyleLbl="sibTrans2D1" presStyleIdx="1" presStyleCnt="6"/>
      <dgm:spPr/>
    </dgm:pt>
    <dgm:pt modelId="{C758F5A7-D2EB-014A-B46F-61C7F4ADDFAC}" type="pres">
      <dgm:prSet presAssocID="{C09C8BCB-BDF7-7F41-A72C-24BF397A68E7}" presName="node" presStyleLbl="node1" presStyleIdx="1" presStyleCnt="6">
        <dgm:presLayoutVars>
          <dgm:bulletEnabled val="1"/>
        </dgm:presLayoutVars>
      </dgm:prSet>
      <dgm:spPr/>
    </dgm:pt>
    <dgm:pt modelId="{ABFF7FB1-328B-44C3-9FF0-5809E0C11297}" type="pres">
      <dgm:prSet presAssocID="{502191E3-463D-42A4-87D6-E258ECFDD448}" presName="parTrans" presStyleLbl="sibTrans2D1" presStyleIdx="2" presStyleCnt="6"/>
      <dgm:spPr/>
    </dgm:pt>
    <dgm:pt modelId="{A5FC28D7-50A0-47CF-8F9B-FA2960F4145E}" type="pres">
      <dgm:prSet presAssocID="{502191E3-463D-42A4-87D6-E258ECFDD448}" presName="connectorText" presStyleLbl="sibTrans2D1" presStyleIdx="2" presStyleCnt="6"/>
      <dgm:spPr/>
    </dgm:pt>
    <dgm:pt modelId="{12050C2C-4E39-4111-BF5C-4D91F2577BA9}" type="pres">
      <dgm:prSet presAssocID="{4137E68E-F82E-497D-8B8D-6910D18B62CB}" presName="node" presStyleLbl="node1" presStyleIdx="2" presStyleCnt="6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3" presStyleCnt="6"/>
      <dgm:spPr/>
    </dgm:pt>
    <dgm:pt modelId="{651CEE59-F6A9-6C41-800C-3A6FBBA21433}" type="pres">
      <dgm:prSet presAssocID="{F1FC84D4-96D8-384B-A0AF-C0C383C34AF5}" presName="connectorText" presStyleLbl="sibTrans2D1" presStyleIdx="3" presStyleCnt="6"/>
      <dgm:spPr/>
    </dgm:pt>
    <dgm:pt modelId="{61218A4F-C48D-5349-B767-056C78768998}" type="pres">
      <dgm:prSet presAssocID="{5D19F635-BE60-064E-B74E-C848157D3FA1}" presName="node" presStyleLbl="node1" presStyleIdx="3" presStyleCnt="6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4" presStyleCnt="6"/>
      <dgm:spPr/>
    </dgm:pt>
    <dgm:pt modelId="{B946CDDA-C840-BD45-85DE-4AD515E72528}" type="pres">
      <dgm:prSet presAssocID="{4AE3A5AC-720A-D34A-B5C2-417A7A42551E}" presName="connectorText" presStyleLbl="sibTrans2D1" presStyleIdx="4" presStyleCnt="6"/>
      <dgm:spPr/>
    </dgm:pt>
    <dgm:pt modelId="{BCF58AD9-435C-DD49-838B-359EEA1EC92E}" type="pres">
      <dgm:prSet presAssocID="{52857E5D-2805-484D-B60D-6745F11CFAB2}" presName="node" presStyleLbl="node1" presStyleIdx="4" presStyleCnt="6">
        <dgm:presLayoutVars>
          <dgm:bulletEnabled val="1"/>
        </dgm:presLayoutVars>
      </dgm:prSet>
      <dgm:spPr/>
    </dgm:pt>
    <dgm:pt modelId="{8191D08B-F007-B34F-812C-32CF005D0E27}" type="pres">
      <dgm:prSet presAssocID="{F513309A-30DE-DB4B-8E1A-987B3F923519}" presName="parTrans" presStyleLbl="sibTrans2D1" presStyleIdx="5" presStyleCnt="6"/>
      <dgm:spPr/>
    </dgm:pt>
    <dgm:pt modelId="{6B5FC554-A88B-C444-BEF5-A4103C59C9B6}" type="pres">
      <dgm:prSet presAssocID="{F513309A-30DE-DB4B-8E1A-987B3F923519}" presName="connectorText" presStyleLbl="sibTrans2D1" presStyleIdx="5" presStyleCnt="6"/>
      <dgm:spPr/>
    </dgm:pt>
    <dgm:pt modelId="{1562A32E-CBE1-0B49-9041-AFB3AD315686}" type="pres">
      <dgm:prSet presAssocID="{1D9EAB9E-E6A4-3A49-B8ED-A5BBA76E13CF}" presName="node" presStyleLbl="node1" presStyleIdx="5" presStyleCnt="6">
        <dgm:presLayoutVars>
          <dgm:bulletEnabled val="1"/>
        </dgm:presLayoutVars>
      </dgm:prSet>
      <dgm:spPr/>
    </dgm:pt>
  </dgm:ptLst>
  <dgm:cxnLst>
    <dgm:cxn modelId="{3EC4A224-DDD4-144C-916D-F2F9B940CB41}" type="presOf" srcId="{F513309A-30DE-DB4B-8E1A-987B3F923519}" destId="{8191D08B-F007-B34F-812C-32CF005D0E27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2E6B929-45B4-7F4B-8657-5CD62176680B}" srcId="{A3B65059-5AE2-8643-AFAD-E0FA094D6473}" destId="{52857E5D-2805-484D-B60D-6745F11CFAB2}" srcOrd="4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3" destOrd="0" parTransId="{F1FC84D4-96D8-384B-A0AF-C0C383C34AF5}" sibTransId="{EAF0D7C5-A5BD-304E-9730-1A307768EBB8}"/>
    <dgm:cxn modelId="{AAB9277C-C97E-6741-9897-853584520F29}" type="presOf" srcId="{1D9EAB9E-E6A4-3A49-B8ED-A5BBA76E13CF}" destId="{1562A32E-CBE1-0B49-9041-AFB3AD315686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36A579BD-11F2-EA49-B51B-5E6D98A893E3}" type="presOf" srcId="{F513309A-30DE-DB4B-8E1A-987B3F923519}" destId="{6B5FC554-A88B-C444-BEF5-A4103C59C9B6}" srcOrd="1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5402D3DB-EB48-459A-B8B1-A71AF86332F4}" type="presOf" srcId="{4137E68E-F82E-497D-8B8D-6910D18B62CB}" destId="{12050C2C-4E39-4111-BF5C-4D91F2577BA9}" srcOrd="0" destOrd="0" presId="urn:microsoft.com/office/officeart/2005/8/layout/radial5"/>
    <dgm:cxn modelId="{242DC9E7-E719-7A41-A32D-22E4F4E52D12}" srcId="{A3B65059-5AE2-8643-AFAD-E0FA094D6473}" destId="{1D9EAB9E-E6A4-3A49-B8ED-A5BBA76E13CF}" srcOrd="5" destOrd="0" parTransId="{F513309A-30DE-DB4B-8E1A-987B3F923519}" sibTransId="{ADDE3D6D-F42B-8F4B-B723-749F352983BC}"/>
    <dgm:cxn modelId="{6E0A80EC-2C3E-4BE3-9893-0B32EB95839C}" type="presOf" srcId="{502191E3-463D-42A4-87D6-E258ECFDD448}" destId="{A5FC28D7-50A0-47CF-8F9B-FA2960F4145E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1B5E6BF1-0469-4A3C-BFB0-8FDDE1740867}" srcId="{A3B65059-5AE2-8643-AFAD-E0FA094D6473}" destId="{4137E68E-F82E-497D-8B8D-6910D18B62CB}" srcOrd="2" destOrd="0" parTransId="{502191E3-463D-42A4-87D6-E258ECFDD448}" sibTransId="{DD0A8AFD-B7CF-4939-8605-5F53A353CF22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27A793FA-F6B9-4DB7-A4AC-D3EBEA53A670}" type="presOf" srcId="{502191E3-463D-42A4-87D6-E258ECFDD448}" destId="{ABFF7FB1-328B-44C3-9FF0-5809E0C11297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4522566-1597-4691-8B89-A219C41F51EB}" type="presParOf" srcId="{E0E132E9-7BE6-1749-ACC3-7FB44E5C5664}" destId="{ABFF7FB1-328B-44C3-9FF0-5809E0C11297}" srcOrd="5" destOrd="0" presId="urn:microsoft.com/office/officeart/2005/8/layout/radial5"/>
    <dgm:cxn modelId="{E0D83F8A-7DE2-4FC8-A635-B86BCBAA87C7}" type="presParOf" srcId="{ABFF7FB1-328B-44C3-9FF0-5809E0C11297}" destId="{A5FC28D7-50A0-47CF-8F9B-FA2960F4145E}" srcOrd="0" destOrd="0" presId="urn:microsoft.com/office/officeart/2005/8/layout/radial5"/>
    <dgm:cxn modelId="{B596D9C0-BCD3-4B0D-A169-E39E89727F1E}" type="presParOf" srcId="{E0E132E9-7BE6-1749-ACC3-7FB44E5C5664}" destId="{12050C2C-4E39-4111-BF5C-4D91F2577BA9}" srcOrd="6" destOrd="0" presId="urn:microsoft.com/office/officeart/2005/8/layout/radial5"/>
    <dgm:cxn modelId="{2701EAD0-09D2-A34A-860B-FCDECED7C2D2}" type="presParOf" srcId="{E0E132E9-7BE6-1749-ACC3-7FB44E5C5664}" destId="{298D7BC5-3DC1-274F-AC84-9330BF06D18F}" srcOrd="7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8" destOrd="0" presId="urn:microsoft.com/office/officeart/2005/8/layout/radial5"/>
    <dgm:cxn modelId="{27006454-FCD4-EE41-9B71-5537949F7A38}" type="presParOf" srcId="{E0E132E9-7BE6-1749-ACC3-7FB44E5C5664}" destId="{6DEC6491-A3A2-5C49-9FA2-0A6D0CD166C5}" srcOrd="9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10" destOrd="0" presId="urn:microsoft.com/office/officeart/2005/8/layout/radial5"/>
    <dgm:cxn modelId="{7DE5957D-AC41-5A47-94D8-9EFAB998EFB5}" type="presParOf" srcId="{E0E132E9-7BE6-1749-ACC3-7FB44E5C5664}" destId="{8191D08B-F007-B34F-812C-32CF005D0E27}" srcOrd="11" destOrd="0" presId="urn:microsoft.com/office/officeart/2005/8/layout/radial5"/>
    <dgm:cxn modelId="{E18779E7-8EB2-6048-B9C2-5686C9893744}" type="presParOf" srcId="{8191D08B-F007-B34F-812C-32CF005D0E27}" destId="{6B5FC554-A88B-C444-BEF5-A4103C59C9B6}" srcOrd="0" destOrd="0" presId="urn:microsoft.com/office/officeart/2005/8/layout/radial5"/>
    <dgm:cxn modelId="{18FE643B-FDE6-0448-A0D3-18A6617E3A53}" type="presParOf" srcId="{E0E132E9-7BE6-1749-ACC3-7FB44E5C5664}" destId="{1562A32E-CBE1-0B49-9041-AFB3AD31568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7464B87-0F4E-41A7-AEA8-05A2D12FA5A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مِرْآة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BE487B4-261C-4D83-A429-B213F9812269}" type="parTrans" cxnId="{D832E69F-90DE-4686-8C62-C00ADFDE1B69}">
      <dgm:prSet/>
      <dgm:spPr/>
      <dgm:t>
        <a:bodyPr/>
        <a:lstStyle/>
        <a:p>
          <a:endParaRPr lang="en-US"/>
        </a:p>
      </dgm:t>
    </dgm:pt>
    <dgm:pt modelId="{E4FB6CD4-48E0-4287-B0C1-20DFC9BB42EF}" type="sibTrans" cxnId="{D832E69F-90DE-4686-8C62-C00ADFDE1B69}">
      <dgm:prSet/>
      <dgm:spPr/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2"/>
      <dgm:spPr/>
    </dgm:pt>
    <dgm:pt modelId="{D7076380-ECAF-8A4A-9E81-B7BDFCF1BEEB}" type="pres">
      <dgm:prSet presAssocID="{20961112-808F-A840-9FD1-EED4EADD8BF8}" presName="connectorText" presStyleLbl="sibTrans2D1" presStyleIdx="0" presStyleCnt="2"/>
      <dgm:spPr/>
    </dgm:pt>
    <dgm:pt modelId="{37541F5D-28E8-9D4B-AB27-1C4E02C84DD4}" type="pres">
      <dgm:prSet presAssocID="{B4C28CF6-0024-D04A-9751-D41B372D6EC1}" presName="node" presStyleLbl="node1" presStyleIdx="0" presStyleCnt="2">
        <dgm:presLayoutVars>
          <dgm:bulletEnabled val="1"/>
        </dgm:presLayoutVars>
      </dgm:prSet>
      <dgm:spPr/>
    </dgm:pt>
    <dgm:pt modelId="{71A6F78C-AAA7-44AF-9592-69EE636CACBA}" type="pres">
      <dgm:prSet presAssocID="{5BE487B4-261C-4D83-A429-B213F9812269}" presName="parTrans" presStyleLbl="sibTrans2D1" presStyleIdx="1" presStyleCnt="2"/>
      <dgm:spPr/>
    </dgm:pt>
    <dgm:pt modelId="{1BFB3FF4-8CD4-46DD-8404-9D95D0681A94}" type="pres">
      <dgm:prSet presAssocID="{5BE487B4-261C-4D83-A429-B213F9812269}" presName="connectorText" presStyleLbl="sibTrans2D1" presStyleIdx="1" presStyleCnt="2"/>
      <dgm:spPr/>
    </dgm:pt>
    <dgm:pt modelId="{6C3DF82D-05DF-4E6B-A8CA-222DBC4D25A1}" type="pres">
      <dgm:prSet presAssocID="{A7464B87-0F4E-41A7-AEA8-05A2D12FA5AE}" presName="node" presStyleLbl="node1" presStyleIdx="1" presStyleCnt="2">
        <dgm:presLayoutVars>
          <dgm:bulletEnabled val="1"/>
        </dgm:presLayoutVars>
      </dgm:prSet>
      <dgm:spPr/>
    </dgm:pt>
  </dgm:ptLst>
  <dgm:cxnLst>
    <dgm:cxn modelId="{73FA1B02-3123-490F-AC54-4E233A4DCB8A}" type="presOf" srcId="{A7464B87-0F4E-41A7-AEA8-05A2D12FA5AE}" destId="{6C3DF82D-05DF-4E6B-A8CA-222DBC4D25A1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7E8AC05E-9FC0-4608-B33A-C5FEBFD5A8B0}" type="presOf" srcId="{5BE487B4-261C-4D83-A429-B213F9812269}" destId="{1BFB3FF4-8CD4-46DD-8404-9D95D0681A94}" srcOrd="1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D832E69F-90DE-4686-8C62-C00ADFDE1B69}" srcId="{A3B65059-5AE2-8643-AFAD-E0FA094D6473}" destId="{A7464B87-0F4E-41A7-AEA8-05A2D12FA5AE}" srcOrd="1" destOrd="0" parTransId="{5BE487B4-261C-4D83-A429-B213F9812269}" sibTransId="{E4FB6CD4-48E0-4287-B0C1-20DFC9BB42EF}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442B3BCC-8BDA-4171-B5B4-AB0FA18A77C5}" type="presOf" srcId="{5BE487B4-261C-4D83-A429-B213F9812269}" destId="{71A6F78C-AAA7-44AF-9592-69EE636CACBA}" srcOrd="0" destOrd="0" presId="urn:microsoft.com/office/officeart/2005/8/layout/radial5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42EC063B-3C2E-4F9A-8BA9-43AED499B183}" type="presParOf" srcId="{E0E132E9-7BE6-1749-ACC3-7FB44E5C5664}" destId="{71A6F78C-AAA7-44AF-9592-69EE636CACBA}" srcOrd="3" destOrd="0" presId="urn:microsoft.com/office/officeart/2005/8/layout/radial5"/>
    <dgm:cxn modelId="{B9FF604E-F4F1-4C83-8B64-7629979D2A11}" type="presParOf" srcId="{71A6F78C-AAA7-44AF-9592-69EE636CACBA}" destId="{1BFB3FF4-8CD4-46DD-8404-9D95D0681A94}" srcOrd="0" destOrd="0" presId="urn:microsoft.com/office/officeart/2005/8/layout/radial5"/>
    <dgm:cxn modelId="{58060D8E-F0C9-4AF9-BB97-BCA2DF71AB95}" type="presParOf" srcId="{E0E132E9-7BE6-1749-ACC3-7FB44E5C5664}" destId="{6C3DF82D-05DF-4E6B-A8CA-222DBC4D25A1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يَبْحَث</a:t>
          </a: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723ED4-9E84-4051-B848-F099EA7E1A6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يَسْتَعِد</a:t>
          </a:r>
        </a:p>
      </dgm:t>
    </dgm:pt>
    <dgm:pt modelId="{2B32D164-1FB4-4642-B36A-ED4F8025CB11}" type="parTrans" cxnId="{38AF3491-3A77-4364-9FD8-96D55F1E0599}">
      <dgm:prSet/>
      <dgm:spPr/>
      <dgm:t>
        <a:bodyPr/>
        <a:lstStyle/>
        <a:p>
          <a:endParaRPr lang="en-US"/>
        </a:p>
      </dgm:t>
    </dgm:pt>
    <dgm:pt modelId="{E042819B-3B0C-4E0A-91B4-67417AAD9604}" type="sibTrans" cxnId="{38AF3491-3A77-4364-9FD8-96D55F1E0599}">
      <dgm:prSet/>
      <dgm:spPr/>
      <dgm:t>
        <a:bodyPr/>
        <a:lstStyle/>
        <a:p>
          <a:endParaRPr lang="en-US"/>
        </a:p>
      </dgm:t>
    </dgm:pt>
    <dgm:pt modelId="{3231B5F9-CD04-42AB-BC4C-086F59BF1AC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يُرَتِّب</a:t>
          </a:r>
        </a:p>
      </dgm:t>
    </dgm:pt>
    <dgm:pt modelId="{20E91472-AF69-48CA-A735-BA42B3088CE5}" type="parTrans" cxnId="{240D12A4-DDEC-486E-8450-3CE2E57F55A9}">
      <dgm:prSet/>
      <dgm:spPr/>
      <dgm:t>
        <a:bodyPr/>
        <a:lstStyle/>
        <a:p>
          <a:endParaRPr lang="en-US"/>
        </a:p>
      </dgm:t>
    </dgm:pt>
    <dgm:pt modelId="{5BCBE5DF-3F22-4FEF-ACA1-4670B986A892}" type="sibTrans" cxnId="{240D12A4-DDEC-486E-8450-3CE2E57F55A9}">
      <dgm:prSet/>
      <dgm:spPr/>
      <dgm:t>
        <a:bodyPr/>
        <a:lstStyle/>
        <a:p>
          <a:endParaRPr lang="en-US"/>
        </a:p>
      </dgm:t>
    </dgm:pt>
    <dgm:pt modelId="{2C751D05-58C0-4A4C-8BE5-42F71C41C21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يَتَذَكَّر</a:t>
          </a:r>
        </a:p>
      </dgm:t>
    </dgm:pt>
    <dgm:pt modelId="{1E216776-3AFB-401C-A087-331EB137AFE5}" type="parTrans" cxnId="{0E625FE8-3124-4E62-874D-800033F8DF41}">
      <dgm:prSet/>
      <dgm:spPr/>
      <dgm:t>
        <a:bodyPr/>
        <a:lstStyle/>
        <a:p>
          <a:endParaRPr lang="en-US"/>
        </a:p>
      </dgm:t>
    </dgm:pt>
    <dgm:pt modelId="{EEF4BCF9-31C7-44E5-80F5-35FF8226B820}" type="sibTrans" cxnId="{0E625FE8-3124-4E62-874D-800033F8DF41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4"/>
      <dgm:spPr/>
    </dgm:pt>
    <dgm:pt modelId="{D7076380-ECAF-8A4A-9E81-B7BDFCF1BEEB}" type="pres">
      <dgm:prSet presAssocID="{20961112-808F-A840-9FD1-EED4EADD8BF8}" presName="connectorText" presStyleLbl="sibTrans2D1" presStyleIdx="0" presStyleCnt="4"/>
      <dgm:spPr/>
    </dgm:pt>
    <dgm:pt modelId="{37541F5D-28E8-9D4B-AB27-1C4E02C84DD4}" type="pres">
      <dgm:prSet presAssocID="{B4C28CF6-0024-D04A-9751-D41B372D6EC1}" presName="node" presStyleLbl="node1" presStyleIdx="0" presStyleCnt="4">
        <dgm:presLayoutVars>
          <dgm:bulletEnabled val="1"/>
        </dgm:presLayoutVars>
      </dgm:prSet>
      <dgm:spPr/>
    </dgm:pt>
    <dgm:pt modelId="{652E1405-48D1-489F-9E14-5996E1C15424}" type="pres">
      <dgm:prSet presAssocID="{2B32D164-1FB4-4642-B36A-ED4F8025CB11}" presName="parTrans" presStyleLbl="sibTrans2D1" presStyleIdx="1" presStyleCnt="4"/>
      <dgm:spPr/>
    </dgm:pt>
    <dgm:pt modelId="{46B6DD01-6228-4D80-9238-0DE1E6F38459}" type="pres">
      <dgm:prSet presAssocID="{2B32D164-1FB4-4642-B36A-ED4F8025CB11}" presName="connectorText" presStyleLbl="sibTrans2D1" presStyleIdx="1" presStyleCnt="4"/>
      <dgm:spPr/>
    </dgm:pt>
    <dgm:pt modelId="{E88A9913-4CC3-4D3D-8B1A-2773D42D1D0B}" type="pres">
      <dgm:prSet presAssocID="{B2723ED4-9E84-4051-B848-F099EA7E1A61}" presName="node" presStyleLbl="node1" presStyleIdx="1" presStyleCnt="4">
        <dgm:presLayoutVars>
          <dgm:bulletEnabled val="1"/>
        </dgm:presLayoutVars>
      </dgm:prSet>
      <dgm:spPr/>
    </dgm:pt>
    <dgm:pt modelId="{34027CDF-1F8D-4910-9EB9-C5C9C7F1E134}" type="pres">
      <dgm:prSet presAssocID="{20E91472-AF69-48CA-A735-BA42B3088CE5}" presName="parTrans" presStyleLbl="sibTrans2D1" presStyleIdx="2" presStyleCnt="4"/>
      <dgm:spPr/>
    </dgm:pt>
    <dgm:pt modelId="{C216F2DB-C1D4-4E35-AED0-3E01DE78FC3D}" type="pres">
      <dgm:prSet presAssocID="{20E91472-AF69-48CA-A735-BA42B3088CE5}" presName="connectorText" presStyleLbl="sibTrans2D1" presStyleIdx="2" presStyleCnt="4"/>
      <dgm:spPr/>
    </dgm:pt>
    <dgm:pt modelId="{58C0C334-A27C-4D88-9E2E-6F3640645CA1}" type="pres">
      <dgm:prSet presAssocID="{3231B5F9-CD04-42AB-BC4C-086F59BF1ACD}" presName="node" presStyleLbl="node1" presStyleIdx="2" presStyleCnt="4">
        <dgm:presLayoutVars>
          <dgm:bulletEnabled val="1"/>
        </dgm:presLayoutVars>
      </dgm:prSet>
      <dgm:spPr/>
    </dgm:pt>
    <dgm:pt modelId="{82343346-3FB4-4116-9438-07BBB6734B80}" type="pres">
      <dgm:prSet presAssocID="{1E216776-3AFB-401C-A087-331EB137AFE5}" presName="parTrans" presStyleLbl="sibTrans2D1" presStyleIdx="3" presStyleCnt="4"/>
      <dgm:spPr/>
    </dgm:pt>
    <dgm:pt modelId="{04F4455C-2F46-4325-904A-E7AE821D6906}" type="pres">
      <dgm:prSet presAssocID="{1E216776-3AFB-401C-A087-331EB137AFE5}" presName="connectorText" presStyleLbl="sibTrans2D1" presStyleIdx="3" presStyleCnt="4"/>
      <dgm:spPr/>
    </dgm:pt>
    <dgm:pt modelId="{A0A9F52C-4262-4C57-9CB3-8A6FEE1D58B5}" type="pres">
      <dgm:prSet presAssocID="{2C751D05-58C0-4A4C-8BE5-42F71C41C21E}" presName="node" presStyleLbl="node1" presStyleIdx="3" presStyleCnt="4">
        <dgm:presLayoutVars>
          <dgm:bulletEnabled val="1"/>
        </dgm:presLayoutVars>
      </dgm:prSet>
      <dgm:spPr/>
    </dgm:pt>
  </dgm:ptLst>
  <dgm:cxnLst>
    <dgm:cxn modelId="{16BDC900-FB96-44D2-A71D-1B32A26A7F75}" type="presOf" srcId="{3231B5F9-CD04-42AB-BC4C-086F59BF1ACD}" destId="{58C0C334-A27C-4D88-9E2E-6F3640645CA1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B56B1627-C23B-4BA1-8CC8-D3A59B2B77D6}" type="presOf" srcId="{B2723ED4-9E84-4051-B848-F099EA7E1A61}" destId="{E88A9913-4CC3-4D3D-8B1A-2773D42D1D0B}" srcOrd="0" destOrd="0" presId="urn:microsoft.com/office/officeart/2005/8/layout/radial5"/>
    <dgm:cxn modelId="{4621DA3E-339B-444E-AA39-96DC020C4EDE}" type="presOf" srcId="{2C751D05-58C0-4A4C-8BE5-42F71C41C21E}" destId="{A0A9F52C-4262-4C57-9CB3-8A6FEE1D58B5}" srcOrd="0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AF9AA150-93F4-4C73-8096-F2B8F511F250}" type="presOf" srcId="{20E91472-AF69-48CA-A735-BA42B3088CE5}" destId="{34027CDF-1F8D-4910-9EB9-C5C9C7F1E134}" srcOrd="0" destOrd="0" presId="urn:microsoft.com/office/officeart/2005/8/layout/radial5"/>
    <dgm:cxn modelId="{6743387C-01C2-441F-9710-C9D0B61D5CBE}" type="presOf" srcId="{1E216776-3AFB-401C-A087-331EB137AFE5}" destId="{04F4455C-2F46-4325-904A-E7AE821D6906}" srcOrd="1" destOrd="0" presId="urn:microsoft.com/office/officeart/2005/8/layout/radial5"/>
    <dgm:cxn modelId="{68091C85-C81E-4DB7-A6CD-CB9CD74208AB}" type="presOf" srcId="{20E91472-AF69-48CA-A735-BA42B3088CE5}" destId="{C216F2DB-C1D4-4E35-AED0-3E01DE78FC3D}" srcOrd="1" destOrd="0" presId="urn:microsoft.com/office/officeart/2005/8/layout/radial5"/>
    <dgm:cxn modelId="{D0117C85-45BD-4B32-BCB1-F7D866AC948F}" type="presOf" srcId="{2B32D164-1FB4-4642-B36A-ED4F8025CB11}" destId="{652E1405-48D1-489F-9E14-5996E1C15424}" srcOrd="0" destOrd="0" presId="urn:microsoft.com/office/officeart/2005/8/layout/radial5"/>
    <dgm:cxn modelId="{38AF3491-3A77-4364-9FD8-96D55F1E0599}" srcId="{A3B65059-5AE2-8643-AFAD-E0FA094D6473}" destId="{B2723ED4-9E84-4051-B848-F099EA7E1A61}" srcOrd="1" destOrd="0" parTransId="{2B32D164-1FB4-4642-B36A-ED4F8025CB11}" sibTransId="{E042819B-3B0C-4E0A-91B4-67417AAD9604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240D12A4-DDEC-486E-8450-3CE2E57F55A9}" srcId="{A3B65059-5AE2-8643-AFAD-E0FA094D6473}" destId="{3231B5F9-CD04-42AB-BC4C-086F59BF1ACD}" srcOrd="2" destOrd="0" parTransId="{20E91472-AF69-48CA-A735-BA42B3088CE5}" sibTransId="{5BCBE5DF-3F22-4FEF-ACA1-4670B986A892}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208216D2-6ACA-4805-AEDC-786BCEC5B4BB}" type="presOf" srcId="{2B32D164-1FB4-4642-B36A-ED4F8025CB11}" destId="{46B6DD01-6228-4D80-9238-0DE1E6F38459}" srcOrd="1" destOrd="0" presId="urn:microsoft.com/office/officeart/2005/8/layout/radial5"/>
    <dgm:cxn modelId="{0E625FE8-3124-4E62-874D-800033F8DF41}" srcId="{A3B65059-5AE2-8643-AFAD-E0FA094D6473}" destId="{2C751D05-58C0-4A4C-8BE5-42F71C41C21E}" srcOrd="3" destOrd="0" parTransId="{1E216776-3AFB-401C-A087-331EB137AFE5}" sibTransId="{EEF4BCF9-31C7-44E5-80F5-35FF8226B820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8985AEF8-8A63-4961-8E78-2CCFF953C88F}" type="presOf" srcId="{1E216776-3AFB-401C-A087-331EB137AFE5}" destId="{82343346-3FB4-4116-9438-07BBB6734B80}" srcOrd="0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770598D9-8668-4A50-8960-B13EA50D4D06}" type="presParOf" srcId="{E0E132E9-7BE6-1749-ACC3-7FB44E5C5664}" destId="{652E1405-48D1-489F-9E14-5996E1C15424}" srcOrd="3" destOrd="0" presId="urn:microsoft.com/office/officeart/2005/8/layout/radial5"/>
    <dgm:cxn modelId="{ECE5457D-9076-4BEE-A1EF-CE689C92810A}" type="presParOf" srcId="{652E1405-48D1-489F-9E14-5996E1C15424}" destId="{46B6DD01-6228-4D80-9238-0DE1E6F38459}" srcOrd="0" destOrd="0" presId="urn:microsoft.com/office/officeart/2005/8/layout/radial5"/>
    <dgm:cxn modelId="{8A7E5624-83FE-47C6-929F-AB32425FAE1D}" type="presParOf" srcId="{E0E132E9-7BE6-1749-ACC3-7FB44E5C5664}" destId="{E88A9913-4CC3-4D3D-8B1A-2773D42D1D0B}" srcOrd="4" destOrd="0" presId="urn:microsoft.com/office/officeart/2005/8/layout/radial5"/>
    <dgm:cxn modelId="{B685B728-08B9-4A3B-B43E-2D3BCBCCEF08}" type="presParOf" srcId="{E0E132E9-7BE6-1749-ACC3-7FB44E5C5664}" destId="{34027CDF-1F8D-4910-9EB9-C5C9C7F1E134}" srcOrd="5" destOrd="0" presId="urn:microsoft.com/office/officeart/2005/8/layout/radial5"/>
    <dgm:cxn modelId="{743C6667-0405-402F-927B-CBFDB42B2828}" type="presParOf" srcId="{34027CDF-1F8D-4910-9EB9-C5C9C7F1E134}" destId="{C216F2DB-C1D4-4E35-AED0-3E01DE78FC3D}" srcOrd="0" destOrd="0" presId="urn:microsoft.com/office/officeart/2005/8/layout/radial5"/>
    <dgm:cxn modelId="{22DD0A4A-357F-47C3-B491-503D6D7FBF9B}" type="presParOf" srcId="{E0E132E9-7BE6-1749-ACC3-7FB44E5C5664}" destId="{58C0C334-A27C-4D88-9E2E-6F3640645CA1}" srcOrd="6" destOrd="0" presId="urn:microsoft.com/office/officeart/2005/8/layout/radial5"/>
    <dgm:cxn modelId="{6256F9D0-828A-4298-B300-73E5336E517D}" type="presParOf" srcId="{E0E132E9-7BE6-1749-ACC3-7FB44E5C5664}" destId="{82343346-3FB4-4116-9438-07BBB6734B80}" srcOrd="7" destOrd="0" presId="urn:microsoft.com/office/officeart/2005/8/layout/radial5"/>
    <dgm:cxn modelId="{CABC4652-AB57-4B54-8BD3-13E72DFF5C14}" type="presParOf" srcId="{82343346-3FB4-4116-9438-07BBB6734B80}" destId="{04F4455C-2F46-4325-904A-E7AE821D6906}" srcOrd="0" destOrd="0" presId="urn:microsoft.com/office/officeart/2005/8/layout/radial5"/>
    <dgm:cxn modelId="{DA033143-33DA-42EB-B1BB-D1364C08A4B4}" type="presParOf" srcId="{E0E132E9-7BE6-1749-ACC3-7FB44E5C5664}" destId="{A0A9F52C-4262-4C57-9CB3-8A6FEE1D58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تَفْعَلُ يَا عَبْدَ الله؟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إِنِّي أَسْتَعِدُّ لِلنَّوْمِ. وَمَاذَا عَنْك؟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 أَنْ أُرَتِّبَ مَلَابِسِي فِي الخِزَانَةِ، ثُمَّ أَنَام.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تَذَكَّرْتُ، يَجِبُ أَنْ أُرَتِّبَ أَوْرَاقِي فِي الدُّرْج.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مِنْ فَضْلِكَ يَا عَبْدَ الله أَيْنَ حِذَائِي الجَدِيد؟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بَحَثْتَ عَنْهُ فِي الخِزَانَة؟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73265" y="2587867"/>
          <a:ext cx="1845468" cy="184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الب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858130"/>
        <a:ext cx="1304942" cy="1304942"/>
      </dsp:txXfrm>
    </dsp:sp>
    <dsp:sp modelId="{EFF1EC9F-2A78-8242-8C8B-0F92E1D1DD07}">
      <dsp:nvSpPr>
        <dsp:cNvPr id="0" name=""/>
        <dsp:cNvSpPr/>
      </dsp:nvSpPr>
      <dsp:spPr>
        <a:xfrm rot="16200000">
          <a:off x="5900431" y="1916210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59102" y="2100373"/>
        <a:ext cx="273795" cy="376475"/>
      </dsp:txXfrm>
    </dsp:sp>
    <dsp:sp modelId="{37541F5D-28E8-9D4B-AB27-1C4E02C84DD4}">
      <dsp:nvSpPr>
        <dsp:cNvPr id="0" name=""/>
        <dsp:cNvSpPr/>
      </dsp:nvSpPr>
      <dsp:spPr>
        <a:xfrm>
          <a:off x="5173265" y="4405"/>
          <a:ext cx="1845468" cy="18454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الن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4668"/>
        <a:ext cx="1304942" cy="1304942"/>
      </dsp:txXfrm>
    </dsp:sp>
    <dsp:sp modelId="{114F3577-38FC-944A-9D53-2D6EC60A7A26}">
      <dsp:nvSpPr>
        <dsp:cNvPr id="0" name=""/>
        <dsp:cNvSpPr/>
      </dsp:nvSpPr>
      <dsp:spPr>
        <a:xfrm rot="20520000">
          <a:off x="7118412" y="2801125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21284" y="2944747"/>
        <a:ext cx="273795" cy="376475"/>
      </dsp:txXfrm>
    </dsp:sp>
    <dsp:sp modelId="{C758F5A7-D2EB-014A-B46F-61C7F4ADDFAC}">
      <dsp:nvSpPr>
        <dsp:cNvPr id="0" name=""/>
        <dsp:cNvSpPr/>
      </dsp:nvSpPr>
      <dsp:spPr>
        <a:xfrm>
          <a:off x="7630284" y="1789533"/>
          <a:ext cx="1845468" cy="18454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الج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وس (الم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يش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ة)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547" y="2059796"/>
        <a:ext cx="1304942" cy="1304942"/>
      </dsp:txXfrm>
    </dsp:sp>
    <dsp:sp modelId="{298D7BC5-3DC1-274F-AC84-9330BF06D18F}">
      <dsp:nvSpPr>
        <dsp:cNvPr id="0" name=""/>
        <dsp:cNvSpPr/>
      </dsp:nvSpPr>
      <dsp:spPr>
        <a:xfrm rot="3240000">
          <a:off x="6653185" y="4232948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77370" y="4310975"/>
        <a:ext cx="273795" cy="376475"/>
      </dsp:txXfrm>
    </dsp:sp>
    <dsp:sp modelId="{61218A4F-C48D-5349-B767-056C78768998}">
      <dsp:nvSpPr>
        <dsp:cNvPr id="0" name=""/>
        <dsp:cNvSpPr/>
      </dsp:nvSpPr>
      <dsp:spPr>
        <a:xfrm>
          <a:off x="6691786" y="4677932"/>
          <a:ext cx="1845468" cy="18454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الض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وف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2049" y="4948195"/>
        <a:ext cx="1304942" cy="1304942"/>
      </dsp:txXfrm>
    </dsp:sp>
    <dsp:sp modelId="{6DEC6491-A3A2-5C49-9FA2-0A6D0CD166C5}">
      <dsp:nvSpPr>
        <dsp:cNvPr id="0" name=""/>
        <dsp:cNvSpPr/>
      </dsp:nvSpPr>
      <dsp:spPr>
        <a:xfrm rot="7560000">
          <a:off x="5147677" y="4232948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240833" y="4310975"/>
        <a:ext cx="273795" cy="376475"/>
      </dsp:txXfrm>
    </dsp:sp>
    <dsp:sp modelId="{BCF58AD9-435C-DD49-838B-359EEA1EC92E}">
      <dsp:nvSpPr>
        <dsp:cNvPr id="0" name=""/>
        <dsp:cNvSpPr/>
      </dsp:nvSpPr>
      <dsp:spPr>
        <a:xfrm>
          <a:off x="3654744" y="4677932"/>
          <a:ext cx="1845468" cy="18454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25007" y="4948195"/>
        <a:ext cx="1304942" cy="1304942"/>
      </dsp:txXfrm>
    </dsp:sp>
    <dsp:sp modelId="{8191D08B-F007-B34F-812C-32CF005D0E27}">
      <dsp:nvSpPr>
        <dsp:cNvPr id="0" name=""/>
        <dsp:cNvSpPr/>
      </dsp:nvSpPr>
      <dsp:spPr>
        <a:xfrm rot="11880000">
          <a:off x="4682450" y="2801125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796919" y="2944747"/>
        <a:ext cx="273795" cy="376475"/>
      </dsp:txXfrm>
    </dsp:sp>
    <dsp:sp modelId="{1562A32E-CBE1-0B49-9041-AFB3AD315686}">
      <dsp:nvSpPr>
        <dsp:cNvPr id="0" name=""/>
        <dsp:cNvSpPr/>
      </dsp:nvSpPr>
      <dsp:spPr>
        <a:xfrm>
          <a:off x="2716247" y="1789533"/>
          <a:ext cx="1845468" cy="18454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86510" y="2059796"/>
        <a:ext cx="1304942" cy="13049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نَعَمْ، لَمْ أَجِدْهُ.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إِنَّهُ هُنَاكَ تَحْتَ السَّرِير.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وَهَلْ تَعْرِفُ أَيْنَ حَقِيبَتي؟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نَعَمْ، هُنَاكَ أَمَامَ المِرْآة.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043785" y="2947756"/>
          <a:ext cx="2104429" cy="21044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غ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الن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200" kern="120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200" kern="120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255942"/>
        <a:ext cx="1488057" cy="1488057"/>
      </dsp:txXfrm>
    </dsp:sp>
    <dsp:sp modelId="{EFF1EC9F-2A78-8242-8C8B-0F92E1D1DD07}">
      <dsp:nvSpPr>
        <dsp:cNvPr id="0" name=""/>
        <dsp:cNvSpPr/>
      </dsp:nvSpPr>
      <dsp:spPr>
        <a:xfrm rot="16200000">
          <a:off x="5873441" y="2182679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40209" y="2392548"/>
        <a:ext cx="311581" cy="429304"/>
      </dsp:txXfrm>
    </dsp:sp>
    <dsp:sp modelId="{37541F5D-28E8-9D4B-AB27-1C4E02C84DD4}">
      <dsp:nvSpPr>
        <dsp:cNvPr id="0" name=""/>
        <dsp:cNvSpPr/>
      </dsp:nvSpPr>
      <dsp:spPr>
        <a:xfrm>
          <a:off x="5043785" y="3483"/>
          <a:ext cx="2104429" cy="21044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51971" y="311669"/>
        <a:ext cx="1488057" cy="1488057"/>
      </dsp:txXfrm>
    </dsp:sp>
    <dsp:sp modelId="{114F3577-38FC-944A-9D53-2D6EC60A7A26}">
      <dsp:nvSpPr>
        <dsp:cNvPr id="0" name=""/>
        <dsp:cNvSpPr/>
      </dsp:nvSpPr>
      <dsp:spPr>
        <a:xfrm rot="1800000">
          <a:off x="7137439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6384" y="4481704"/>
        <a:ext cx="311581" cy="429304"/>
      </dsp:txXfrm>
    </dsp:sp>
    <dsp:sp modelId="{C758F5A7-D2EB-014A-B46F-61C7F4ADDFAC}">
      <dsp:nvSpPr>
        <dsp:cNvPr id="0" name=""/>
        <dsp:cNvSpPr/>
      </dsp:nvSpPr>
      <dsp:spPr>
        <a:xfrm>
          <a:off x="7593599" y="4419892"/>
          <a:ext cx="2104429" cy="21044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الم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لاب</a:t>
          </a: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785" y="4728078"/>
        <a:ext cx="1488057" cy="1488057"/>
      </dsp:txXfrm>
    </dsp:sp>
    <dsp:sp modelId="{9508BB9D-8DB4-4A7F-BEB0-FCBE06222D59}">
      <dsp:nvSpPr>
        <dsp:cNvPr id="0" name=""/>
        <dsp:cNvSpPr/>
      </dsp:nvSpPr>
      <dsp:spPr>
        <a:xfrm rot="9000000">
          <a:off x="4609444" y="4371987"/>
          <a:ext cx="445116" cy="7155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 rot="10800000">
        <a:off x="4734034" y="4481704"/>
        <a:ext cx="311581" cy="429304"/>
      </dsp:txXfrm>
    </dsp:sp>
    <dsp:sp modelId="{B179D6C7-118D-45BA-AD49-04F2BB394369}">
      <dsp:nvSpPr>
        <dsp:cNvPr id="0" name=""/>
        <dsp:cNvSpPr/>
      </dsp:nvSpPr>
      <dsp:spPr>
        <a:xfrm>
          <a:off x="2493970" y="4419892"/>
          <a:ext cx="2104429" cy="21044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دُرْج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2156" y="4728078"/>
        <a:ext cx="1488057" cy="1488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26843" y="2474484"/>
          <a:ext cx="1738312" cy="1738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 غ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ُرْ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الج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وس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1413" y="2729054"/>
        <a:ext cx="1229172" cy="1229172"/>
      </dsp:txXfrm>
    </dsp:sp>
    <dsp:sp modelId="{EFF1EC9F-2A78-8242-8C8B-0F92E1D1DD07}">
      <dsp:nvSpPr>
        <dsp:cNvPr id="0" name=""/>
        <dsp:cNvSpPr/>
      </dsp:nvSpPr>
      <dsp:spPr>
        <a:xfrm rot="16200000">
          <a:off x="5809827" y="165522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95679" y="1859278"/>
        <a:ext cx="400642" cy="354616"/>
      </dsp:txXfrm>
    </dsp:sp>
    <dsp:sp modelId="{37541F5D-28E8-9D4B-AB27-1C4E02C84DD4}">
      <dsp:nvSpPr>
        <dsp:cNvPr id="0" name=""/>
        <dsp:cNvSpPr/>
      </dsp:nvSpPr>
      <dsp:spPr>
        <a:xfrm>
          <a:off x="5400675" y="3937"/>
          <a:ext cx="1390649" cy="13906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604331" y="207593"/>
        <a:ext cx="983337" cy="983337"/>
      </dsp:txXfrm>
    </dsp:sp>
    <dsp:sp modelId="{114F3577-38FC-944A-9D53-2D6EC60A7A26}">
      <dsp:nvSpPr>
        <dsp:cNvPr id="0" name=""/>
        <dsp:cNvSpPr/>
      </dsp:nvSpPr>
      <dsp:spPr>
        <a:xfrm rot="18600000">
          <a:off x="6705170" y="1981099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35837" y="2165070"/>
        <a:ext cx="400642" cy="354616"/>
      </dsp:txXfrm>
    </dsp:sp>
    <dsp:sp modelId="{C758F5A7-D2EB-014A-B46F-61C7F4ADDFAC}">
      <dsp:nvSpPr>
        <dsp:cNvPr id="0" name=""/>
        <dsp:cNvSpPr/>
      </dsp:nvSpPr>
      <dsp:spPr>
        <a:xfrm>
          <a:off x="7100448" y="622604"/>
          <a:ext cx="1390649" cy="1390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04104" y="826260"/>
        <a:ext cx="983337" cy="983337"/>
      </dsp:txXfrm>
    </dsp:sp>
    <dsp:sp modelId="{C43697C8-CD30-48E5-B67C-326E21474AFA}">
      <dsp:nvSpPr>
        <dsp:cNvPr id="0" name=""/>
        <dsp:cNvSpPr/>
      </dsp:nvSpPr>
      <dsp:spPr>
        <a:xfrm rot="21000000">
          <a:off x="7181572" y="280625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182876" y="2939364"/>
        <a:ext cx="400642" cy="354616"/>
      </dsp:txXfrm>
    </dsp:sp>
    <dsp:sp modelId="{CCAD7CCC-325E-4414-8E27-FBC5417B38B2}">
      <dsp:nvSpPr>
        <dsp:cNvPr id="0" name=""/>
        <dsp:cNvSpPr/>
      </dsp:nvSpPr>
      <dsp:spPr>
        <a:xfrm>
          <a:off x="8004879" y="2189124"/>
          <a:ext cx="1390649" cy="13906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مِدْفَأَة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208535" y="2392780"/>
        <a:ext cx="983337" cy="983337"/>
      </dsp:txXfrm>
    </dsp:sp>
    <dsp:sp modelId="{F6EA6BB6-212D-AF48-AD65-4139A9B3E50B}">
      <dsp:nvSpPr>
        <dsp:cNvPr id="0" name=""/>
        <dsp:cNvSpPr/>
      </dsp:nvSpPr>
      <dsp:spPr>
        <a:xfrm rot="1800000">
          <a:off x="7016119" y="3744580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027621" y="3819859"/>
        <a:ext cx="400642" cy="354616"/>
      </dsp:txXfrm>
    </dsp:sp>
    <dsp:sp modelId="{296B7BD0-EBA2-F642-AB3B-DBEDF7104D5B}">
      <dsp:nvSpPr>
        <dsp:cNvPr id="0" name=""/>
        <dsp:cNvSpPr/>
      </dsp:nvSpPr>
      <dsp:spPr>
        <a:xfrm>
          <a:off x="7690773" y="3970504"/>
          <a:ext cx="1390649" cy="1390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4429" y="4174160"/>
        <a:ext cx="983337" cy="983337"/>
      </dsp:txXfrm>
    </dsp:sp>
    <dsp:sp modelId="{298D7BC5-3DC1-274F-AC84-9330BF06D18F}">
      <dsp:nvSpPr>
        <dsp:cNvPr id="0" name=""/>
        <dsp:cNvSpPr/>
      </dsp:nvSpPr>
      <dsp:spPr>
        <a:xfrm rot="4200000">
          <a:off x="6286229" y="435703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42718" y="4394562"/>
        <a:ext cx="400642" cy="354616"/>
      </dsp:txXfrm>
    </dsp:sp>
    <dsp:sp modelId="{61218A4F-C48D-5349-B767-056C78768998}">
      <dsp:nvSpPr>
        <dsp:cNvPr id="0" name=""/>
        <dsp:cNvSpPr/>
      </dsp:nvSpPr>
      <dsp:spPr>
        <a:xfrm>
          <a:off x="6305105" y="5133218"/>
          <a:ext cx="1390649" cy="13906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از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508761" y="5336874"/>
        <a:ext cx="983337" cy="983337"/>
      </dsp:txXfrm>
    </dsp:sp>
    <dsp:sp modelId="{6DEC6491-A3A2-5C49-9FA2-0A6D0CD166C5}">
      <dsp:nvSpPr>
        <dsp:cNvPr id="0" name=""/>
        <dsp:cNvSpPr/>
      </dsp:nvSpPr>
      <dsp:spPr>
        <a:xfrm rot="6600000">
          <a:off x="5333425" y="435703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448639" y="4394562"/>
        <a:ext cx="400642" cy="354616"/>
      </dsp:txXfrm>
    </dsp:sp>
    <dsp:sp modelId="{BCF58AD9-435C-DD49-838B-359EEA1EC92E}">
      <dsp:nvSpPr>
        <dsp:cNvPr id="0" name=""/>
        <dsp:cNvSpPr/>
      </dsp:nvSpPr>
      <dsp:spPr>
        <a:xfrm>
          <a:off x="4496244" y="5133218"/>
          <a:ext cx="1390649" cy="13906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وب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99900" y="5336874"/>
        <a:ext cx="983337" cy="983337"/>
      </dsp:txXfrm>
    </dsp:sp>
    <dsp:sp modelId="{8191D08B-F007-B34F-812C-32CF005D0E27}">
      <dsp:nvSpPr>
        <dsp:cNvPr id="0" name=""/>
        <dsp:cNvSpPr/>
      </dsp:nvSpPr>
      <dsp:spPr>
        <a:xfrm rot="9000000">
          <a:off x="4603534" y="3744580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763735" y="3819859"/>
        <a:ext cx="400642" cy="354616"/>
      </dsp:txXfrm>
    </dsp:sp>
    <dsp:sp modelId="{1562A32E-CBE1-0B49-9041-AFB3AD315686}">
      <dsp:nvSpPr>
        <dsp:cNvPr id="0" name=""/>
        <dsp:cNvSpPr/>
      </dsp:nvSpPr>
      <dsp:spPr>
        <a:xfrm>
          <a:off x="3110576" y="3970504"/>
          <a:ext cx="1390649" cy="1390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14232" y="4174160"/>
        <a:ext cx="983337" cy="983337"/>
      </dsp:txXfrm>
    </dsp:sp>
    <dsp:sp modelId="{9CC6205C-7DAD-7B45-96DA-EA997040E5B9}">
      <dsp:nvSpPr>
        <dsp:cNvPr id="0" name=""/>
        <dsp:cNvSpPr/>
      </dsp:nvSpPr>
      <dsp:spPr>
        <a:xfrm rot="11400000">
          <a:off x="4438082" y="2806251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608481" y="2939364"/>
        <a:ext cx="400642" cy="354616"/>
      </dsp:txXfrm>
    </dsp:sp>
    <dsp:sp modelId="{C7A5C138-A494-9840-B543-F5B2B3768D5A}">
      <dsp:nvSpPr>
        <dsp:cNvPr id="0" name=""/>
        <dsp:cNvSpPr/>
      </dsp:nvSpPr>
      <dsp:spPr>
        <a:xfrm>
          <a:off x="2796470" y="2189124"/>
          <a:ext cx="1390649" cy="13906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00126" y="2392780"/>
        <a:ext cx="983337" cy="983337"/>
      </dsp:txXfrm>
    </dsp:sp>
    <dsp:sp modelId="{46ECEF48-0AD3-BE4C-A0FB-62B23328AEE6}">
      <dsp:nvSpPr>
        <dsp:cNvPr id="0" name=""/>
        <dsp:cNvSpPr/>
      </dsp:nvSpPr>
      <dsp:spPr>
        <a:xfrm rot="13800000">
          <a:off x="4914484" y="1981099"/>
          <a:ext cx="572345" cy="591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5055520" y="2165070"/>
        <a:ext cx="400642" cy="354616"/>
      </dsp:txXfrm>
    </dsp:sp>
    <dsp:sp modelId="{D47115EB-B390-A948-9EB8-5FD5DC6FEF53}">
      <dsp:nvSpPr>
        <dsp:cNvPr id="0" name=""/>
        <dsp:cNvSpPr/>
      </dsp:nvSpPr>
      <dsp:spPr>
        <a:xfrm>
          <a:off x="3700901" y="622604"/>
          <a:ext cx="1390649" cy="13906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اد</a:t>
          </a:r>
          <a:r>
            <a:rPr lang="ar-EG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04557" y="826260"/>
        <a:ext cx="983337" cy="983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 الم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الث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لاج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114F3577-38FC-944A-9D53-2D6EC60A7A26}">
      <dsp:nvSpPr>
        <dsp:cNvPr id="0" name=""/>
        <dsp:cNvSpPr/>
      </dsp:nvSpPr>
      <dsp:spPr>
        <a:xfrm rot="19800000">
          <a:off x="6945263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52605" y="2520634"/>
        <a:ext cx="255746" cy="349757"/>
      </dsp:txXfrm>
    </dsp:sp>
    <dsp:sp modelId="{C758F5A7-D2EB-014A-B46F-61C7F4ADDFAC}">
      <dsp:nvSpPr>
        <dsp:cNvPr id="0" name=""/>
        <dsp:cNvSpPr/>
      </dsp:nvSpPr>
      <dsp:spPr>
        <a:xfrm>
          <a:off x="7320538" y="1204731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1455814"/>
        <a:ext cx="1212333" cy="1212333"/>
      </dsp:txXfrm>
    </dsp:sp>
    <dsp:sp modelId="{ABFF7FB1-328B-44C3-9FF0-5809E0C11297}">
      <dsp:nvSpPr>
        <dsp:cNvPr id="0" name=""/>
        <dsp:cNvSpPr/>
      </dsp:nvSpPr>
      <dsp:spPr>
        <a:xfrm rot="1800000">
          <a:off x="6945263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952605" y="3657413"/>
        <a:ext cx="255746" cy="349757"/>
      </dsp:txXfrm>
    </dsp:sp>
    <dsp:sp modelId="{12050C2C-4E39-4111-BF5C-4D91F2577BA9}">
      <dsp:nvSpPr>
        <dsp:cNvPr id="0" name=""/>
        <dsp:cNvSpPr/>
      </dsp:nvSpPr>
      <dsp:spPr>
        <a:xfrm>
          <a:off x="7320538" y="3608574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طَاوِلَة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3859657"/>
        <a:ext cx="1212333" cy="1212333"/>
      </dsp:txXfrm>
    </dsp:sp>
    <dsp:sp modelId="{298D7BC5-3DC1-274F-AC84-9330BF06D18F}">
      <dsp:nvSpPr>
        <dsp:cNvPr id="0" name=""/>
        <dsp:cNvSpPr/>
      </dsp:nvSpPr>
      <dsp:spPr>
        <a:xfrm rot="5400000">
          <a:off x="5913324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4225803"/>
        <a:ext cx="255746" cy="349757"/>
      </dsp:txXfrm>
    </dsp:sp>
    <dsp:sp modelId="{61218A4F-C48D-5349-B767-056C78768998}">
      <dsp:nvSpPr>
        <dsp:cNvPr id="0" name=""/>
        <dsp:cNvSpPr/>
      </dsp:nvSpPr>
      <dsp:spPr>
        <a:xfrm>
          <a:off x="5238750" y="4810495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 الص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ُّ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ون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5061578"/>
        <a:ext cx="1212333" cy="1212333"/>
      </dsp:txXfrm>
    </dsp:sp>
    <dsp:sp modelId="{6DEC6491-A3A2-5C49-9FA2-0A6D0CD166C5}">
      <dsp:nvSpPr>
        <dsp:cNvPr id="0" name=""/>
        <dsp:cNvSpPr/>
      </dsp:nvSpPr>
      <dsp:spPr>
        <a:xfrm rot="9000000">
          <a:off x="4881384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83647" y="3657413"/>
        <a:ext cx="255746" cy="349757"/>
      </dsp:txXfrm>
    </dsp:sp>
    <dsp:sp modelId="{BCF58AD9-435C-DD49-838B-359EEA1EC92E}">
      <dsp:nvSpPr>
        <dsp:cNvPr id="0" name=""/>
        <dsp:cNvSpPr/>
      </dsp:nvSpPr>
      <dsp:spPr>
        <a:xfrm>
          <a:off x="3156961" y="3608574"/>
          <a:ext cx="1714499" cy="17144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يق الش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اي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3859657"/>
        <a:ext cx="1212333" cy="1212333"/>
      </dsp:txXfrm>
    </dsp:sp>
    <dsp:sp modelId="{8191D08B-F007-B34F-812C-32CF005D0E27}">
      <dsp:nvSpPr>
        <dsp:cNvPr id="0" name=""/>
        <dsp:cNvSpPr/>
      </dsp:nvSpPr>
      <dsp:spPr>
        <a:xfrm rot="12600000">
          <a:off x="4881384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83647" y="2520634"/>
        <a:ext cx="255746" cy="349757"/>
      </dsp:txXfrm>
    </dsp:sp>
    <dsp:sp modelId="{1562A32E-CBE1-0B49-9041-AFB3AD315686}">
      <dsp:nvSpPr>
        <dsp:cNvPr id="0" name=""/>
        <dsp:cNvSpPr/>
      </dsp:nvSpPr>
      <dsp:spPr>
        <a:xfrm>
          <a:off x="3156961" y="1204731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غ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1455814"/>
        <a:ext cx="1212333" cy="1212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الح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ام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586" y="1781337"/>
          <a:ext cx="364826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310" y="1952647"/>
        <a:ext cx="255378" cy="349757"/>
      </dsp:txXfrm>
    </dsp:sp>
    <dsp:sp modelId="{37541F5D-28E8-9D4B-AB27-1C4E02C84DD4}">
      <dsp:nvSpPr>
        <dsp:cNvPr id="0" name=""/>
        <dsp:cNvSpPr/>
      </dsp:nvSpPr>
      <dsp:spPr>
        <a:xfrm>
          <a:off x="5238750" y="3801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4884"/>
        <a:ext cx="1212333" cy="1212333"/>
      </dsp:txXfrm>
    </dsp:sp>
    <dsp:sp modelId="{71A6F78C-AAA7-44AF-9592-69EE636CACBA}">
      <dsp:nvSpPr>
        <dsp:cNvPr id="0" name=""/>
        <dsp:cNvSpPr/>
      </dsp:nvSpPr>
      <dsp:spPr>
        <a:xfrm rot="5400000">
          <a:off x="5913586" y="4163538"/>
          <a:ext cx="364826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68310" y="4225400"/>
        <a:ext cx="255378" cy="349757"/>
      </dsp:txXfrm>
    </dsp:sp>
    <dsp:sp modelId="{6C3DF82D-05DF-4E6B-A8CA-222DBC4D25A1}">
      <dsp:nvSpPr>
        <dsp:cNvPr id="0" name=""/>
        <dsp:cNvSpPr/>
      </dsp:nvSpPr>
      <dsp:spPr>
        <a:xfrm>
          <a:off x="5238750" y="4809504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مِرْآة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5060587"/>
        <a:ext cx="1212333" cy="12123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5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يَبْحَث</a:t>
          </a:r>
        </a:p>
      </dsp:txBody>
      <dsp:txXfrm>
        <a:off x="5489833" y="253893"/>
        <a:ext cx="1212333" cy="1212333"/>
      </dsp:txXfrm>
    </dsp:sp>
    <dsp:sp modelId="{652E1405-48D1-489F-9E14-5996E1C15424}">
      <dsp:nvSpPr>
        <dsp:cNvPr id="0" name=""/>
        <dsp:cNvSpPr/>
      </dsp:nvSpPr>
      <dsp:spPr>
        <a:xfrm>
          <a:off x="7104905" y="297243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104905" y="3089023"/>
        <a:ext cx="255746" cy="349757"/>
      </dsp:txXfrm>
    </dsp:sp>
    <dsp:sp modelId="{E88A9913-4CC3-4D3D-8B1A-2773D42D1D0B}">
      <dsp:nvSpPr>
        <dsp:cNvPr id="0" name=""/>
        <dsp:cNvSpPr/>
      </dsp:nvSpPr>
      <dsp:spPr>
        <a:xfrm>
          <a:off x="7642592" y="2406652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يَسْتَعِد</a:t>
          </a:r>
        </a:p>
      </dsp:txBody>
      <dsp:txXfrm>
        <a:off x="7893675" y="2657735"/>
        <a:ext cx="1212333" cy="1212333"/>
      </dsp:txXfrm>
    </dsp:sp>
    <dsp:sp modelId="{34027CDF-1F8D-4910-9EB9-C5C9C7F1E134}">
      <dsp:nvSpPr>
        <dsp:cNvPr id="0" name=""/>
        <dsp:cNvSpPr/>
      </dsp:nvSpPr>
      <dsp:spPr>
        <a:xfrm rot="5400000">
          <a:off x="5913324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68127" y="4225803"/>
        <a:ext cx="255746" cy="349757"/>
      </dsp:txXfrm>
    </dsp:sp>
    <dsp:sp modelId="{58C0C334-A27C-4D88-9E2E-6F3640645CA1}">
      <dsp:nvSpPr>
        <dsp:cNvPr id="0" name=""/>
        <dsp:cNvSpPr/>
      </dsp:nvSpPr>
      <dsp:spPr>
        <a:xfrm>
          <a:off x="5238750" y="4810495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يُرَتِّب</a:t>
          </a:r>
        </a:p>
      </dsp:txBody>
      <dsp:txXfrm>
        <a:off x="5489833" y="5061578"/>
        <a:ext cx="1212333" cy="1212333"/>
      </dsp:txXfrm>
    </dsp:sp>
    <dsp:sp modelId="{82343346-3FB4-4116-9438-07BBB6734B80}">
      <dsp:nvSpPr>
        <dsp:cNvPr id="0" name=""/>
        <dsp:cNvSpPr/>
      </dsp:nvSpPr>
      <dsp:spPr>
        <a:xfrm rot="10800000">
          <a:off x="4721743" y="297243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831348" y="3089024"/>
        <a:ext cx="255746" cy="349757"/>
      </dsp:txXfrm>
    </dsp:sp>
    <dsp:sp modelId="{A0A9F52C-4262-4C57-9CB3-8A6FEE1D58B5}">
      <dsp:nvSpPr>
        <dsp:cNvPr id="0" name=""/>
        <dsp:cNvSpPr/>
      </dsp:nvSpPr>
      <dsp:spPr>
        <a:xfrm>
          <a:off x="2834907" y="2406653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يَتَذَكَّر</a:t>
          </a:r>
        </a:p>
      </dsp:txBody>
      <dsp:txXfrm>
        <a:off x="3085990" y="2657736"/>
        <a:ext cx="1212333" cy="12123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مَاذَا تَفْعَلُ يَا عَبْدَ الله؟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إِنِّي أَسْتَعِدُّ لِلنَّوْمِ. وَمَاذَا عَنْك؟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 أَنْ أُرَتِّبَ مَلَابِسِي فِي الخِزَانَةِ، ثُمَّ أَنَام.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384" tIns="405384" rIns="405384" bIns="405384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تَذَكَّرْتُ، يَجِبُ أَنْ أُرَتِّبَ أَوْرَاقِي فِي الدُّرْج.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مِنْ فَضْلِكَ يَا عَبْدَ الله أَيْنَ حِذَائِي الجَدِيد؟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160" tIns="391160" rIns="391160" bIns="391160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بَحَثْتَ عَنْهُ فِي الخِزَانَة؟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</a:t>
            </a:r>
            <a:r>
              <a:rPr lang="en-US" sz="1800" b="1" dirty="0"/>
              <a:t>27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house (1)</a:t>
            </a:r>
            <a:br>
              <a:rPr lang="en-US" dirty="0"/>
            </a:br>
            <a:r>
              <a:rPr lang="ar-SA" dirty="0"/>
              <a:t>المنزل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38EBE-5E5F-5044-B629-E9036A7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C1EA3-104E-2F4E-9BDE-2227BFD3F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2451100"/>
            <a:ext cx="70358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8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38EBE-5E5F-5044-B629-E9036A7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87D11-EA2F-EB47-9FFD-4420F6180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2520950"/>
            <a:ext cx="70358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8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2192000" cy="1325562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أَيْنَ الأَشْيَاءُ فِي المَنْزِل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8561C-2379-2603-81A8-B7428FA33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129" y="2882348"/>
            <a:ext cx="4311743" cy="32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38EBE-5E5F-5044-B629-E9036A7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45B11-7E8A-964E-B749-6E9D74B24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397000"/>
            <a:ext cx="7239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6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422179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90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361280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0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801945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37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316490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86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576617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3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300958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889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CAD23-4228-4B0B-9D6F-37ED565F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74" y="460098"/>
            <a:ext cx="7497025" cy="59506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85D416-5188-4B6C-8AE4-7ABC755A0E36}"/>
              </a:ext>
            </a:extLst>
          </p:cNvPr>
          <p:cNvSpPr/>
          <p:nvPr/>
        </p:nvSpPr>
        <p:spPr>
          <a:xfrm>
            <a:off x="4472608" y="5297554"/>
            <a:ext cx="5218043" cy="10137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86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96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08BB9D-8DB4-4A7F-BEB0-FCBE06222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508BB9D-8DB4-4A7F-BEB0-FCBE06222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79D6C7-118D-45BA-AD49-04F2BB394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179D6C7-118D-45BA-AD49-04F2BB394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7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3697C8-CD30-48E5-B67C-326E21474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C43697C8-CD30-48E5-B67C-326E21474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AD7CCC-325E-4414-8E27-FBC5417B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CAD7CCC-325E-4414-8E27-FBC5417B3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A6BB6-212D-AF48-AD65-4139A9B3E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F6EA6BB6-212D-AF48-AD65-4139A9B3E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6B7BD0-EBA2-F642-AB3B-DBEDF7104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296B7BD0-EBA2-F642-AB3B-DBEDF7104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C6205C-7DAD-7B45-96DA-EA997040E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9CC6205C-7DAD-7B45-96DA-EA997040E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5C138-A494-9840-B543-F5B2B3768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C7A5C138-A494-9840-B543-F5B2B3768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ECEF48-0AD3-BE4C-A0FB-62B23328A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6ECEF48-0AD3-BE4C-A0FB-62B23328A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7115EB-B390-A948-9EB8-5FD5DC6FE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D47115EB-B390-A948-9EB8-5FD5DC6FE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617986"/>
              </p:ext>
            </p:extLst>
          </p:nvPr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31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FF7FB1-328B-44C3-9FF0-5809E0C11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ABFF7FB1-328B-44C3-9FF0-5809E0C11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050C2C-4E39-4111-BF5C-4D91F2577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12050C2C-4E39-4111-BF5C-4D91F2577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8191D08B-F007-B34F-812C-32CF005D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1562A32E-CBE1-0B49-9041-AFB3AD315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723506"/>
              </p:ext>
            </p:extLst>
          </p:nvPr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21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A6F78C-AAA7-44AF-9592-69EE636CA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71A6F78C-AAA7-44AF-9592-69EE636CAC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3DF82D-05DF-4E6B-A8CA-222DBC4D2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C3DF82D-05DF-4E6B-A8CA-222DBC4D2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8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2E1405-48D1-489F-9E14-5996E1C15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52E1405-48D1-489F-9E14-5996E1C15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8A9913-4CC3-4D3D-8B1A-2773D42D1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88A9913-4CC3-4D3D-8B1A-2773D42D1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027CDF-1F8D-4910-9EB9-C5C9C7F1E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4027CDF-1F8D-4910-9EB9-C5C9C7F1E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0C334-A27C-4D88-9E2E-6F3640645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8C0C334-A27C-4D88-9E2E-6F3640645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343346-3FB4-4116-9438-07BBB673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2343346-3FB4-4116-9438-07BBB673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A9F52C-4262-4C57-9CB3-8A6FEE1D5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0A9F52C-4262-4C57-9CB3-8A6FEE1D5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38EBE-5E5F-5044-B629-E9036A7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DBB1D1-28F3-0E43-AC3D-A0E8077D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0" y="1054100"/>
            <a:ext cx="73787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345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Sakkal Majalla</vt:lpstr>
      <vt:lpstr>Office Theme</vt:lpstr>
      <vt:lpstr>The house (1) المنزل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الأَوَّل أَيْنَ الأَشْيَاءُ فِي المَنْزِل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35</cp:revision>
  <dcterms:created xsi:type="dcterms:W3CDTF">2020-09-13T16:40:33Z</dcterms:created>
  <dcterms:modified xsi:type="dcterms:W3CDTF">2023-06-25T11:58:38Z</dcterms:modified>
  <cp:category/>
</cp:coreProperties>
</file>