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72" r:id="rId4"/>
    <p:sldId id="273" r:id="rId5"/>
    <p:sldId id="270" r:id="rId6"/>
    <p:sldId id="269" r:id="rId7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64" autoAdjust="0"/>
    <p:restoredTop sz="94660"/>
  </p:normalViewPr>
  <p:slideViewPr>
    <p:cSldViewPr>
      <p:cViewPr varScale="1">
        <p:scale>
          <a:sx n="85" d="100"/>
          <a:sy n="85" d="100"/>
        </p:scale>
        <p:origin x="-1003" y="-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B9B0C5-9F32-409C-8E35-AEB7A0BA3F65}" type="datetimeFigureOut">
              <a:rPr lang="ar-KW" smtClean="0"/>
              <a:t>01/04/1443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833603-2E15-47FC-AF17-8258FEB3AD33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5249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4367014" y="548680"/>
            <a:ext cx="3702161" cy="1893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2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منهج</a:t>
            </a:r>
            <a:endParaRPr lang="en-US" sz="54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ar-KW" sz="5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lawi Symbols" panose="05000000000000000000" pitchFamily="2" charset="2"/>
                <a:ea typeface="Calibri"/>
                <a:cs typeface="DecoType Thuluth II" panose="02010000000000000000" pitchFamily="2" charset="-78"/>
                <a:sym typeface="Calibri"/>
              </a:rPr>
              <a:t>التفسير</a:t>
            </a:r>
            <a:endParaRPr sz="5400" b="1" i="0" u="none" strike="noStrike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lawi Symbols" panose="05000000000000000000" pitchFamily="2" charset="2"/>
              <a:ea typeface="Calibri"/>
              <a:cs typeface="DecoType Thuluth II" panose="02010000000000000000" pitchFamily="2" charset="-78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30" y="185367"/>
            <a:ext cx="2160136" cy="15777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55764" y="1609246"/>
            <a:ext cx="214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</a:t>
            </a:r>
            <a:r>
              <a:rPr lang="ar-KW" sz="1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آيات </a:t>
            </a:r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للعلوم الإسلامية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3828537" y="2924945"/>
            <a:ext cx="4138975" cy="965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800" dirty="0" smtClean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الفصل الدراسي الثالث</a:t>
            </a:r>
            <a:endParaRPr lang="en-US" sz="4800" dirty="0" smtClean="0">
              <a:ln w="22225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828538" y="4771390"/>
            <a:ext cx="4138975" cy="1022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20000"/>
          </a:bodyPr>
          <a:lstStyle/>
          <a:p>
            <a:pPr marR="0" lvl="0" algn="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7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47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Shikh kamal\Desktop\اسمي ثلث وطغراء\دكتور كمال3.jf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7" y="4027075"/>
            <a:ext cx="3250777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4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6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7384"/>
            <a:ext cx="1583992" cy="6858000"/>
          </a:xfrm>
          <a:prstGeom prst="rect">
            <a:avLst/>
          </a:prstGeom>
        </p:spPr>
      </p:pic>
      <p:sp>
        <p:nvSpPr>
          <p:cNvPr id="14" name="Google Shape;86;p1"/>
          <p:cNvSpPr txBox="1"/>
          <p:nvPr/>
        </p:nvSpPr>
        <p:spPr>
          <a:xfrm>
            <a:off x="6743278" y="3191163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06843" y="4082299"/>
            <a:ext cx="5100918" cy="786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6671270" y="5157192"/>
            <a:ext cx="5100918" cy="67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692257" y="2399075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4254538" y="260648"/>
            <a:ext cx="3640868" cy="15332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المحاضرة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(7)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  <a:p>
            <a:pPr algn="ctr">
              <a:buClr>
                <a:prstClr val="black"/>
              </a:buClr>
              <a:buSzPts val="6000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 الممتحنة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8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88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0" grpId="0"/>
      <p:bldP spid="11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14" name="Google Shape;86;p1"/>
          <p:cNvSpPr txBox="1"/>
          <p:nvPr/>
        </p:nvSpPr>
        <p:spPr>
          <a:xfrm>
            <a:off x="6023198" y="1844824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1846734" y="2852936"/>
            <a:ext cx="9061221" cy="288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KW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 -</a:t>
            </a:r>
            <a:r>
              <a:rPr lang="en-US" sz="3600" b="1" dirty="0">
                <a:solidFill>
                  <a:srgbClr val="FF0000"/>
                </a:solidFill>
                <a:latin typeface="AGA Arabesque" panose="05010101010101010101" pitchFamily="2" charset="2"/>
                <a:cs typeface="SC_DUBAI" pitchFamily="2" charset="-78"/>
              </a:rPr>
              <a:t>U</a:t>
            </a:r>
            <a:r>
              <a:rPr lang="ar-KW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﴿لا يَنْهاكُمُ اللهُ عَنِ الَّذِينَ لَمْ يُقاتِلُوكُمْ فِي الدِّينِ﴾ الآية..</a:t>
            </a:r>
            <a:endParaRPr lang="en-US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/>
            <a:r>
              <a:rPr lang="ar-KW" sz="3200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</a:t>
            </a:r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عامر بن عبد الله بن الزبير، عن أبيه قال: قدمت قُتَيْلَةُ بنت عبد العُزَّى على ابنتها أسماءَ بنت أبي بكر، بهدايا: ضِباب وسمن، وأقطٍ، فلم تقْبل هداياها، ولم تُدخلْها منزلها، فسألت لها عائشة النبيَّ -ﷺ- عن ذلك، فقال: ﴿لا يَنْهاكُمُ اللهُ عَنِ الَّذِينَ لَمْ يُقاتِلُوكُمْ فِي الدِّينِ﴾ الآية. فأدخلتها منزلها، وقبلتْ منها هداياها. </a:t>
            </a:r>
            <a:endParaRPr lang="en-US" sz="3200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254538" y="260648"/>
            <a:ext cx="3640868" cy="7666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الممتحنة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60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9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14" name="Google Shape;86;p1"/>
          <p:cNvSpPr txBox="1"/>
          <p:nvPr/>
        </p:nvSpPr>
        <p:spPr>
          <a:xfrm>
            <a:off x="6311230" y="1390963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1342678" y="2132856"/>
            <a:ext cx="10009112" cy="438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 -</a:t>
            </a:r>
            <a:r>
              <a:rPr lang="en-US" sz="2800" b="1" dirty="0">
                <a:solidFill>
                  <a:srgbClr val="FF000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يا أَيُّهَا الَّذِينَ آمَنُوا إِذا جاءَكُمُ الْمُؤْمِناتُ مُهاجِراتٍ فَامْتَحِنُوهُنَّ اللهُ أَعْلَمُ بِإِيمانِهِنَّ﴾ الآية.</a:t>
            </a:r>
            <a:endParaRPr lang="en-US" sz="28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 ابن عباس: إن مشركي مكة صالحوا رسول الله -ﷺ-، عامَ الحُدَيْبية، على أن مَن أتاه من أهل مكةَ ردَّه إليهم، ومن أتى أهلَ مكةَ من أصحابه فهو لهم، وكتبوا بذلك الكتاب وختموه. فجاءت </a:t>
            </a:r>
            <a:r>
              <a:rPr lang="ar-KW" sz="3200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سُبَيْعَةُ</a:t>
            </a:r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بنت الحارث الأسْلَميةُ بعدَ الفراغ من الكتاب ـ والنبيُّ -ﷺ- بالحُدَيْبِية ـ فأقبل زوجها، وكان كافراً، فقال: يا محمد، ارْدد عليّ امرأتي، فإنك قد شرطت لنا أن تَرُدَّ علينا مَن أتاك منا، وهذه طينةُ الكتاب لم تَجِفَّ بعد. فأنزل الله -</a:t>
            </a:r>
            <a:r>
              <a:rPr lang="en-GB" sz="3200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هذه الآية.</a:t>
            </a:r>
            <a:endParaRPr lang="en-US" sz="3200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/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 -</a:t>
            </a:r>
            <a:r>
              <a:rPr lang="en-US" sz="2800" b="1" dirty="0">
                <a:solidFill>
                  <a:srgbClr val="FF000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</a:t>
            </a:r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يا أَيُّهَا الَّذِينَ آمَنُوا لا تَتَوَلَّوْا قَوْماً غَضِبَ اللهُ عَلَيْهِمْ﴾. الآية.</a:t>
            </a:r>
            <a:endParaRPr lang="en-US" sz="28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نزلت في ناس من فقراء المسلمين، كانوا يخبرون اليهود بأخبار المسلمين </a:t>
            </a:r>
            <a:r>
              <a:rPr lang="ar-KW" sz="3200" dirty="0" err="1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ويُواصِلونهم</a:t>
            </a:r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فَيُصِيبونَ بذلك من ثمارهم. فنهاهم الله -</a:t>
            </a:r>
            <a:r>
              <a:rPr lang="en-GB" sz="3200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عن ذلك.</a:t>
            </a:r>
            <a:endParaRPr lang="en-US" sz="3200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4254538" y="260648"/>
            <a:ext cx="3640868" cy="7666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الممتحنة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1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8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9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455246" y="1124744"/>
            <a:ext cx="5010173" cy="741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4254538" y="260648"/>
            <a:ext cx="3640868" cy="7666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 الممتحنة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253120"/>
              </p:ext>
            </p:extLst>
          </p:nvPr>
        </p:nvGraphicFramePr>
        <p:xfrm>
          <a:off x="552849" y="1916832"/>
          <a:ext cx="10971212" cy="448665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05753"/>
                <a:gridCol w="3375302"/>
                <a:gridCol w="2124600"/>
                <a:gridCol w="3365557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 smtClean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 smtClean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 smtClean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 smtClean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﴿تبرّوهم﴾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تحْسنوا إليهم وتكرموهم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﴿تُقسِطوا إليهم﴾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تُفضوا إليهم بالقسْط والعدل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﴿ظاهروا﴾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عاوَنوا الذين قاتلوكم وأخرجوكم</a:t>
                      </a:r>
                      <a:endParaRPr lang="en-US" sz="2800" b="1" kern="120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﴿أن توَلّوْهمْ﴾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أن تتخذوهم أولياء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﴿فامْتَحنوهنّ﴾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فاختبروهن وكان ذلك بالتحْليف</a:t>
                      </a:r>
                      <a:endParaRPr lang="en-US" sz="2800" b="1" kern="120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﴿أجورهنّ﴾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مُهورهنّ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﴿بعِصم الكوافر﴾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بعقود نكاح المشركات</a:t>
                      </a:r>
                      <a:endParaRPr lang="en-US" sz="2800" b="1" kern="120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﴿فاتكم شيء﴾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انفلتَ أحدٌ بردّة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﴿فعاقبتمْ﴾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فَغَزوتم فغَنمتم منهمْ</a:t>
                      </a:r>
                      <a:endParaRPr lang="en-US" sz="2800" b="1" kern="120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﴿ببُهتان﴾</a:t>
                      </a:r>
                      <a:endParaRPr lang="en-US" sz="3200" b="1" kern="120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بإلصاق اللّقطاء بالأزواج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﴿يفترينه﴾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يَختَلِقنه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﴿لا تتولوْا﴾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لا تتخذوا أولياء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﴿قوْمًا﴾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2800" b="1" kern="1200" dirty="0"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هم اليَهود، أو الكفار عامّة</a:t>
                      </a:r>
                      <a:endParaRPr lang="en-US" sz="2800" b="1" kern="1200" dirty="0">
                        <a:solidFill>
                          <a:srgbClr val="002060"/>
                        </a:solidFill>
                        <a:effectLst/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80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167214" y="1907152"/>
            <a:ext cx="5010172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الآيات: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766614" y="2683024"/>
            <a:ext cx="1036584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KW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تخليص قلوب المؤمنين من الولاء لغير دين الله </a:t>
            </a:r>
            <a:r>
              <a:rPr lang="ar-KW" sz="28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GB" sz="2800" b="1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KW" sz="30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0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311230" y="3707350"/>
            <a:ext cx="4876839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 الآيات: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550590" y="4509120"/>
            <a:ext cx="10585176" cy="201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</a:t>
            </a:r>
            <a:r>
              <a:rPr lang="ar-KW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تصريف الله القلب من العداوة إلى المودة، ومن الكفر إلى الإيمان إشارة إلى أن قلوب العباد بين إصبعين من أصابعه سبحانه، فليطلب العبد منه الثبات على الإيمان.</a:t>
            </a:r>
            <a:endParaRPr lang="en-US" sz="30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التفريق في الحكم بين الكفار المحاربين والمسالمين.</a:t>
            </a:r>
            <a:endParaRPr lang="en-US" sz="30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0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حرمة الزواج بالكافرة غير الكتابية ابتداءً ودوامًا، وحرمة زواج المسلمة من كافر ابتداءً ودوامًا.</a:t>
            </a:r>
            <a:endParaRPr lang="en-US" sz="30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4254538" y="260648"/>
            <a:ext cx="3640868" cy="7666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 الممتحنة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56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4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</TotalTime>
  <Words>506</Words>
  <Application>Microsoft Office PowerPoint</Application>
  <PresentationFormat>مخصص</PresentationFormat>
  <Paragraphs>73</Paragraphs>
  <Slides>6</Slides>
  <Notes>6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Dr. kamal</cp:lastModifiedBy>
  <cp:revision>92</cp:revision>
  <dcterms:created xsi:type="dcterms:W3CDTF">2020-09-26T19:22:49Z</dcterms:created>
  <dcterms:modified xsi:type="dcterms:W3CDTF">2021-11-05T23:06:19Z</dcterms:modified>
</cp:coreProperties>
</file>