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76" r:id="rId3"/>
    <p:sldId id="277" r:id="rId4"/>
    <p:sldId id="278" r:id="rId5"/>
    <p:sldId id="272" r:id="rId6"/>
    <p:sldId id="273" r:id="rId7"/>
    <p:sldId id="274" r:id="rId8"/>
    <p:sldId id="27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362E – Arabic Curriculum – Lecture No. </a:t>
            </a:r>
            <a:r>
              <a:rPr lang="en-US" sz="1800" b="1" dirty="0"/>
              <a:t>28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en/generallanguage/%D8%A7%D9%84%D8%B9%D8%A8%D9%82%D8%B1%D9%8A-%D8%A7%D9%84%D8%B7%D8%B1%D9%8A%D9%8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/>
              <a:t>العَبْقَرِيُّ </a:t>
            </a:r>
            <a:r>
              <a:rPr lang="ar-EG" dirty="0"/>
              <a:t>الطَّرِيف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2CCD7E-FD4E-4055-BB58-6A0A0C6AA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25F6D8-BEAA-48BC-BDDD-4E4A91498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8C377E-6B28-4194-A3B2-B0AC2E682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684" y="1491344"/>
            <a:ext cx="7814632" cy="38753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B820C3-0621-4BEF-BBEF-3788FBAC52C6}"/>
              </a:ext>
            </a:extLst>
          </p:cNvPr>
          <p:cNvSpPr txBox="1"/>
          <p:nvPr/>
        </p:nvSpPr>
        <p:spPr>
          <a:xfrm>
            <a:off x="2280492" y="5507516"/>
            <a:ext cx="76310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https://learning.aljazeera.net/en/generallanguage/%D8%A7%D9%84%D8%B9%D8%A8%D9%82%D8%B1%D9%8A-%D8%A7%D9%84%D8%B7%D8%B1%D9%8A%D9%81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337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0E4670-8DF9-49A9-B1B7-CBECB00F9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080" y="1109339"/>
            <a:ext cx="4544059" cy="46393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084330-2D79-462F-B9DE-E656BAA04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059" y="1214128"/>
            <a:ext cx="4525006" cy="442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28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9A7D14-4A84-42F2-963D-1DAB5DC41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896" y="1671392"/>
            <a:ext cx="4410691" cy="35152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75BEFC-B34C-4E02-845B-704F5A344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03" y="1652339"/>
            <a:ext cx="4458322" cy="355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897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D87DEB-A492-4C75-86A3-B50E8ABA7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95" y="1872866"/>
            <a:ext cx="11941388" cy="369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130886-36ED-4F69-A5AC-C229550F6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79" y="2588965"/>
            <a:ext cx="11675642" cy="168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5F5267-2BE5-43DA-ADBD-02D077901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1" y="1773717"/>
            <a:ext cx="12105398" cy="331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67</Words>
  <Application>Microsoft Office PowerPoint</Application>
  <PresentationFormat>Widescreen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العَبْقَرِيُّ الطَّرِيف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52</cp:revision>
  <dcterms:created xsi:type="dcterms:W3CDTF">2020-09-13T16:40:33Z</dcterms:created>
  <dcterms:modified xsi:type="dcterms:W3CDTF">2024-07-06T13:51:52Z</dcterms:modified>
</cp:coreProperties>
</file>