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435" r:id="rId3"/>
    <p:sldId id="436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437" r:id="rId25"/>
    <p:sldId id="438" r:id="rId26"/>
    <p:sldId id="280" r:id="rId27"/>
    <p:sldId id="371" r:id="rId28"/>
    <p:sldId id="389" r:id="rId29"/>
    <p:sldId id="390" r:id="rId30"/>
    <p:sldId id="391" r:id="rId31"/>
    <p:sldId id="392" r:id="rId32"/>
    <p:sldId id="393" r:id="rId33"/>
    <p:sldId id="395" r:id="rId34"/>
    <p:sldId id="396" r:id="rId35"/>
    <p:sldId id="285" r:id="rId36"/>
    <p:sldId id="439" r:id="rId37"/>
    <p:sldId id="449" r:id="rId38"/>
    <p:sldId id="440" r:id="rId39"/>
    <p:sldId id="412" r:id="rId40"/>
    <p:sldId id="419" r:id="rId41"/>
    <p:sldId id="420" r:id="rId42"/>
    <p:sldId id="421" r:id="rId43"/>
    <p:sldId id="422" r:id="rId44"/>
    <p:sldId id="423" r:id="rId45"/>
    <p:sldId id="424" r:id="rId46"/>
    <p:sldId id="2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785184EA-3FEF-4E71-9401-9B29C47507B2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A2EA28-E1F5-42A5-8520-F8FDB7D462E4}" type="parTrans" cxnId="{95E7AEE8-8AFB-4D3C-91EA-9295737303B2}">
      <dgm:prSet/>
      <dgm:spPr/>
      <dgm:t>
        <a:bodyPr/>
        <a:lstStyle/>
        <a:p>
          <a:endParaRPr lang="en-US"/>
        </a:p>
      </dgm:t>
    </dgm:pt>
    <dgm:pt modelId="{B68F23EC-1DDE-4F1C-A4F7-5A12D805591B}" type="sibTrans" cxnId="{95E7AEE8-8AFB-4D3C-91EA-9295737303B2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7A6170A0-14E5-499A-99C4-ED53D6D9EEE6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A49BD-05C8-478C-AC68-B1A570983452}" type="parTrans" cxnId="{5928FA48-DDA6-402E-9B9D-29AD1EB41C05}">
      <dgm:prSet/>
      <dgm:spPr/>
      <dgm:t>
        <a:bodyPr/>
        <a:lstStyle/>
        <a:p>
          <a:endParaRPr lang="en-US"/>
        </a:p>
      </dgm:t>
    </dgm:pt>
    <dgm:pt modelId="{EDF07AB6-103A-4393-968B-BB9C7A950098}" type="sibTrans" cxnId="{5928FA48-DDA6-402E-9B9D-29AD1EB41C05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9"/>
      <dgm:spPr/>
    </dgm:pt>
    <dgm:pt modelId="{88AB7A23-D7D4-4061-B404-36364C057BFA}" type="pres">
      <dgm:prSet presAssocID="{88C0B07B-8D93-4510-BECF-06FB94408D2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9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0422C4DB-126F-4A1B-9BC2-987888C4B2EF}" type="pres">
      <dgm:prSet presAssocID="{7A6170A0-14E5-499A-99C4-ED53D6D9EEE6}" presName="parentLin" presStyleCnt="0"/>
      <dgm:spPr/>
    </dgm:pt>
    <dgm:pt modelId="{4A0CFFEA-1584-43A3-B42E-1C0F89462329}" type="pres">
      <dgm:prSet presAssocID="{7A6170A0-14E5-499A-99C4-ED53D6D9EEE6}" presName="parentLeftMargin" presStyleLbl="node1" presStyleIdx="1" presStyleCnt="9"/>
      <dgm:spPr/>
    </dgm:pt>
    <dgm:pt modelId="{9C7476C0-093A-411B-B403-C030576AD46F}" type="pres">
      <dgm:prSet presAssocID="{7A6170A0-14E5-499A-99C4-ED53D6D9EE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FDB443-B057-4C2E-86F0-1F96C542FDB5}" type="pres">
      <dgm:prSet presAssocID="{7A6170A0-14E5-499A-99C4-ED53D6D9EEE6}" presName="negativeSpace" presStyleCnt="0"/>
      <dgm:spPr/>
    </dgm:pt>
    <dgm:pt modelId="{AFE274BA-AFE9-47FD-8F38-6873B8EE4A76}" type="pres">
      <dgm:prSet presAssocID="{7A6170A0-14E5-499A-99C4-ED53D6D9EEE6}" presName="childText" presStyleLbl="conFgAcc1" presStyleIdx="2" presStyleCnt="9">
        <dgm:presLayoutVars>
          <dgm:bulletEnabled val="1"/>
        </dgm:presLayoutVars>
      </dgm:prSet>
      <dgm:spPr/>
    </dgm:pt>
    <dgm:pt modelId="{35F04CBD-70A5-4573-A5EE-12D094CB2036}" type="pres">
      <dgm:prSet presAssocID="{EDF07AB6-103A-4393-968B-BB9C7A950098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2" presStyleCnt="9"/>
      <dgm:spPr/>
    </dgm:pt>
    <dgm:pt modelId="{170DE394-6C4F-4C09-B119-0910362E0669}" type="pres">
      <dgm:prSet presAssocID="{2C77B128-EA26-49E6-88F9-E9FBCAA3A61D}" presName="parentText" presStyleLbl="node1" presStyleIdx="3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3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3" presStyleCnt="9"/>
      <dgm:spPr/>
    </dgm:pt>
    <dgm:pt modelId="{F041AEE6-7F0C-429F-A5D3-905F776C7E70}" type="pres">
      <dgm:prSet presAssocID="{BA552BBE-015D-4071-A1EC-8B9882E94C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4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4" presStyleCnt="9"/>
      <dgm:spPr/>
    </dgm:pt>
    <dgm:pt modelId="{875FEDC5-8EE7-4749-BA84-B55728C6F936}" type="pres">
      <dgm:prSet presAssocID="{BE389E6E-73D1-4A47-B1DB-DA0B8F111C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5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5" presStyleCnt="9"/>
      <dgm:spPr/>
    </dgm:pt>
    <dgm:pt modelId="{79CC7473-FEB6-4D48-86CE-3DDF7BE64505}" type="pres">
      <dgm:prSet presAssocID="{41FEC05A-C83F-4BCB-8107-7E8C776E2C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6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EFAFA99A-8A9F-4B0C-88C3-47EF0961A828}" type="pres">
      <dgm:prSet presAssocID="{785184EA-3FEF-4E71-9401-9B29C47507B2}" presName="parentLin" presStyleCnt="0"/>
      <dgm:spPr/>
    </dgm:pt>
    <dgm:pt modelId="{761D6CCF-E163-4837-8256-C52E2C9B9A66}" type="pres">
      <dgm:prSet presAssocID="{785184EA-3FEF-4E71-9401-9B29C47507B2}" presName="parentLeftMargin" presStyleLbl="node1" presStyleIdx="6" presStyleCnt="9"/>
      <dgm:spPr/>
    </dgm:pt>
    <dgm:pt modelId="{D735A9A2-A56D-4C94-8892-8343D5C17A56}" type="pres">
      <dgm:prSet presAssocID="{785184EA-3FEF-4E71-9401-9B29C47507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D809F6D-CD7E-4233-A800-8ADF1363CAD2}" type="pres">
      <dgm:prSet presAssocID="{785184EA-3FEF-4E71-9401-9B29C47507B2}" presName="negativeSpace" presStyleCnt="0"/>
      <dgm:spPr/>
    </dgm:pt>
    <dgm:pt modelId="{65A5C3E1-CDEA-4947-9CC3-DAB20DD755E0}" type="pres">
      <dgm:prSet presAssocID="{785184EA-3FEF-4E71-9401-9B29C47507B2}" presName="childText" presStyleLbl="conFgAcc1" presStyleIdx="7" presStyleCnt="9">
        <dgm:presLayoutVars>
          <dgm:bulletEnabled val="1"/>
        </dgm:presLayoutVars>
      </dgm:prSet>
      <dgm:spPr/>
    </dgm:pt>
    <dgm:pt modelId="{2F91460B-1333-438D-8612-1587D4E2A802}" type="pres">
      <dgm:prSet presAssocID="{B68F23EC-1DDE-4F1C-A4F7-5A12D805591B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6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4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8B819541-B5F3-404A-8554-9B217CD538DA}" type="presOf" srcId="{7A6170A0-14E5-499A-99C4-ED53D6D9EEE6}" destId="{9C7476C0-093A-411B-B403-C030576AD46F}" srcOrd="1" destOrd="0" presId="urn:microsoft.com/office/officeart/2005/8/layout/list1"/>
    <dgm:cxn modelId="{5928FA48-DDA6-402E-9B9D-29AD1EB41C05}" srcId="{8F05ADCE-D0F6-422E-A242-6577D6EE78C3}" destId="{7A6170A0-14E5-499A-99C4-ED53D6D9EEE6}" srcOrd="2" destOrd="0" parTransId="{9C1A49BD-05C8-478C-AC68-B1A570983452}" sibTransId="{EDF07AB6-103A-4393-968B-BB9C7A950098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48B69B59-D2A0-47BF-896A-F3BB2226734D}" type="presOf" srcId="{7A6170A0-14E5-499A-99C4-ED53D6D9EEE6}" destId="{4A0CFFEA-1584-43A3-B42E-1C0F89462329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0A221785-3E01-4DD6-A1AB-3F611A27F0DA}" type="presOf" srcId="{785184EA-3FEF-4E71-9401-9B29C47507B2}" destId="{D735A9A2-A56D-4C94-8892-8343D5C17A56}" srcOrd="1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0D7D49DB-1026-4146-985C-6B1739BD737C}" type="presOf" srcId="{785184EA-3FEF-4E71-9401-9B29C47507B2}" destId="{761D6CCF-E163-4837-8256-C52E2C9B9A66}" srcOrd="0" destOrd="0" presId="urn:microsoft.com/office/officeart/2005/8/layout/list1"/>
    <dgm:cxn modelId="{79BFB3DE-26ED-4ACF-B6FF-2A2B3E7A0386}" srcId="{8F05ADCE-D0F6-422E-A242-6577D6EE78C3}" destId="{2C77B128-EA26-49E6-88F9-E9FBCAA3A61D}" srcOrd="3" destOrd="0" parTransId="{B62DDBC7-1E9E-40F3-83FE-E036E103F863}" sibTransId="{8B174559-956E-42FE-92DC-5978D2930E79}"/>
    <dgm:cxn modelId="{95E7AEE8-8AFB-4D3C-91EA-9295737303B2}" srcId="{8F05ADCE-D0F6-422E-A242-6577D6EE78C3}" destId="{785184EA-3FEF-4E71-9401-9B29C47507B2}" srcOrd="7" destOrd="0" parTransId="{55A2EA28-E1F5-42A5-8520-F8FDB7D462E4}" sibTransId="{B68F23EC-1DDE-4F1C-A4F7-5A12D805591B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5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2D19B4C2-722C-4219-B8C8-ABE5F2613B29}" type="presParOf" srcId="{A562B768-F65B-4711-87A3-AF602F51F512}" destId="{0422C4DB-126F-4A1B-9BC2-987888C4B2EF}" srcOrd="8" destOrd="0" presId="urn:microsoft.com/office/officeart/2005/8/layout/list1"/>
    <dgm:cxn modelId="{035DE021-9743-44B1-ABDD-EF20C7CD6B44}" type="presParOf" srcId="{0422C4DB-126F-4A1B-9BC2-987888C4B2EF}" destId="{4A0CFFEA-1584-43A3-B42E-1C0F89462329}" srcOrd="0" destOrd="0" presId="urn:microsoft.com/office/officeart/2005/8/layout/list1"/>
    <dgm:cxn modelId="{B71ADA20-F8BA-4C63-9685-EE74948EFDC0}" type="presParOf" srcId="{0422C4DB-126F-4A1B-9BC2-987888C4B2EF}" destId="{9C7476C0-093A-411B-B403-C030576AD46F}" srcOrd="1" destOrd="0" presId="urn:microsoft.com/office/officeart/2005/8/layout/list1"/>
    <dgm:cxn modelId="{BC8D9F91-FFD0-4696-AD25-93A1EBFB986C}" type="presParOf" srcId="{A562B768-F65B-4711-87A3-AF602F51F512}" destId="{95FDB443-B057-4C2E-86F0-1F96C542FDB5}" srcOrd="9" destOrd="0" presId="urn:microsoft.com/office/officeart/2005/8/layout/list1"/>
    <dgm:cxn modelId="{475AA7AB-3261-4700-9C1F-2F52FAFA5132}" type="presParOf" srcId="{A562B768-F65B-4711-87A3-AF602F51F512}" destId="{AFE274BA-AFE9-47FD-8F38-6873B8EE4A76}" srcOrd="10" destOrd="0" presId="urn:microsoft.com/office/officeart/2005/8/layout/list1"/>
    <dgm:cxn modelId="{7F62A874-CFD8-434E-B85D-6F86AE04D241}" type="presParOf" srcId="{A562B768-F65B-4711-87A3-AF602F51F512}" destId="{35F04CBD-70A5-4573-A5EE-12D094CB2036}" srcOrd="11" destOrd="0" presId="urn:microsoft.com/office/officeart/2005/8/layout/list1"/>
    <dgm:cxn modelId="{6375FE5B-1B23-4AA7-8898-7A3A53F92640}" type="presParOf" srcId="{A562B768-F65B-4711-87A3-AF602F51F512}" destId="{E37371B2-4336-4C9F-B1DA-81D0DA467D77}" srcOrd="12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3" destOrd="0" presId="urn:microsoft.com/office/officeart/2005/8/layout/list1"/>
    <dgm:cxn modelId="{FA45E564-49F1-482B-9F86-27211B227102}" type="presParOf" srcId="{A562B768-F65B-4711-87A3-AF602F51F512}" destId="{DA6EC800-4A5E-4433-B1BD-149B73673078}" srcOrd="14" destOrd="0" presId="urn:microsoft.com/office/officeart/2005/8/layout/list1"/>
    <dgm:cxn modelId="{A3456AE4-7C2B-4F14-8C7F-05582D910226}" type="presParOf" srcId="{A562B768-F65B-4711-87A3-AF602F51F512}" destId="{F27338F8-BE83-42C1-BF94-69530EA418E8}" srcOrd="15" destOrd="0" presId="urn:microsoft.com/office/officeart/2005/8/layout/list1"/>
    <dgm:cxn modelId="{F776EBDA-EEFD-47B9-9CBA-912998D16180}" type="presParOf" srcId="{A562B768-F65B-4711-87A3-AF602F51F512}" destId="{F6E9E715-2CDF-40A5-9C59-ADF2932B97F6}" srcOrd="16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7" destOrd="0" presId="urn:microsoft.com/office/officeart/2005/8/layout/list1"/>
    <dgm:cxn modelId="{C6AD9710-DBFD-4132-8953-1DA2A0083EB9}" type="presParOf" srcId="{A562B768-F65B-4711-87A3-AF602F51F512}" destId="{342FEC3C-0F30-4065-BD27-3AF9C6FE50CB}" srcOrd="18" destOrd="0" presId="urn:microsoft.com/office/officeart/2005/8/layout/list1"/>
    <dgm:cxn modelId="{429F6528-8F85-4267-B44C-003ADB4D7F70}" type="presParOf" srcId="{A562B768-F65B-4711-87A3-AF602F51F512}" destId="{13873FC4-CB6C-4F26-9E67-056A037B1112}" srcOrd="19" destOrd="0" presId="urn:microsoft.com/office/officeart/2005/8/layout/list1"/>
    <dgm:cxn modelId="{25A7876C-B181-45F6-B5CD-4B2FF834A2BA}" type="presParOf" srcId="{A562B768-F65B-4711-87A3-AF602F51F512}" destId="{136AB654-68C2-49FB-A78D-1C0FCCD65422}" srcOrd="20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21" destOrd="0" presId="urn:microsoft.com/office/officeart/2005/8/layout/list1"/>
    <dgm:cxn modelId="{E472565C-6C0F-4882-9D00-4BB4133B051E}" type="presParOf" srcId="{A562B768-F65B-4711-87A3-AF602F51F512}" destId="{7D48F86F-0E40-40D0-BC36-F3E421836F75}" srcOrd="22" destOrd="0" presId="urn:microsoft.com/office/officeart/2005/8/layout/list1"/>
    <dgm:cxn modelId="{2E314AFB-C311-421D-8309-5A4CE51214BE}" type="presParOf" srcId="{A562B768-F65B-4711-87A3-AF602F51F512}" destId="{41891581-05B5-4FDB-AE4C-DD9CD6D6D6A6}" srcOrd="23" destOrd="0" presId="urn:microsoft.com/office/officeart/2005/8/layout/list1"/>
    <dgm:cxn modelId="{14329821-5FEF-42F6-A095-103C3190DCDD}" type="presParOf" srcId="{A562B768-F65B-4711-87A3-AF602F51F512}" destId="{2A4B1BAD-3939-4328-AA16-A8B484CFA8E7}" srcOrd="24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5" destOrd="0" presId="urn:microsoft.com/office/officeart/2005/8/layout/list1"/>
    <dgm:cxn modelId="{CDD66E03-93EF-4614-88D8-6B043E59038B}" type="presParOf" srcId="{A562B768-F65B-4711-87A3-AF602F51F512}" destId="{C6C783DB-3550-412C-B9F3-82F28221DFB8}" srcOrd="26" destOrd="0" presId="urn:microsoft.com/office/officeart/2005/8/layout/list1"/>
    <dgm:cxn modelId="{55D3AE35-C422-44FA-9A27-5208EFB42DDB}" type="presParOf" srcId="{A562B768-F65B-4711-87A3-AF602F51F512}" destId="{E11DA672-CEC8-4B72-BF0D-570F67A15C20}" srcOrd="27" destOrd="0" presId="urn:microsoft.com/office/officeart/2005/8/layout/list1"/>
    <dgm:cxn modelId="{1C0ABC79-232E-4B42-9BD7-ECB292431127}" type="presParOf" srcId="{A562B768-F65B-4711-87A3-AF602F51F512}" destId="{EFAFA99A-8A9F-4B0C-88C3-47EF0961A828}" srcOrd="28" destOrd="0" presId="urn:microsoft.com/office/officeart/2005/8/layout/list1"/>
    <dgm:cxn modelId="{A4FD425F-D7F8-428E-9A97-5E6E2B8BDA25}" type="presParOf" srcId="{EFAFA99A-8A9F-4B0C-88C3-47EF0961A828}" destId="{761D6CCF-E163-4837-8256-C52E2C9B9A66}" srcOrd="0" destOrd="0" presId="urn:microsoft.com/office/officeart/2005/8/layout/list1"/>
    <dgm:cxn modelId="{59EC69FD-429C-4723-B9A9-47A522582196}" type="presParOf" srcId="{EFAFA99A-8A9F-4B0C-88C3-47EF0961A828}" destId="{D735A9A2-A56D-4C94-8892-8343D5C17A56}" srcOrd="1" destOrd="0" presId="urn:microsoft.com/office/officeart/2005/8/layout/list1"/>
    <dgm:cxn modelId="{025E9F03-A5B5-40F9-BA6F-20724047AA63}" type="presParOf" srcId="{A562B768-F65B-4711-87A3-AF602F51F512}" destId="{AD809F6D-CD7E-4233-A800-8ADF1363CAD2}" srcOrd="29" destOrd="0" presId="urn:microsoft.com/office/officeart/2005/8/layout/list1"/>
    <dgm:cxn modelId="{40B3B873-16F9-42DF-9C2B-F9E0918DE910}" type="presParOf" srcId="{A562B768-F65B-4711-87A3-AF602F51F512}" destId="{65A5C3E1-CDEA-4947-9CC3-DAB20DD755E0}" srcOrd="30" destOrd="0" presId="urn:microsoft.com/office/officeart/2005/8/layout/list1"/>
    <dgm:cxn modelId="{2A9CEC6C-D5DF-4B8F-85E1-83A3C1D95BF7}" type="presParOf" srcId="{A562B768-F65B-4711-87A3-AF602F51F512}" destId="{2F91460B-1333-438D-8612-1587D4E2A802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3754F67-CD20-496D-A8A0-B1AC6E1DCCB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09E239F-94D1-46A9-A798-9DF89EA16EE9}" type="parTrans" cxnId="{D634D413-5D88-4164-9DFB-E0AA80084DBC}">
      <dgm:prSet/>
      <dgm:spPr/>
      <dgm:t>
        <a:bodyPr/>
        <a:lstStyle/>
        <a:p>
          <a:endParaRPr lang="en-US"/>
        </a:p>
      </dgm:t>
    </dgm:pt>
    <dgm:pt modelId="{F11BA3EB-F856-47EA-A73F-4829F21DC4BC}" type="sibTrans" cxnId="{D634D413-5D88-4164-9DFB-E0AA80084DBC}">
      <dgm:prSet/>
      <dgm:spPr/>
      <dgm:t>
        <a:bodyPr/>
        <a:lstStyle/>
        <a:p>
          <a:endParaRPr lang="en-US"/>
        </a:p>
      </dgm:t>
    </dgm:pt>
    <dgm:pt modelId="{04D0EA0B-CC39-4C91-B3A3-0C6187A809C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ب(اللام)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F4B72DA-3840-4687-8A4D-F9F96806733C}" type="parTrans" cxnId="{9189B1CF-FB26-4582-AD80-9E1F4D4021E9}">
      <dgm:prSet/>
      <dgm:spPr/>
      <dgm:t>
        <a:bodyPr/>
        <a:lstStyle/>
        <a:p>
          <a:endParaRPr lang="en-US"/>
        </a:p>
      </dgm:t>
    </dgm:pt>
    <dgm:pt modelId="{5763857A-0DC9-4D2B-AE84-6BD08D0D8103}" type="sibTrans" cxnId="{9189B1CF-FB26-4582-AD80-9E1F4D4021E9}">
      <dgm:prSet/>
      <dgm:spPr/>
      <dgm:t>
        <a:bodyPr/>
        <a:lstStyle/>
        <a:p>
          <a:endParaRPr lang="en-US"/>
        </a:p>
      </dgm:t>
    </dgm:pt>
    <dgm:pt modelId="{2BB230ED-4282-414B-B261-2795FE2A3CE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F73434A-644C-4F48-BAEC-F8C2D631771A}" type="parTrans" cxnId="{5C234D22-B082-413D-8E8D-9ED569053807}">
      <dgm:prSet/>
      <dgm:spPr/>
      <dgm:t>
        <a:bodyPr/>
        <a:lstStyle/>
        <a:p>
          <a:endParaRPr lang="en-US"/>
        </a:p>
      </dgm:t>
    </dgm:pt>
    <dgm:pt modelId="{3C1CC950-1E9C-4B96-9221-6E31575268F6}" type="sibTrans" cxnId="{5C234D22-B082-413D-8E8D-9ED569053807}">
      <dgm:prSet/>
      <dgm:spPr/>
      <dgm:t>
        <a:bodyPr/>
        <a:lstStyle/>
        <a:p>
          <a:endParaRPr lang="en-US"/>
        </a:p>
      </dgm:t>
    </dgm:pt>
    <dgm:pt modelId="{749AF908-087F-45B6-9468-8CA1ACBA03C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81D2852-40A3-4735-8384-B0CE9A2AD7BC}" type="parTrans" cxnId="{E1B2B271-F515-428E-B96F-4EED6C7CC92C}">
      <dgm:prSet/>
      <dgm:spPr/>
      <dgm:t>
        <a:bodyPr/>
        <a:lstStyle/>
        <a:p>
          <a:endParaRPr lang="en-US"/>
        </a:p>
      </dgm:t>
    </dgm:pt>
    <dgm:pt modelId="{BD6AB9F2-BBA7-4C5F-B641-7F5D57C9A9D6}" type="sibTrans" cxnId="{E1B2B271-F515-428E-B96F-4EED6C7CC92C}">
      <dgm:prSet/>
      <dgm:spPr/>
      <dgm:t>
        <a:bodyPr/>
        <a:lstStyle/>
        <a:p>
          <a:endParaRPr lang="en-US"/>
        </a:p>
      </dgm:t>
    </dgm:pt>
    <dgm:pt modelId="{6582C0C9-BEA9-47B5-802D-94C66216891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6B020FF9-6751-406F-A1E3-BD711F4C2C01}" type="parTrans" cxnId="{13D7E78D-AE69-4FA2-A52A-F2679A1A7894}">
      <dgm:prSet/>
      <dgm:spPr/>
      <dgm:t>
        <a:bodyPr/>
        <a:lstStyle/>
        <a:p>
          <a:endParaRPr lang="en-US"/>
        </a:p>
      </dgm:t>
    </dgm:pt>
    <dgm:pt modelId="{5A33C181-A702-43E0-AC3D-FEC65DBF7A1B}" type="sibTrans" cxnId="{13D7E78D-AE69-4FA2-A52A-F2679A1A789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6B81A02A-70C9-4E2D-AAF3-4C508127B930}" type="pres">
      <dgm:prSet presAssocID="{6582C0C9-BEA9-47B5-802D-94C662168915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7">
        <dgm:presLayoutVars>
          <dgm:bulletEnabled val="1"/>
        </dgm:presLayoutVars>
      </dgm:prSet>
      <dgm:spPr/>
    </dgm:pt>
    <dgm:pt modelId="{11122251-DD7D-4861-B482-78E8E9DF08D7}" type="pres">
      <dgm:prSet presAssocID="{ADD7E505-9690-470C-A1EB-D4B38121B7ED}" presName="aSpace2" presStyleCnt="0"/>
      <dgm:spPr/>
    </dgm:pt>
    <dgm:pt modelId="{55B1427D-D320-4559-AFB3-51DCF2E82011}" type="pres">
      <dgm:prSet presAssocID="{A3754F67-CD20-496D-A8A0-B1AC6E1DCCBD}" presName="childNode" presStyleLbl="node1" presStyleIdx="2" presStyleCnt="7">
        <dgm:presLayoutVars>
          <dgm:bulletEnabled val="1"/>
        </dgm:presLayoutVars>
      </dgm:prSet>
      <dgm:spPr/>
    </dgm:pt>
    <dgm:pt modelId="{C964B1FF-BEA6-4C1B-8864-0A28C0216C38}" type="pres">
      <dgm:prSet presAssocID="{A3754F67-CD20-496D-A8A0-B1AC6E1DCCBD}" presName="aSpace2" presStyleCnt="0"/>
      <dgm:spPr/>
    </dgm:pt>
    <dgm:pt modelId="{4E1510D4-5C73-4976-9824-C466C45CCC63}" type="pres">
      <dgm:prSet presAssocID="{2BB230ED-4282-414B-B261-2795FE2A3CEA}" presName="childNode" presStyleLbl="node1" presStyleIdx="3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7">
        <dgm:presLayoutVars>
          <dgm:bulletEnabled val="1"/>
        </dgm:presLayoutVars>
      </dgm:prSet>
      <dgm:spPr/>
    </dgm:pt>
    <dgm:pt modelId="{1CC6C317-F30B-455C-B1F8-77727E6E6034}" type="pres">
      <dgm:prSet presAssocID="{D5B21212-34BB-430E-B8EB-F8F12B3C9A3C}" presName="aSpace2" presStyleCnt="0"/>
      <dgm:spPr/>
    </dgm:pt>
    <dgm:pt modelId="{2D42883E-5E6A-4C17-B5C3-F91C7E6BFDB5}" type="pres">
      <dgm:prSet presAssocID="{04D0EA0B-CC39-4C91-B3A3-0C6187A809C1}" presName="childNode" presStyleLbl="node1" presStyleIdx="5" presStyleCnt="7">
        <dgm:presLayoutVars>
          <dgm:bulletEnabled val="1"/>
        </dgm:presLayoutVars>
      </dgm:prSet>
      <dgm:spPr/>
    </dgm:pt>
    <dgm:pt modelId="{2A6A8D12-7735-4FD5-A1B6-1B443D2196CB}" type="pres">
      <dgm:prSet presAssocID="{04D0EA0B-CC39-4C91-B3A3-0C6187A809C1}" presName="aSpace2" presStyleCnt="0"/>
      <dgm:spPr/>
    </dgm:pt>
    <dgm:pt modelId="{260204FC-0107-41A6-BC87-D2C04C116B6F}" type="pres">
      <dgm:prSet presAssocID="{749AF908-087F-45B6-9468-8CA1ACBA03C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69695C13-8D52-42DB-9D8E-A8FC93AB5E7F}" type="presOf" srcId="{A3754F67-CD20-496D-A8A0-B1AC6E1DCCBD}" destId="{55B1427D-D320-4559-AFB3-51DCF2E82011}" srcOrd="0" destOrd="0" presId="urn:microsoft.com/office/officeart/2005/8/layout/lProcess2"/>
    <dgm:cxn modelId="{D634D413-5D88-4164-9DFB-E0AA80084DBC}" srcId="{2E6FB10D-CEFA-4AD7-98F6-361F234D2612}" destId="{A3754F67-CD20-496D-A8A0-B1AC6E1DCCBD}" srcOrd="1" destOrd="0" parTransId="{709E239F-94D1-46A9-A798-9DF89EA16EE9}" sibTransId="{F11BA3EB-F856-47EA-A73F-4829F21DC4BC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5C234D22-B082-413D-8E8D-9ED569053807}" srcId="{2E6FB10D-CEFA-4AD7-98F6-361F234D2612}" destId="{2BB230ED-4282-414B-B261-2795FE2A3CEA}" srcOrd="2" destOrd="0" parTransId="{1F73434A-644C-4F48-BAEC-F8C2D631771A}" sibTransId="{3C1CC950-1E9C-4B96-9221-6E31575268F6}"/>
    <dgm:cxn modelId="{9A554F36-7E38-4410-869B-6A76F28BEA55}" type="presOf" srcId="{2BB230ED-4282-414B-B261-2795FE2A3CEA}" destId="{4E1510D4-5C73-4976-9824-C466C45CCC63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DF4F0970-E103-4851-A578-047F63473FEB}" type="presOf" srcId="{6582C0C9-BEA9-47B5-802D-94C662168915}" destId="{6B81A02A-70C9-4E2D-AAF3-4C508127B930}" srcOrd="0" destOrd="0" presId="urn:microsoft.com/office/officeart/2005/8/layout/lProcess2"/>
    <dgm:cxn modelId="{E1B2B271-F515-428E-B96F-4EED6C7CC92C}" srcId="{A0901E74-3DFE-4250-B5C5-E230AF34335E}" destId="{749AF908-087F-45B6-9468-8CA1ACBA03C2}" srcOrd="2" destOrd="0" parTransId="{F81D2852-40A3-4735-8384-B0CE9A2AD7BC}" sibTransId="{BD6AB9F2-BBA7-4C5F-B641-7F5D57C9A9D6}"/>
    <dgm:cxn modelId="{13D7E78D-AE69-4FA2-A52A-F2679A1A7894}" srcId="{523BC0B2-0DA3-4C5E-B2A6-73B349D1C2ED}" destId="{6582C0C9-BEA9-47B5-802D-94C662168915}" srcOrd="0" destOrd="0" parTransId="{6B020FF9-6751-406F-A1E3-BD711F4C2C01}" sibTransId="{5A33C181-A702-43E0-AC3D-FEC65DBF7A1B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4E20AABD-B64F-48C5-B8F2-B825ABA1DCA3}" type="presOf" srcId="{749AF908-087F-45B6-9468-8CA1ACBA03C2}" destId="{260204FC-0107-41A6-BC87-D2C04C116B6F}" srcOrd="0" destOrd="0" presId="urn:microsoft.com/office/officeart/2005/8/layout/lProcess2"/>
    <dgm:cxn modelId="{9189B1CF-FB26-4582-AD80-9E1F4D4021E9}" srcId="{A0901E74-3DFE-4250-B5C5-E230AF34335E}" destId="{04D0EA0B-CC39-4C91-B3A3-0C6187A809C1}" srcOrd="1" destOrd="0" parTransId="{EF4B72DA-3840-4687-8A4D-F9F96806733C}" sibTransId="{5763857A-0DC9-4D2B-AE84-6BD08D0D81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352055FF-5990-4706-BB02-5E4E0D35FD4C}" type="presOf" srcId="{04D0EA0B-CC39-4C91-B3A3-0C6187A809C1}" destId="{2D42883E-5E6A-4C17-B5C3-F91C7E6BFDB5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799A135F-B612-476C-A47E-E0C43CEBBF79}" type="presParOf" srcId="{F61D42EF-B279-4445-B3E8-F8185E55A763}" destId="{6B81A02A-70C9-4E2D-AAF3-4C508127B93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4C694A3-909C-470B-B1F9-161A6A94E72C}" type="presParOf" srcId="{3F8137AC-D30D-4241-B07A-BEA42AA25E6E}" destId="{11122251-DD7D-4861-B482-78E8E9DF08D7}" srcOrd="1" destOrd="0" presId="urn:microsoft.com/office/officeart/2005/8/layout/lProcess2"/>
    <dgm:cxn modelId="{799333BF-1E1F-4DBF-813B-290A78A74568}" type="presParOf" srcId="{3F8137AC-D30D-4241-B07A-BEA42AA25E6E}" destId="{55B1427D-D320-4559-AFB3-51DCF2E82011}" srcOrd="2" destOrd="0" presId="urn:microsoft.com/office/officeart/2005/8/layout/lProcess2"/>
    <dgm:cxn modelId="{82885BA7-14A3-42C3-B9B8-6317B632BF7F}" type="presParOf" srcId="{3F8137AC-D30D-4241-B07A-BEA42AA25E6E}" destId="{C964B1FF-BEA6-4C1B-8864-0A28C0216C38}" srcOrd="3" destOrd="0" presId="urn:microsoft.com/office/officeart/2005/8/layout/lProcess2"/>
    <dgm:cxn modelId="{2F931006-38C0-4093-81E6-BB4F49AED8F2}" type="presParOf" srcId="{3F8137AC-D30D-4241-B07A-BEA42AA25E6E}" destId="{4E1510D4-5C73-4976-9824-C466C45CCC63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A2EEBB58-425C-4D87-8F15-025651C3191E}" type="presParOf" srcId="{4B23089F-2646-4B13-9002-F37666D69CBD}" destId="{1CC6C317-F30B-455C-B1F8-77727E6E6034}" srcOrd="1" destOrd="0" presId="urn:microsoft.com/office/officeart/2005/8/layout/lProcess2"/>
    <dgm:cxn modelId="{EE82B072-53B4-47FE-8ECC-26A65128F2E9}" type="presParOf" srcId="{4B23089F-2646-4B13-9002-F37666D69CBD}" destId="{2D42883E-5E6A-4C17-B5C3-F91C7E6BFDB5}" srcOrd="2" destOrd="0" presId="urn:microsoft.com/office/officeart/2005/8/layout/lProcess2"/>
    <dgm:cxn modelId="{6D7288F3-0D25-4F23-B3D0-CA7D168E300D}" type="presParOf" srcId="{4B23089F-2646-4B13-9002-F37666D69CBD}" destId="{2A6A8D12-7735-4FD5-A1B6-1B443D2196CB}" srcOrd="3" destOrd="0" presId="urn:microsoft.com/office/officeart/2005/8/layout/lProcess2"/>
    <dgm:cxn modelId="{76B4B56B-AA88-467E-AB7C-62F875CE2FD8}" type="presParOf" srcId="{4B23089F-2646-4B13-9002-F37666D69CBD}" destId="{260204FC-0107-41A6-BC87-D2C04C116B6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785184EA-3FEF-4E71-9401-9B29C47507B2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A2EA28-E1F5-42A5-8520-F8FDB7D462E4}" type="parTrans" cxnId="{95E7AEE8-8AFB-4D3C-91EA-9295737303B2}">
      <dgm:prSet/>
      <dgm:spPr/>
      <dgm:t>
        <a:bodyPr/>
        <a:lstStyle/>
        <a:p>
          <a:endParaRPr lang="en-US"/>
        </a:p>
      </dgm:t>
    </dgm:pt>
    <dgm:pt modelId="{B68F23EC-1DDE-4F1C-A4F7-5A12D805591B}" type="sibTrans" cxnId="{95E7AEE8-8AFB-4D3C-91EA-9295737303B2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7A6170A0-14E5-499A-99C4-ED53D6D9EEE6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A49BD-05C8-478C-AC68-B1A570983452}" type="parTrans" cxnId="{5928FA48-DDA6-402E-9B9D-29AD1EB41C05}">
      <dgm:prSet/>
      <dgm:spPr/>
      <dgm:t>
        <a:bodyPr/>
        <a:lstStyle/>
        <a:p>
          <a:endParaRPr lang="en-US"/>
        </a:p>
      </dgm:t>
    </dgm:pt>
    <dgm:pt modelId="{EDF07AB6-103A-4393-968B-BB9C7A950098}" type="sibTrans" cxnId="{5928FA48-DDA6-402E-9B9D-29AD1EB41C05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9"/>
      <dgm:spPr/>
    </dgm:pt>
    <dgm:pt modelId="{88AB7A23-D7D4-4061-B404-36364C057BFA}" type="pres">
      <dgm:prSet presAssocID="{88C0B07B-8D93-4510-BECF-06FB94408D2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9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0422C4DB-126F-4A1B-9BC2-987888C4B2EF}" type="pres">
      <dgm:prSet presAssocID="{7A6170A0-14E5-499A-99C4-ED53D6D9EEE6}" presName="parentLin" presStyleCnt="0"/>
      <dgm:spPr/>
    </dgm:pt>
    <dgm:pt modelId="{4A0CFFEA-1584-43A3-B42E-1C0F89462329}" type="pres">
      <dgm:prSet presAssocID="{7A6170A0-14E5-499A-99C4-ED53D6D9EEE6}" presName="parentLeftMargin" presStyleLbl="node1" presStyleIdx="1" presStyleCnt="9"/>
      <dgm:spPr/>
    </dgm:pt>
    <dgm:pt modelId="{9C7476C0-093A-411B-B403-C030576AD46F}" type="pres">
      <dgm:prSet presAssocID="{7A6170A0-14E5-499A-99C4-ED53D6D9EE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FDB443-B057-4C2E-86F0-1F96C542FDB5}" type="pres">
      <dgm:prSet presAssocID="{7A6170A0-14E5-499A-99C4-ED53D6D9EEE6}" presName="negativeSpace" presStyleCnt="0"/>
      <dgm:spPr/>
    </dgm:pt>
    <dgm:pt modelId="{AFE274BA-AFE9-47FD-8F38-6873B8EE4A76}" type="pres">
      <dgm:prSet presAssocID="{7A6170A0-14E5-499A-99C4-ED53D6D9EEE6}" presName="childText" presStyleLbl="conFgAcc1" presStyleIdx="2" presStyleCnt="9">
        <dgm:presLayoutVars>
          <dgm:bulletEnabled val="1"/>
        </dgm:presLayoutVars>
      </dgm:prSet>
      <dgm:spPr/>
    </dgm:pt>
    <dgm:pt modelId="{35F04CBD-70A5-4573-A5EE-12D094CB2036}" type="pres">
      <dgm:prSet presAssocID="{EDF07AB6-103A-4393-968B-BB9C7A950098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2" presStyleCnt="9"/>
      <dgm:spPr/>
    </dgm:pt>
    <dgm:pt modelId="{170DE394-6C4F-4C09-B119-0910362E0669}" type="pres">
      <dgm:prSet presAssocID="{2C77B128-EA26-49E6-88F9-E9FBCAA3A61D}" presName="parentText" presStyleLbl="node1" presStyleIdx="3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3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3" presStyleCnt="9"/>
      <dgm:spPr/>
    </dgm:pt>
    <dgm:pt modelId="{F041AEE6-7F0C-429F-A5D3-905F776C7E70}" type="pres">
      <dgm:prSet presAssocID="{BA552BBE-015D-4071-A1EC-8B9882E94C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4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4" presStyleCnt="9"/>
      <dgm:spPr/>
    </dgm:pt>
    <dgm:pt modelId="{875FEDC5-8EE7-4749-BA84-B55728C6F936}" type="pres">
      <dgm:prSet presAssocID="{BE389E6E-73D1-4A47-B1DB-DA0B8F111C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5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5" presStyleCnt="9"/>
      <dgm:spPr/>
    </dgm:pt>
    <dgm:pt modelId="{79CC7473-FEB6-4D48-86CE-3DDF7BE64505}" type="pres">
      <dgm:prSet presAssocID="{41FEC05A-C83F-4BCB-8107-7E8C776E2C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6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EFAFA99A-8A9F-4B0C-88C3-47EF0961A828}" type="pres">
      <dgm:prSet presAssocID="{785184EA-3FEF-4E71-9401-9B29C47507B2}" presName="parentLin" presStyleCnt="0"/>
      <dgm:spPr/>
    </dgm:pt>
    <dgm:pt modelId="{761D6CCF-E163-4837-8256-C52E2C9B9A66}" type="pres">
      <dgm:prSet presAssocID="{785184EA-3FEF-4E71-9401-9B29C47507B2}" presName="parentLeftMargin" presStyleLbl="node1" presStyleIdx="6" presStyleCnt="9"/>
      <dgm:spPr/>
    </dgm:pt>
    <dgm:pt modelId="{D735A9A2-A56D-4C94-8892-8343D5C17A56}" type="pres">
      <dgm:prSet presAssocID="{785184EA-3FEF-4E71-9401-9B29C47507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D809F6D-CD7E-4233-A800-8ADF1363CAD2}" type="pres">
      <dgm:prSet presAssocID="{785184EA-3FEF-4E71-9401-9B29C47507B2}" presName="negativeSpace" presStyleCnt="0"/>
      <dgm:spPr/>
    </dgm:pt>
    <dgm:pt modelId="{65A5C3E1-CDEA-4947-9CC3-DAB20DD755E0}" type="pres">
      <dgm:prSet presAssocID="{785184EA-3FEF-4E71-9401-9B29C47507B2}" presName="childText" presStyleLbl="conFgAcc1" presStyleIdx="7" presStyleCnt="9">
        <dgm:presLayoutVars>
          <dgm:bulletEnabled val="1"/>
        </dgm:presLayoutVars>
      </dgm:prSet>
      <dgm:spPr/>
    </dgm:pt>
    <dgm:pt modelId="{2F91460B-1333-438D-8612-1587D4E2A802}" type="pres">
      <dgm:prSet presAssocID="{B68F23EC-1DDE-4F1C-A4F7-5A12D805591B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6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4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8B819541-B5F3-404A-8554-9B217CD538DA}" type="presOf" srcId="{7A6170A0-14E5-499A-99C4-ED53D6D9EEE6}" destId="{9C7476C0-093A-411B-B403-C030576AD46F}" srcOrd="1" destOrd="0" presId="urn:microsoft.com/office/officeart/2005/8/layout/list1"/>
    <dgm:cxn modelId="{5928FA48-DDA6-402E-9B9D-29AD1EB41C05}" srcId="{8F05ADCE-D0F6-422E-A242-6577D6EE78C3}" destId="{7A6170A0-14E5-499A-99C4-ED53D6D9EEE6}" srcOrd="2" destOrd="0" parTransId="{9C1A49BD-05C8-478C-AC68-B1A570983452}" sibTransId="{EDF07AB6-103A-4393-968B-BB9C7A950098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48B69B59-D2A0-47BF-896A-F3BB2226734D}" type="presOf" srcId="{7A6170A0-14E5-499A-99C4-ED53D6D9EEE6}" destId="{4A0CFFEA-1584-43A3-B42E-1C0F89462329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0A221785-3E01-4DD6-A1AB-3F611A27F0DA}" type="presOf" srcId="{785184EA-3FEF-4E71-9401-9B29C47507B2}" destId="{D735A9A2-A56D-4C94-8892-8343D5C17A56}" srcOrd="1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0D7D49DB-1026-4146-985C-6B1739BD737C}" type="presOf" srcId="{785184EA-3FEF-4E71-9401-9B29C47507B2}" destId="{761D6CCF-E163-4837-8256-C52E2C9B9A66}" srcOrd="0" destOrd="0" presId="urn:microsoft.com/office/officeart/2005/8/layout/list1"/>
    <dgm:cxn modelId="{79BFB3DE-26ED-4ACF-B6FF-2A2B3E7A0386}" srcId="{8F05ADCE-D0F6-422E-A242-6577D6EE78C3}" destId="{2C77B128-EA26-49E6-88F9-E9FBCAA3A61D}" srcOrd="3" destOrd="0" parTransId="{B62DDBC7-1E9E-40F3-83FE-E036E103F863}" sibTransId="{8B174559-956E-42FE-92DC-5978D2930E79}"/>
    <dgm:cxn modelId="{95E7AEE8-8AFB-4D3C-91EA-9295737303B2}" srcId="{8F05ADCE-D0F6-422E-A242-6577D6EE78C3}" destId="{785184EA-3FEF-4E71-9401-9B29C47507B2}" srcOrd="7" destOrd="0" parTransId="{55A2EA28-E1F5-42A5-8520-F8FDB7D462E4}" sibTransId="{B68F23EC-1DDE-4F1C-A4F7-5A12D805591B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5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2D19B4C2-722C-4219-B8C8-ABE5F2613B29}" type="presParOf" srcId="{A562B768-F65B-4711-87A3-AF602F51F512}" destId="{0422C4DB-126F-4A1B-9BC2-987888C4B2EF}" srcOrd="8" destOrd="0" presId="urn:microsoft.com/office/officeart/2005/8/layout/list1"/>
    <dgm:cxn modelId="{035DE021-9743-44B1-ABDD-EF20C7CD6B44}" type="presParOf" srcId="{0422C4DB-126F-4A1B-9BC2-987888C4B2EF}" destId="{4A0CFFEA-1584-43A3-B42E-1C0F89462329}" srcOrd="0" destOrd="0" presId="urn:microsoft.com/office/officeart/2005/8/layout/list1"/>
    <dgm:cxn modelId="{B71ADA20-F8BA-4C63-9685-EE74948EFDC0}" type="presParOf" srcId="{0422C4DB-126F-4A1B-9BC2-987888C4B2EF}" destId="{9C7476C0-093A-411B-B403-C030576AD46F}" srcOrd="1" destOrd="0" presId="urn:microsoft.com/office/officeart/2005/8/layout/list1"/>
    <dgm:cxn modelId="{BC8D9F91-FFD0-4696-AD25-93A1EBFB986C}" type="presParOf" srcId="{A562B768-F65B-4711-87A3-AF602F51F512}" destId="{95FDB443-B057-4C2E-86F0-1F96C542FDB5}" srcOrd="9" destOrd="0" presId="urn:microsoft.com/office/officeart/2005/8/layout/list1"/>
    <dgm:cxn modelId="{475AA7AB-3261-4700-9C1F-2F52FAFA5132}" type="presParOf" srcId="{A562B768-F65B-4711-87A3-AF602F51F512}" destId="{AFE274BA-AFE9-47FD-8F38-6873B8EE4A76}" srcOrd="10" destOrd="0" presId="urn:microsoft.com/office/officeart/2005/8/layout/list1"/>
    <dgm:cxn modelId="{7F62A874-CFD8-434E-B85D-6F86AE04D241}" type="presParOf" srcId="{A562B768-F65B-4711-87A3-AF602F51F512}" destId="{35F04CBD-70A5-4573-A5EE-12D094CB2036}" srcOrd="11" destOrd="0" presId="urn:microsoft.com/office/officeart/2005/8/layout/list1"/>
    <dgm:cxn modelId="{6375FE5B-1B23-4AA7-8898-7A3A53F92640}" type="presParOf" srcId="{A562B768-F65B-4711-87A3-AF602F51F512}" destId="{E37371B2-4336-4C9F-B1DA-81D0DA467D77}" srcOrd="12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3" destOrd="0" presId="urn:microsoft.com/office/officeart/2005/8/layout/list1"/>
    <dgm:cxn modelId="{FA45E564-49F1-482B-9F86-27211B227102}" type="presParOf" srcId="{A562B768-F65B-4711-87A3-AF602F51F512}" destId="{DA6EC800-4A5E-4433-B1BD-149B73673078}" srcOrd="14" destOrd="0" presId="urn:microsoft.com/office/officeart/2005/8/layout/list1"/>
    <dgm:cxn modelId="{A3456AE4-7C2B-4F14-8C7F-05582D910226}" type="presParOf" srcId="{A562B768-F65B-4711-87A3-AF602F51F512}" destId="{F27338F8-BE83-42C1-BF94-69530EA418E8}" srcOrd="15" destOrd="0" presId="urn:microsoft.com/office/officeart/2005/8/layout/list1"/>
    <dgm:cxn modelId="{F776EBDA-EEFD-47B9-9CBA-912998D16180}" type="presParOf" srcId="{A562B768-F65B-4711-87A3-AF602F51F512}" destId="{F6E9E715-2CDF-40A5-9C59-ADF2932B97F6}" srcOrd="16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7" destOrd="0" presId="urn:microsoft.com/office/officeart/2005/8/layout/list1"/>
    <dgm:cxn modelId="{C6AD9710-DBFD-4132-8953-1DA2A0083EB9}" type="presParOf" srcId="{A562B768-F65B-4711-87A3-AF602F51F512}" destId="{342FEC3C-0F30-4065-BD27-3AF9C6FE50CB}" srcOrd="18" destOrd="0" presId="urn:microsoft.com/office/officeart/2005/8/layout/list1"/>
    <dgm:cxn modelId="{429F6528-8F85-4267-B44C-003ADB4D7F70}" type="presParOf" srcId="{A562B768-F65B-4711-87A3-AF602F51F512}" destId="{13873FC4-CB6C-4F26-9E67-056A037B1112}" srcOrd="19" destOrd="0" presId="urn:microsoft.com/office/officeart/2005/8/layout/list1"/>
    <dgm:cxn modelId="{25A7876C-B181-45F6-B5CD-4B2FF834A2BA}" type="presParOf" srcId="{A562B768-F65B-4711-87A3-AF602F51F512}" destId="{136AB654-68C2-49FB-A78D-1C0FCCD65422}" srcOrd="20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21" destOrd="0" presId="urn:microsoft.com/office/officeart/2005/8/layout/list1"/>
    <dgm:cxn modelId="{E472565C-6C0F-4882-9D00-4BB4133B051E}" type="presParOf" srcId="{A562B768-F65B-4711-87A3-AF602F51F512}" destId="{7D48F86F-0E40-40D0-BC36-F3E421836F75}" srcOrd="22" destOrd="0" presId="urn:microsoft.com/office/officeart/2005/8/layout/list1"/>
    <dgm:cxn modelId="{2E314AFB-C311-421D-8309-5A4CE51214BE}" type="presParOf" srcId="{A562B768-F65B-4711-87A3-AF602F51F512}" destId="{41891581-05B5-4FDB-AE4C-DD9CD6D6D6A6}" srcOrd="23" destOrd="0" presId="urn:microsoft.com/office/officeart/2005/8/layout/list1"/>
    <dgm:cxn modelId="{14329821-5FEF-42F6-A095-103C3190DCDD}" type="presParOf" srcId="{A562B768-F65B-4711-87A3-AF602F51F512}" destId="{2A4B1BAD-3939-4328-AA16-A8B484CFA8E7}" srcOrd="24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5" destOrd="0" presId="urn:microsoft.com/office/officeart/2005/8/layout/list1"/>
    <dgm:cxn modelId="{CDD66E03-93EF-4614-88D8-6B043E59038B}" type="presParOf" srcId="{A562B768-F65B-4711-87A3-AF602F51F512}" destId="{C6C783DB-3550-412C-B9F3-82F28221DFB8}" srcOrd="26" destOrd="0" presId="urn:microsoft.com/office/officeart/2005/8/layout/list1"/>
    <dgm:cxn modelId="{55D3AE35-C422-44FA-9A27-5208EFB42DDB}" type="presParOf" srcId="{A562B768-F65B-4711-87A3-AF602F51F512}" destId="{E11DA672-CEC8-4B72-BF0D-570F67A15C20}" srcOrd="27" destOrd="0" presId="urn:microsoft.com/office/officeart/2005/8/layout/list1"/>
    <dgm:cxn modelId="{1C0ABC79-232E-4B42-9BD7-ECB292431127}" type="presParOf" srcId="{A562B768-F65B-4711-87A3-AF602F51F512}" destId="{EFAFA99A-8A9F-4B0C-88C3-47EF0961A828}" srcOrd="28" destOrd="0" presId="urn:microsoft.com/office/officeart/2005/8/layout/list1"/>
    <dgm:cxn modelId="{A4FD425F-D7F8-428E-9A97-5E6E2B8BDA25}" type="presParOf" srcId="{EFAFA99A-8A9F-4B0C-88C3-47EF0961A828}" destId="{761D6CCF-E163-4837-8256-C52E2C9B9A66}" srcOrd="0" destOrd="0" presId="urn:microsoft.com/office/officeart/2005/8/layout/list1"/>
    <dgm:cxn modelId="{59EC69FD-429C-4723-B9A9-47A522582196}" type="presParOf" srcId="{EFAFA99A-8A9F-4B0C-88C3-47EF0961A828}" destId="{D735A9A2-A56D-4C94-8892-8343D5C17A56}" srcOrd="1" destOrd="0" presId="urn:microsoft.com/office/officeart/2005/8/layout/list1"/>
    <dgm:cxn modelId="{025E9F03-A5B5-40F9-BA6F-20724047AA63}" type="presParOf" srcId="{A562B768-F65B-4711-87A3-AF602F51F512}" destId="{AD809F6D-CD7E-4233-A800-8ADF1363CAD2}" srcOrd="29" destOrd="0" presId="urn:microsoft.com/office/officeart/2005/8/layout/list1"/>
    <dgm:cxn modelId="{40B3B873-16F9-42DF-9C2B-F9E0918DE910}" type="presParOf" srcId="{A562B768-F65B-4711-87A3-AF602F51F512}" destId="{65A5C3E1-CDEA-4947-9CC3-DAB20DD755E0}" srcOrd="30" destOrd="0" presId="urn:microsoft.com/office/officeart/2005/8/layout/list1"/>
    <dgm:cxn modelId="{2A9CEC6C-D5DF-4B8F-85E1-83A3C1D95BF7}" type="presParOf" srcId="{A562B768-F65B-4711-87A3-AF602F51F512}" destId="{2F91460B-1333-438D-8612-1587D4E2A802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F17534-71A0-3E49-AA65-978D470455F0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A3FA3A-D2F2-C148-AE1C-8EA4FE727CF6}">
      <dgm:prSet phldrT="[Text]"/>
      <dgm:spPr/>
      <dgm:t>
        <a:bodyPr/>
        <a:lstStyle/>
        <a:p>
          <a:pPr rtl="0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حروف 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9095EE-7BB2-0543-938C-50FC32EEE5A4}" type="parTrans" cxnId="{9EFC58E3-7955-6342-9F82-CC26257F666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7DE09C-509F-254D-8869-D013FA12973E}" type="sibTrans" cxnId="{9EFC58E3-7955-6342-9F82-CC26257F666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9E1460-C2BF-3C4E-B971-5654C58B7E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5AB250-FAAC-4240-BF01-730656AA541D}" type="parTrans" cxnId="{02FCE5E3-A6AA-2641-ACB4-41E7797BB99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4AC28D-18C7-4B4D-9C0A-F20FFF9CC399}" type="sibTrans" cxnId="{02FCE5E3-A6AA-2641-ACB4-41E7797BB99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66D5B0-CE98-9444-8B50-FFE111B957C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31E23C-102A-F94E-A1D9-89F07318908E}" type="parTrans" cxnId="{383C3B44-AD7A-3343-A61F-CD32FECF224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D2E4749-2136-5F41-BBBB-398C52A97F7A}" type="sibTrans" cxnId="{383C3B44-AD7A-3343-A61F-CD32FECF224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059FBB3-6634-A84C-BDA2-5479769D659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53FB60-38E7-A143-973E-2EC5C55E87A1}" type="parTrans" cxnId="{78329C05-7186-804C-B2C2-D3607FB29F0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F537C9-CF1B-B64B-9351-6689DCDF10DA}" type="sibTrans" cxnId="{78329C05-7186-804C-B2C2-D3607FB29F0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892725-0258-EA45-B9A5-A53DE4C7D74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C09873-A7AA-A84E-A7DD-14ADA66635C8}" type="parTrans" cxnId="{6812C58C-54B6-9045-9BE3-108704B3CC2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CD1432-30DA-B54E-9677-AEA121906201}" type="sibTrans" cxnId="{6812C58C-54B6-9045-9BE3-108704B3CC2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160041-EBB0-4849-ADF0-E56DE9894F51}" type="pres">
      <dgm:prSet presAssocID="{64F17534-71A0-3E49-AA65-978D470455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FA8C50-82C1-0849-8A95-E95533BE284E}" type="pres">
      <dgm:prSet presAssocID="{52A3FA3A-D2F2-C148-AE1C-8EA4FE727CF6}" presName="centerShape" presStyleLbl="node0" presStyleIdx="0" presStyleCnt="1"/>
      <dgm:spPr/>
    </dgm:pt>
    <dgm:pt modelId="{01340F2A-0DE9-5E4D-8331-4166D7236F2E}" type="pres">
      <dgm:prSet presAssocID="{8C5AB250-FAAC-4240-BF01-730656AA541D}" presName="parTrans" presStyleLbl="sibTrans2D1" presStyleIdx="0" presStyleCnt="4"/>
      <dgm:spPr/>
    </dgm:pt>
    <dgm:pt modelId="{1BBDAB78-B478-514F-B362-14955795EA37}" type="pres">
      <dgm:prSet presAssocID="{8C5AB250-FAAC-4240-BF01-730656AA541D}" presName="connectorText" presStyleLbl="sibTrans2D1" presStyleIdx="0" presStyleCnt="4"/>
      <dgm:spPr/>
    </dgm:pt>
    <dgm:pt modelId="{EA3782FA-77D8-0540-8BFC-934370A406D2}" type="pres">
      <dgm:prSet presAssocID="{539E1460-C2BF-3C4E-B971-5654C58B7EA5}" presName="node" presStyleLbl="node1" presStyleIdx="0" presStyleCnt="4">
        <dgm:presLayoutVars>
          <dgm:bulletEnabled val="1"/>
        </dgm:presLayoutVars>
      </dgm:prSet>
      <dgm:spPr/>
    </dgm:pt>
    <dgm:pt modelId="{50805EE0-D468-EE4D-B8A8-CBB2F162C92E}" type="pres">
      <dgm:prSet presAssocID="{2531E23C-102A-F94E-A1D9-89F07318908E}" presName="parTrans" presStyleLbl="sibTrans2D1" presStyleIdx="1" presStyleCnt="4"/>
      <dgm:spPr/>
    </dgm:pt>
    <dgm:pt modelId="{AC94C52B-EF7C-944D-A753-6E7CE7FDFBB2}" type="pres">
      <dgm:prSet presAssocID="{2531E23C-102A-F94E-A1D9-89F07318908E}" presName="connectorText" presStyleLbl="sibTrans2D1" presStyleIdx="1" presStyleCnt="4"/>
      <dgm:spPr/>
    </dgm:pt>
    <dgm:pt modelId="{ED955E0C-8A10-7549-A0D9-4071F373399F}" type="pres">
      <dgm:prSet presAssocID="{9166D5B0-CE98-9444-8B50-FFE111B957CA}" presName="node" presStyleLbl="node1" presStyleIdx="1" presStyleCnt="4">
        <dgm:presLayoutVars>
          <dgm:bulletEnabled val="1"/>
        </dgm:presLayoutVars>
      </dgm:prSet>
      <dgm:spPr/>
    </dgm:pt>
    <dgm:pt modelId="{4AD6600E-29B9-F040-9AE0-6342ADD2820C}" type="pres">
      <dgm:prSet presAssocID="{0253FB60-38E7-A143-973E-2EC5C55E87A1}" presName="parTrans" presStyleLbl="sibTrans2D1" presStyleIdx="2" presStyleCnt="4"/>
      <dgm:spPr/>
    </dgm:pt>
    <dgm:pt modelId="{137D561E-6245-8346-BBA9-6C291FCEBBF0}" type="pres">
      <dgm:prSet presAssocID="{0253FB60-38E7-A143-973E-2EC5C55E87A1}" presName="connectorText" presStyleLbl="sibTrans2D1" presStyleIdx="2" presStyleCnt="4"/>
      <dgm:spPr/>
    </dgm:pt>
    <dgm:pt modelId="{CD9DF2D4-2F4D-6542-884E-6D5F0D71D857}" type="pres">
      <dgm:prSet presAssocID="{6059FBB3-6634-A84C-BDA2-5479769D6590}" presName="node" presStyleLbl="node1" presStyleIdx="2" presStyleCnt="4">
        <dgm:presLayoutVars>
          <dgm:bulletEnabled val="1"/>
        </dgm:presLayoutVars>
      </dgm:prSet>
      <dgm:spPr/>
    </dgm:pt>
    <dgm:pt modelId="{38EA128B-19DD-9A46-A719-6F14E8ED33DA}" type="pres">
      <dgm:prSet presAssocID="{99C09873-A7AA-A84E-A7DD-14ADA66635C8}" presName="parTrans" presStyleLbl="sibTrans2D1" presStyleIdx="3" presStyleCnt="4"/>
      <dgm:spPr/>
    </dgm:pt>
    <dgm:pt modelId="{528758E9-81B9-1443-90D0-C4D1FE178EC5}" type="pres">
      <dgm:prSet presAssocID="{99C09873-A7AA-A84E-A7DD-14ADA66635C8}" presName="connectorText" presStyleLbl="sibTrans2D1" presStyleIdx="3" presStyleCnt="4"/>
      <dgm:spPr/>
    </dgm:pt>
    <dgm:pt modelId="{4478D337-D4C1-8045-B667-5A6AA83C6873}" type="pres">
      <dgm:prSet presAssocID="{CB892725-0258-EA45-B9A5-A53DE4C7D742}" presName="node" presStyleLbl="node1" presStyleIdx="3" presStyleCnt="4">
        <dgm:presLayoutVars>
          <dgm:bulletEnabled val="1"/>
        </dgm:presLayoutVars>
      </dgm:prSet>
      <dgm:spPr/>
    </dgm:pt>
  </dgm:ptLst>
  <dgm:cxnLst>
    <dgm:cxn modelId="{83230104-BC36-264B-86B3-BCD42F41A744}" type="presOf" srcId="{CB892725-0258-EA45-B9A5-A53DE4C7D742}" destId="{4478D337-D4C1-8045-B667-5A6AA83C6873}" srcOrd="0" destOrd="0" presId="urn:microsoft.com/office/officeart/2005/8/layout/radial5"/>
    <dgm:cxn modelId="{78329C05-7186-804C-B2C2-D3607FB29F0D}" srcId="{52A3FA3A-D2F2-C148-AE1C-8EA4FE727CF6}" destId="{6059FBB3-6634-A84C-BDA2-5479769D6590}" srcOrd="2" destOrd="0" parTransId="{0253FB60-38E7-A143-973E-2EC5C55E87A1}" sibTransId="{44F537C9-CF1B-B64B-9351-6689DCDF10DA}"/>
    <dgm:cxn modelId="{D3F0380E-1A5A-E04F-BBDE-7060AD37E65B}" type="presOf" srcId="{64F17534-71A0-3E49-AA65-978D470455F0}" destId="{AD160041-EBB0-4849-ADF0-E56DE9894F51}" srcOrd="0" destOrd="0" presId="urn:microsoft.com/office/officeart/2005/8/layout/radial5"/>
    <dgm:cxn modelId="{A6640F12-1E05-8E46-9AB6-19992823EE4C}" type="presOf" srcId="{2531E23C-102A-F94E-A1D9-89F07318908E}" destId="{50805EE0-D468-EE4D-B8A8-CBB2F162C92E}" srcOrd="0" destOrd="0" presId="urn:microsoft.com/office/officeart/2005/8/layout/radial5"/>
    <dgm:cxn modelId="{A736C614-E8D7-044D-AEF3-75415B7E9797}" type="presOf" srcId="{2531E23C-102A-F94E-A1D9-89F07318908E}" destId="{AC94C52B-EF7C-944D-A753-6E7CE7FDFBB2}" srcOrd="1" destOrd="0" presId="urn:microsoft.com/office/officeart/2005/8/layout/radial5"/>
    <dgm:cxn modelId="{A0F36030-8679-1B43-8E7C-26534CED10DA}" type="presOf" srcId="{99C09873-A7AA-A84E-A7DD-14ADA66635C8}" destId="{528758E9-81B9-1443-90D0-C4D1FE178EC5}" srcOrd="1" destOrd="0" presId="urn:microsoft.com/office/officeart/2005/8/layout/radial5"/>
    <dgm:cxn modelId="{383C3B44-AD7A-3343-A61F-CD32FECF2247}" srcId="{52A3FA3A-D2F2-C148-AE1C-8EA4FE727CF6}" destId="{9166D5B0-CE98-9444-8B50-FFE111B957CA}" srcOrd="1" destOrd="0" parTransId="{2531E23C-102A-F94E-A1D9-89F07318908E}" sibTransId="{7D2E4749-2136-5F41-BBBB-398C52A97F7A}"/>
    <dgm:cxn modelId="{BDE8C364-E63F-574B-A891-B01D5D3EB7C8}" type="presOf" srcId="{0253FB60-38E7-A143-973E-2EC5C55E87A1}" destId="{137D561E-6245-8346-BBA9-6C291FCEBBF0}" srcOrd="1" destOrd="0" presId="urn:microsoft.com/office/officeart/2005/8/layout/radial5"/>
    <dgm:cxn modelId="{EC24C152-C0FD-9844-9B69-91A9B245294B}" type="presOf" srcId="{9166D5B0-CE98-9444-8B50-FFE111B957CA}" destId="{ED955E0C-8A10-7549-A0D9-4071F373399F}" srcOrd="0" destOrd="0" presId="urn:microsoft.com/office/officeart/2005/8/layout/radial5"/>
    <dgm:cxn modelId="{9628B57A-1B06-1549-8A70-7FDA0E1ABC67}" type="presOf" srcId="{8C5AB250-FAAC-4240-BF01-730656AA541D}" destId="{1BBDAB78-B478-514F-B362-14955795EA37}" srcOrd="1" destOrd="0" presId="urn:microsoft.com/office/officeart/2005/8/layout/radial5"/>
    <dgm:cxn modelId="{69B8B95A-3D8D-E44C-8E8B-6FC636C9E59E}" type="presOf" srcId="{99C09873-A7AA-A84E-A7DD-14ADA66635C8}" destId="{38EA128B-19DD-9A46-A719-6F14E8ED33DA}" srcOrd="0" destOrd="0" presId="urn:microsoft.com/office/officeart/2005/8/layout/radial5"/>
    <dgm:cxn modelId="{6812C58C-54B6-9045-9BE3-108704B3CC25}" srcId="{52A3FA3A-D2F2-C148-AE1C-8EA4FE727CF6}" destId="{CB892725-0258-EA45-B9A5-A53DE4C7D742}" srcOrd="3" destOrd="0" parTransId="{99C09873-A7AA-A84E-A7DD-14ADA66635C8}" sibTransId="{BDCD1432-30DA-B54E-9677-AEA121906201}"/>
    <dgm:cxn modelId="{EF92FA92-FA0E-D34B-9C57-D2AF7BD13508}" type="presOf" srcId="{52A3FA3A-D2F2-C148-AE1C-8EA4FE727CF6}" destId="{E3FA8C50-82C1-0849-8A95-E95533BE284E}" srcOrd="0" destOrd="0" presId="urn:microsoft.com/office/officeart/2005/8/layout/radial5"/>
    <dgm:cxn modelId="{8DABC798-EAA3-7243-A1FB-E2C6743E3405}" type="presOf" srcId="{6059FBB3-6634-A84C-BDA2-5479769D6590}" destId="{CD9DF2D4-2F4D-6542-884E-6D5F0D71D857}" srcOrd="0" destOrd="0" presId="urn:microsoft.com/office/officeart/2005/8/layout/radial5"/>
    <dgm:cxn modelId="{D83C5BE2-A81C-4141-A6E6-E72DBD6F4EB7}" type="presOf" srcId="{8C5AB250-FAAC-4240-BF01-730656AA541D}" destId="{01340F2A-0DE9-5E4D-8331-4166D7236F2E}" srcOrd="0" destOrd="0" presId="urn:microsoft.com/office/officeart/2005/8/layout/radial5"/>
    <dgm:cxn modelId="{9EFC58E3-7955-6342-9F82-CC26257F666C}" srcId="{64F17534-71A0-3E49-AA65-978D470455F0}" destId="{52A3FA3A-D2F2-C148-AE1C-8EA4FE727CF6}" srcOrd="0" destOrd="0" parTransId="{399095EE-7BB2-0543-938C-50FC32EEE5A4}" sibTransId="{917DE09C-509F-254D-8869-D013FA12973E}"/>
    <dgm:cxn modelId="{02FCE5E3-A6AA-2641-ACB4-41E7797BB99C}" srcId="{52A3FA3A-D2F2-C148-AE1C-8EA4FE727CF6}" destId="{539E1460-C2BF-3C4E-B971-5654C58B7EA5}" srcOrd="0" destOrd="0" parTransId="{8C5AB250-FAAC-4240-BF01-730656AA541D}" sibTransId="{0D4AC28D-18C7-4B4D-9C0A-F20FFF9CC399}"/>
    <dgm:cxn modelId="{3BD091F6-9BBF-9543-AACF-F3D1EED08722}" type="presOf" srcId="{0253FB60-38E7-A143-973E-2EC5C55E87A1}" destId="{4AD6600E-29B9-F040-9AE0-6342ADD2820C}" srcOrd="0" destOrd="0" presId="urn:microsoft.com/office/officeart/2005/8/layout/radial5"/>
    <dgm:cxn modelId="{42003FF8-DA0C-0745-A8B6-87D571C10EC5}" type="presOf" srcId="{539E1460-C2BF-3C4E-B971-5654C58B7EA5}" destId="{EA3782FA-77D8-0540-8BFC-934370A406D2}" srcOrd="0" destOrd="0" presId="urn:microsoft.com/office/officeart/2005/8/layout/radial5"/>
    <dgm:cxn modelId="{3FC69C7F-F63B-194E-9537-505E187A660D}" type="presParOf" srcId="{AD160041-EBB0-4849-ADF0-E56DE9894F51}" destId="{E3FA8C50-82C1-0849-8A95-E95533BE284E}" srcOrd="0" destOrd="0" presId="urn:microsoft.com/office/officeart/2005/8/layout/radial5"/>
    <dgm:cxn modelId="{326BBE10-0E18-CF4C-B857-5C10B9C65D87}" type="presParOf" srcId="{AD160041-EBB0-4849-ADF0-E56DE9894F51}" destId="{01340F2A-0DE9-5E4D-8331-4166D7236F2E}" srcOrd="1" destOrd="0" presId="urn:microsoft.com/office/officeart/2005/8/layout/radial5"/>
    <dgm:cxn modelId="{0D2DDC73-7C4D-224B-A2A3-6C4363203807}" type="presParOf" srcId="{01340F2A-0DE9-5E4D-8331-4166D7236F2E}" destId="{1BBDAB78-B478-514F-B362-14955795EA37}" srcOrd="0" destOrd="0" presId="urn:microsoft.com/office/officeart/2005/8/layout/radial5"/>
    <dgm:cxn modelId="{F19B5E69-12C4-3B44-A93B-9C0F94155D82}" type="presParOf" srcId="{AD160041-EBB0-4849-ADF0-E56DE9894F51}" destId="{EA3782FA-77D8-0540-8BFC-934370A406D2}" srcOrd="2" destOrd="0" presId="urn:microsoft.com/office/officeart/2005/8/layout/radial5"/>
    <dgm:cxn modelId="{B540EB64-BA89-EF44-B951-DBFAF403624B}" type="presParOf" srcId="{AD160041-EBB0-4849-ADF0-E56DE9894F51}" destId="{50805EE0-D468-EE4D-B8A8-CBB2F162C92E}" srcOrd="3" destOrd="0" presId="urn:microsoft.com/office/officeart/2005/8/layout/radial5"/>
    <dgm:cxn modelId="{581EC952-A257-2E42-982A-0498DE2AAAF9}" type="presParOf" srcId="{50805EE0-D468-EE4D-B8A8-CBB2F162C92E}" destId="{AC94C52B-EF7C-944D-A753-6E7CE7FDFBB2}" srcOrd="0" destOrd="0" presId="urn:microsoft.com/office/officeart/2005/8/layout/radial5"/>
    <dgm:cxn modelId="{C0ABC01B-BDB8-5D49-9F9B-56FA0026BC47}" type="presParOf" srcId="{AD160041-EBB0-4849-ADF0-E56DE9894F51}" destId="{ED955E0C-8A10-7549-A0D9-4071F373399F}" srcOrd="4" destOrd="0" presId="urn:microsoft.com/office/officeart/2005/8/layout/radial5"/>
    <dgm:cxn modelId="{022D4287-FEF1-BA47-A0D0-F2A8CEDFD51B}" type="presParOf" srcId="{AD160041-EBB0-4849-ADF0-E56DE9894F51}" destId="{4AD6600E-29B9-F040-9AE0-6342ADD2820C}" srcOrd="5" destOrd="0" presId="urn:microsoft.com/office/officeart/2005/8/layout/radial5"/>
    <dgm:cxn modelId="{11B481A7-4408-2F43-9AD5-59159DAE7886}" type="presParOf" srcId="{4AD6600E-29B9-F040-9AE0-6342ADD2820C}" destId="{137D561E-6245-8346-BBA9-6C291FCEBBF0}" srcOrd="0" destOrd="0" presId="urn:microsoft.com/office/officeart/2005/8/layout/radial5"/>
    <dgm:cxn modelId="{8C78E643-A5BE-9247-A93E-EF1C513B97BE}" type="presParOf" srcId="{AD160041-EBB0-4849-ADF0-E56DE9894F51}" destId="{CD9DF2D4-2F4D-6542-884E-6D5F0D71D857}" srcOrd="6" destOrd="0" presId="urn:microsoft.com/office/officeart/2005/8/layout/radial5"/>
    <dgm:cxn modelId="{0137EABF-AB91-274C-951F-78A8F4F6FDE3}" type="presParOf" srcId="{AD160041-EBB0-4849-ADF0-E56DE9894F51}" destId="{38EA128B-19DD-9A46-A719-6F14E8ED33DA}" srcOrd="7" destOrd="0" presId="urn:microsoft.com/office/officeart/2005/8/layout/radial5"/>
    <dgm:cxn modelId="{7D5E78DF-B617-DD49-BA33-2F1C52D79CD5}" type="presParOf" srcId="{38EA128B-19DD-9A46-A719-6F14E8ED33DA}" destId="{528758E9-81B9-1443-90D0-C4D1FE178EC5}" srcOrd="0" destOrd="0" presId="urn:microsoft.com/office/officeart/2005/8/layout/radial5"/>
    <dgm:cxn modelId="{6C0B6878-C03F-8344-BF5D-E6E47D8C02E2}" type="presParOf" srcId="{AD160041-EBB0-4849-ADF0-E56DE9894F51}" destId="{4478D337-D4C1-8045-B667-5A6AA83C687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الزوجةُ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السيارةِ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0B1D8EE4-7CCC-4D92-8A9D-6F970C3E3CE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21A088-CF9D-45CE-8E0B-4D0E4E654585}" type="parTrans" cxnId="{DD2C24DD-9AA2-4C36-9C96-E358BE8F65B6}">
      <dgm:prSet/>
      <dgm:spPr/>
      <dgm:t>
        <a:bodyPr/>
        <a:lstStyle/>
        <a:p>
          <a:endParaRPr lang="en-US"/>
        </a:p>
      </dgm:t>
    </dgm:pt>
    <dgm:pt modelId="{59E41F2C-4FF8-42FC-ACFB-66CF07A237B1}" type="sibTrans" cxnId="{DD2C24DD-9AA2-4C36-9C96-E358BE8F65B6}">
      <dgm:prSet/>
      <dgm:spPr/>
      <dgm:t>
        <a:bodyPr/>
        <a:lstStyle/>
        <a:p>
          <a:endParaRPr lang="en-US"/>
        </a:p>
      </dgm:t>
    </dgm:pt>
    <dgm:pt modelId="{EE2FFDF9-8721-4C9A-8208-CBA89EBD51F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C26CD6D-E597-4A30-A515-CE9D75498E69}" type="parTrans" cxnId="{306BE76B-4C25-49E4-BA1C-5BE8B72B7E52}">
      <dgm:prSet/>
      <dgm:spPr/>
      <dgm:t>
        <a:bodyPr/>
        <a:lstStyle/>
        <a:p>
          <a:endParaRPr lang="en-US"/>
        </a:p>
      </dgm:t>
    </dgm:pt>
    <dgm:pt modelId="{D662D742-30D6-49E5-84A5-88FA4856CE77}" type="sibTrans" cxnId="{306BE76B-4C25-49E4-BA1C-5BE8B72B7E52}">
      <dgm:prSet/>
      <dgm:spPr/>
      <dgm:t>
        <a:bodyPr/>
        <a:lstStyle/>
        <a:p>
          <a:endParaRPr lang="en-US"/>
        </a:p>
      </dgm:t>
    </dgm:pt>
    <dgm:pt modelId="{674FFCD2-67F7-404E-9E90-AAA519F7F54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A4C942-9B8A-4D0D-B5A4-17679E447B08}" type="parTrans" cxnId="{2BA134CC-2394-4208-A708-8F1AE3865FA3}">
      <dgm:prSet/>
      <dgm:spPr/>
      <dgm:t>
        <a:bodyPr/>
        <a:lstStyle/>
        <a:p>
          <a:endParaRPr lang="en-US"/>
        </a:p>
      </dgm:t>
    </dgm:pt>
    <dgm:pt modelId="{E6745C3B-B75E-4FCC-9AEF-DD12D3C389C6}" type="sibTrans" cxnId="{2BA134CC-2394-4208-A708-8F1AE3865FA3}">
      <dgm:prSet/>
      <dgm:spPr/>
      <dgm:t>
        <a:bodyPr/>
        <a:lstStyle/>
        <a:p>
          <a:endParaRPr lang="en-US"/>
        </a:p>
      </dgm:t>
    </dgm:pt>
    <dgm:pt modelId="{00A3CD8E-EB67-4845-93DC-0EE70E7E1ED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348460-74E8-4DAE-B1AB-0BC475B79A6A}" type="parTrans" cxnId="{75BA702E-095C-4E75-B25F-C8B9A81FD39D}">
      <dgm:prSet/>
      <dgm:spPr/>
      <dgm:t>
        <a:bodyPr/>
        <a:lstStyle/>
        <a:p>
          <a:endParaRPr lang="en-US"/>
        </a:p>
      </dgm:t>
    </dgm:pt>
    <dgm:pt modelId="{9FBA6F40-5EAA-4C0C-B7BE-B5B2F441481D}" type="sibTrans" cxnId="{75BA702E-095C-4E75-B25F-C8B9A81FD39D}">
      <dgm:prSet/>
      <dgm:spPr/>
      <dgm:t>
        <a:bodyPr/>
        <a:lstStyle/>
        <a:p>
          <a:endParaRPr lang="en-US"/>
        </a:p>
      </dgm:t>
    </dgm:pt>
    <dgm:pt modelId="{0524AB95-23A4-485F-8BE8-E157A1E54AE0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08A90BB-459A-4B03-AF4C-0CFA1A4FB901}" type="parTrans" cxnId="{0734800C-0695-4D2E-BC14-3348616DB3E6}">
      <dgm:prSet/>
      <dgm:spPr/>
      <dgm:t>
        <a:bodyPr/>
        <a:lstStyle/>
        <a:p>
          <a:endParaRPr lang="en-US"/>
        </a:p>
      </dgm:t>
    </dgm:pt>
    <dgm:pt modelId="{1F1B635F-DDD8-433E-B944-93140AFFE752}" type="sibTrans" cxnId="{0734800C-0695-4D2E-BC14-3348616DB3E6}">
      <dgm:prSet/>
      <dgm:spPr/>
      <dgm:t>
        <a:bodyPr/>
        <a:lstStyle/>
        <a:p>
          <a:endParaRPr lang="en-US"/>
        </a:p>
      </dgm:t>
    </dgm:pt>
    <dgm:pt modelId="{41BA9420-83CE-403F-BA4C-3A0BCBDE764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B1C9B0A-6A34-4633-B95E-A633BFDDE36F}" type="parTrans" cxnId="{662FD1BC-A9AF-481B-A817-51C1D3C4EFC4}">
      <dgm:prSet/>
      <dgm:spPr/>
      <dgm:t>
        <a:bodyPr/>
        <a:lstStyle/>
        <a:p>
          <a:endParaRPr lang="en-US"/>
        </a:p>
      </dgm:t>
    </dgm:pt>
    <dgm:pt modelId="{DF541C6B-E61C-454F-9DF0-AD776D68B6AA}" type="sibTrans" cxnId="{662FD1BC-A9AF-481B-A817-51C1D3C4EFC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12">
        <dgm:presLayoutVars>
          <dgm:bulletEnabled val="1"/>
        </dgm:presLayoutVars>
      </dgm:prSet>
      <dgm:spPr/>
    </dgm:pt>
    <dgm:pt modelId="{60C4D50B-C082-4A50-BA15-D42B81BDFACB}" type="pres">
      <dgm:prSet presAssocID="{ADD7E505-9690-470C-A1EB-D4B38121B7ED}" presName="aSpace2" presStyleCnt="0"/>
      <dgm:spPr/>
    </dgm:pt>
    <dgm:pt modelId="{96CBAE6B-30E8-4C31-A75B-4876381DA7C2}" type="pres">
      <dgm:prSet presAssocID="{0B1D8EE4-7CCC-4D92-8A9D-6F970C3E3CE9}" presName="childNode" presStyleLbl="node1" presStyleIdx="2" presStyleCnt="12">
        <dgm:presLayoutVars>
          <dgm:bulletEnabled val="1"/>
        </dgm:presLayoutVars>
      </dgm:prSet>
      <dgm:spPr/>
    </dgm:pt>
    <dgm:pt modelId="{832AB546-C1AA-4A54-B256-0E893A4ACB4E}" type="pres">
      <dgm:prSet presAssocID="{0B1D8EE4-7CCC-4D92-8A9D-6F970C3E3CE9}" presName="aSpace2" presStyleCnt="0"/>
      <dgm:spPr/>
    </dgm:pt>
    <dgm:pt modelId="{64EBF1C5-1540-435F-A0B1-2CA5698C6C0C}" type="pres">
      <dgm:prSet presAssocID="{00A3CD8E-EB67-4845-93DC-0EE70E7E1ED3}" presName="childNode" presStyleLbl="node1" presStyleIdx="3" presStyleCnt="12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12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12">
        <dgm:presLayoutVars>
          <dgm:bulletEnabled val="1"/>
        </dgm:presLayoutVars>
      </dgm:prSet>
      <dgm:spPr/>
    </dgm:pt>
    <dgm:pt modelId="{E5DE1C73-5221-469D-B546-CF0C0CCA2810}" type="pres">
      <dgm:prSet presAssocID="{D5B21212-34BB-430E-B8EB-F8F12B3C9A3C}" presName="aSpace2" presStyleCnt="0"/>
      <dgm:spPr/>
    </dgm:pt>
    <dgm:pt modelId="{9A4CE3AE-C240-499E-A730-7EA219D334CB}" type="pres">
      <dgm:prSet presAssocID="{EE2FFDF9-8721-4C9A-8208-CBA89EBD51F9}" presName="childNode" presStyleLbl="node1" presStyleIdx="6" presStyleCnt="12">
        <dgm:presLayoutVars>
          <dgm:bulletEnabled val="1"/>
        </dgm:presLayoutVars>
      </dgm:prSet>
      <dgm:spPr/>
    </dgm:pt>
    <dgm:pt modelId="{A470D464-CE20-4AD5-BF84-FAC762585529}" type="pres">
      <dgm:prSet presAssocID="{EE2FFDF9-8721-4C9A-8208-CBA89EBD51F9}" presName="aSpace2" presStyleCnt="0"/>
      <dgm:spPr/>
    </dgm:pt>
    <dgm:pt modelId="{4F20F5C3-E21B-44F0-8A71-83B899829F5C}" type="pres">
      <dgm:prSet presAssocID="{0524AB95-23A4-485F-8BE8-E157A1E54AE0}" presName="childNode" presStyleLbl="node1" presStyleIdx="7" presStyleCnt="12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8" presStyleCnt="12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9" presStyleCnt="12">
        <dgm:presLayoutVars>
          <dgm:bulletEnabled val="1"/>
        </dgm:presLayoutVars>
      </dgm:prSet>
      <dgm:spPr/>
    </dgm:pt>
    <dgm:pt modelId="{F23384B1-052C-4241-B389-4A1CBAE75CC6}" type="pres">
      <dgm:prSet presAssocID="{131E5D0C-14A7-403C-87B0-FEB00E6F1DD7}" presName="aSpace2" presStyleCnt="0"/>
      <dgm:spPr/>
    </dgm:pt>
    <dgm:pt modelId="{79048608-FEC9-41AC-8923-80EB421464E4}" type="pres">
      <dgm:prSet presAssocID="{674FFCD2-67F7-404E-9E90-AAA519F7F54C}" presName="childNode" presStyleLbl="node1" presStyleIdx="10" presStyleCnt="12">
        <dgm:presLayoutVars>
          <dgm:bulletEnabled val="1"/>
        </dgm:presLayoutVars>
      </dgm:prSet>
      <dgm:spPr/>
    </dgm:pt>
    <dgm:pt modelId="{5872CD29-A36C-4D7D-8202-E4E82F58A1A2}" type="pres">
      <dgm:prSet presAssocID="{674FFCD2-67F7-404E-9E90-AAA519F7F54C}" presName="aSpace2" presStyleCnt="0"/>
      <dgm:spPr/>
    </dgm:pt>
    <dgm:pt modelId="{C4763E24-9BE4-49D3-AC51-6223496D48C8}" type="pres">
      <dgm:prSet presAssocID="{41BA9420-83CE-403F-BA4C-3A0BCBDE764D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734800C-0695-4D2E-BC14-3348616DB3E6}" srcId="{A0901E74-3DFE-4250-B5C5-E230AF34335E}" destId="{0524AB95-23A4-485F-8BE8-E157A1E54AE0}" srcOrd="2" destOrd="0" parTransId="{D08A90BB-459A-4B03-AF4C-0CFA1A4FB901}" sibTransId="{1F1B635F-DDD8-433E-B944-93140AFFE752}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E543125-C415-4CAE-8621-FE49FC2732C2}" type="presOf" srcId="{0524AB95-23A4-485F-8BE8-E157A1E54AE0}" destId="{4F20F5C3-E21B-44F0-8A71-83B899829F5C}" srcOrd="0" destOrd="0" presId="urn:microsoft.com/office/officeart/2005/8/layout/lProcess2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E994442D-FCA0-4133-8388-944E6467DA63}" type="presOf" srcId="{EE2FFDF9-8721-4C9A-8208-CBA89EBD51F9}" destId="{9A4CE3AE-C240-499E-A730-7EA219D334CB}" srcOrd="0" destOrd="0" presId="urn:microsoft.com/office/officeart/2005/8/layout/lProcess2"/>
    <dgm:cxn modelId="{75BA702E-095C-4E75-B25F-C8B9A81FD39D}" srcId="{2E6FB10D-CEFA-4AD7-98F6-361F234D2612}" destId="{00A3CD8E-EB67-4845-93DC-0EE70E7E1ED3}" srcOrd="2" destOrd="0" parTransId="{94348460-74E8-4DAE-B1AB-0BC475B79A6A}" sibTransId="{9FBA6F40-5EAA-4C0C-B7BE-B5B2F441481D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306BE76B-4C25-49E4-BA1C-5BE8B72B7E52}" srcId="{A0901E74-3DFE-4250-B5C5-E230AF34335E}" destId="{EE2FFDF9-8721-4C9A-8208-CBA89EBD51F9}" srcOrd="1" destOrd="0" parTransId="{3C26CD6D-E597-4A30-A515-CE9D75498E69}" sibTransId="{D662D742-30D6-49E5-84A5-88FA4856CE77}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629BAB71-FD87-4864-BFB5-F48232C3027A}" type="presOf" srcId="{41BA9420-83CE-403F-BA4C-3A0BCBDE764D}" destId="{C4763E24-9BE4-49D3-AC51-6223496D48C8}" srcOrd="0" destOrd="0" presId="urn:microsoft.com/office/officeart/2005/8/layout/lProcess2"/>
    <dgm:cxn modelId="{A5467883-77F5-4C9A-A9AC-80E326F0C6BB}" type="presOf" srcId="{674FFCD2-67F7-404E-9E90-AAA519F7F54C}" destId="{79048608-FEC9-41AC-8923-80EB421464E4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65D74EBB-91A6-4519-91E7-B5524C335B1A}" type="presOf" srcId="{0B1D8EE4-7CCC-4D92-8A9D-6F970C3E3CE9}" destId="{96CBAE6B-30E8-4C31-A75B-4876381DA7C2}" srcOrd="0" destOrd="0" presId="urn:microsoft.com/office/officeart/2005/8/layout/lProcess2"/>
    <dgm:cxn modelId="{662FD1BC-A9AF-481B-A817-51C1D3C4EFC4}" srcId="{D1C1AB36-3824-44D5-99EE-B8C406BF013C}" destId="{41BA9420-83CE-403F-BA4C-3A0BCBDE764D}" srcOrd="2" destOrd="0" parTransId="{7B1C9B0A-6A34-4633-B95E-A633BFDDE36F}" sibTransId="{DF541C6B-E61C-454F-9DF0-AD776D68B6AA}"/>
    <dgm:cxn modelId="{2BA134CC-2394-4208-A708-8F1AE3865FA3}" srcId="{D1C1AB36-3824-44D5-99EE-B8C406BF013C}" destId="{674FFCD2-67F7-404E-9E90-AAA519F7F54C}" srcOrd="1" destOrd="0" parTransId="{BEA4C942-9B8A-4D0D-B5A4-17679E447B08}" sibTransId="{E6745C3B-B75E-4FCC-9AEF-DD12D3C389C6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87F6CAD6-EBFC-43A0-B8A9-2BA1448F49D2}" type="presOf" srcId="{00A3CD8E-EB67-4845-93DC-0EE70E7E1ED3}" destId="{64EBF1C5-1540-435F-A0B1-2CA5698C6C0C}" srcOrd="0" destOrd="0" presId="urn:microsoft.com/office/officeart/2005/8/layout/lProcess2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DD2C24DD-9AA2-4C36-9C96-E358BE8F65B6}" srcId="{2E6FB10D-CEFA-4AD7-98F6-361F234D2612}" destId="{0B1D8EE4-7CCC-4D92-8A9D-6F970C3E3CE9}" srcOrd="1" destOrd="0" parTransId="{9421A088-CF9D-45CE-8E0B-4D0E4E654585}" sibTransId="{59E41F2C-4FF8-42FC-ACFB-66CF07A237B1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8CA78244-8E98-405D-8278-A14129B741D0}" type="presParOf" srcId="{3F8137AC-D30D-4241-B07A-BEA42AA25E6E}" destId="{60C4D50B-C082-4A50-BA15-D42B81BDFACB}" srcOrd="1" destOrd="0" presId="urn:microsoft.com/office/officeart/2005/8/layout/lProcess2"/>
    <dgm:cxn modelId="{6273B1F0-917E-48ED-888E-0A9040940715}" type="presParOf" srcId="{3F8137AC-D30D-4241-B07A-BEA42AA25E6E}" destId="{96CBAE6B-30E8-4C31-A75B-4876381DA7C2}" srcOrd="2" destOrd="0" presId="urn:microsoft.com/office/officeart/2005/8/layout/lProcess2"/>
    <dgm:cxn modelId="{1AA70BD2-9FDA-4428-B724-131FE4CA0223}" type="presParOf" srcId="{3F8137AC-D30D-4241-B07A-BEA42AA25E6E}" destId="{832AB546-C1AA-4A54-B256-0E893A4ACB4E}" srcOrd="3" destOrd="0" presId="urn:microsoft.com/office/officeart/2005/8/layout/lProcess2"/>
    <dgm:cxn modelId="{D08FBECB-87B8-4411-AC54-B1121F3D466F}" type="presParOf" srcId="{3F8137AC-D30D-4241-B07A-BEA42AA25E6E}" destId="{64EBF1C5-1540-435F-A0B1-2CA5698C6C0C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3F6F5604-4ECB-4C7A-844A-C7CAF6E26512}" type="presParOf" srcId="{4B23089F-2646-4B13-9002-F37666D69CBD}" destId="{E5DE1C73-5221-469D-B546-CF0C0CCA2810}" srcOrd="1" destOrd="0" presId="urn:microsoft.com/office/officeart/2005/8/layout/lProcess2"/>
    <dgm:cxn modelId="{D5E448C2-B771-449B-BBBC-AAF93105AB17}" type="presParOf" srcId="{4B23089F-2646-4B13-9002-F37666D69CBD}" destId="{9A4CE3AE-C240-499E-A730-7EA219D334CB}" srcOrd="2" destOrd="0" presId="urn:microsoft.com/office/officeart/2005/8/layout/lProcess2"/>
    <dgm:cxn modelId="{3C4F90A9-B96A-433A-9046-6053FBFFA25F}" type="presParOf" srcId="{4B23089F-2646-4B13-9002-F37666D69CBD}" destId="{A470D464-CE20-4AD5-BF84-FAC762585529}" srcOrd="3" destOrd="0" presId="urn:microsoft.com/office/officeart/2005/8/layout/lProcess2"/>
    <dgm:cxn modelId="{55DACF88-CA26-4690-9386-504F8BA2435D}" type="presParOf" srcId="{4B23089F-2646-4B13-9002-F37666D69CBD}" destId="{4F20F5C3-E21B-44F0-8A71-83B899829F5C}" srcOrd="4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9CB49FD0-4CE1-4F33-A362-D8183DA49B6E}" type="presParOf" srcId="{F1AE8AC0-AB23-4112-A7B3-25F3BC3EC102}" destId="{F23384B1-052C-4241-B389-4A1CBAE75CC6}" srcOrd="1" destOrd="0" presId="urn:microsoft.com/office/officeart/2005/8/layout/lProcess2"/>
    <dgm:cxn modelId="{19A1128A-09A1-4CFD-AAA2-434BDE77F33F}" type="presParOf" srcId="{F1AE8AC0-AB23-4112-A7B3-25F3BC3EC102}" destId="{79048608-FEC9-41AC-8923-80EB421464E4}" srcOrd="2" destOrd="0" presId="urn:microsoft.com/office/officeart/2005/8/layout/lProcess2"/>
    <dgm:cxn modelId="{3113478E-18B1-422C-A172-16E749BE7C74}" type="presParOf" srcId="{F1AE8AC0-AB23-4112-A7B3-25F3BC3EC102}" destId="{5872CD29-A36C-4D7D-8202-E4E82F58A1A2}" srcOrd="3" destOrd="0" presId="urn:microsoft.com/office/officeart/2005/8/layout/lProcess2"/>
    <dgm:cxn modelId="{8202661C-C279-4942-A981-F3AFD9DC7D2F}" type="presParOf" srcId="{F1AE8AC0-AB23-4112-A7B3-25F3BC3EC102}" destId="{C4763E24-9BE4-49D3-AC51-6223496D48C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المعلمُ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57D348DF-A704-4517-8B90-4128F450D7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gm:t>
    </dgm:pt>
    <dgm:pt modelId="{AF0EFD0F-77FE-468F-B151-2DEEDD5679D9}" type="parTrans" cxnId="{A68BE692-79D9-4076-9E8E-C871725C9E96}">
      <dgm:prSet/>
      <dgm:spPr/>
      <dgm:t>
        <a:bodyPr/>
        <a:lstStyle/>
        <a:p>
          <a:endParaRPr lang="en-US"/>
        </a:p>
      </dgm:t>
    </dgm:pt>
    <dgm:pt modelId="{493CE1D7-CA61-4684-B2A5-8FC397094EB4}" type="sibTrans" cxnId="{A68BE692-79D9-4076-9E8E-C871725C9E96}">
      <dgm:prSet/>
      <dgm:spPr/>
      <dgm:t>
        <a:bodyPr/>
        <a:lstStyle/>
        <a:p>
          <a:endParaRPr lang="en-US"/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A77443-53AE-4FD6-98EA-30846F01442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gm:t>
    </dgm:pt>
    <dgm:pt modelId="{80F6B7A8-6FC4-4B95-A575-F8DF7378BD2A}" type="parTrans" cxnId="{BAA249F6-AC7F-498A-869A-5C8F5076D648}">
      <dgm:prSet/>
      <dgm:spPr/>
      <dgm:t>
        <a:bodyPr/>
        <a:lstStyle/>
        <a:p>
          <a:endParaRPr lang="en-US"/>
        </a:p>
      </dgm:t>
    </dgm:pt>
    <dgm:pt modelId="{2D5419D2-2094-4AD8-9810-242465A1C81D}" type="sibTrans" cxnId="{BAA249F6-AC7F-498A-869A-5C8F5076D648}">
      <dgm:prSet/>
      <dgm:spPr/>
      <dgm:t>
        <a:bodyPr/>
        <a:lstStyle/>
        <a:p>
          <a:endParaRPr lang="en-US"/>
        </a:p>
      </dgm:t>
    </dgm:pt>
    <dgm:pt modelId="{BFE0B57F-DDA7-4AC5-AFD8-AB263D6582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gm:t>
    </dgm:pt>
    <dgm:pt modelId="{2AADD431-D45B-4031-991E-70EDE60BC6F1}" type="parTrans" cxnId="{B64A30F9-0D5E-45E0-B9C3-7BDC45714EC3}">
      <dgm:prSet/>
      <dgm:spPr/>
      <dgm:t>
        <a:bodyPr/>
        <a:lstStyle/>
        <a:p>
          <a:endParaRPr lang="en-US"/>
        </a:p>
      </dgm:t>
    </dgm:pt>
    <dgm:pt modelId="{1606E06B-7616-4F56-968A-D59DA48EC0B5}" type="sibTrans" cxnId="{B64A30F9-0D5E-45E0-B9C3-7BDC45714EC3}">
      <dgm:prSet/>
      <dgm:spPr/>
      <dgm:t>
        <a:bodyPr/>
        <a:lstStyle/>
        <a:p>
          <a:endParaRPr lang="en-US"/>
        </a:p>
      </dgm:t>
    </dgm:pt>
    <dgm:pt modelId="{3475C360-FA49-428D-9E8D-DBD31875A31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الصفِّ</a:t>
          </a:r>
        </a:p>
      </dgm:t>
    </dgm:pt>
    <dgm:pt modelId="{FF53140A-4BAD-42B0-B5A2-A32C8AB7B264}" type="parTrans" cxnId="{8FD10D89-6D8D-4D47-BDA7-08C0A29C9A2E}">
      <dgm:prSet/>
      <dgm:spPr/>
      <dgm:t>
        <a:bodyPr/>
        <a:lstStyle/>
        <a:p>
          <a:endParaRPr lang="en-US"/>
        </a:p>
      </dgm:t>
    </dgm:pt>
    <dgm:pt modelId="{D6954811-D5AB-4B31-8FA8-C310C14DDDC5}" type="sibTrans" cxnId="{8FD10D89-6D8D-4D47-BDA7-08C0A29C9A2E}">
      <dgm:prSet/>
      <dgm:spPr/>
      <dgm:t>
        <a:bodyPr/>
        <a:lstStyle/>
        <a:p>
          <a:endParaRPr lang="en-US"/>
        </a:p>
      </dgm:t>
    </dgm:pt>
    <dgm:pt modelId="{68063476-B999-4687-84D5-18A33113EFD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B66B303-C802-44FD-8B05-330415C15DCD}" type="parTrans" cxnId="{8FB9FE2C-E880-44F3-8173-C41E943F5093}">
      <dgm:prSet/>
      <dgm:spPr/>
      <dgm:t>
        <a:bodyPr/>
        <a:lstStyle/>
        <a:p>
          <a:endParaRPr lang="en-US"/>
        </a:p>
      </dgm:t>
    </dgm:pt>
    <dgm:pt modelId="{6CE070F8-E516-46B7-919F-79D305DDA261}" type="sibTrans" cxnId="{8FB9FE2C-E880-44F3-8173-C41E943F5093}">
      <dgm:prSet/>
      <dgm:spPr/>
      <dgm:t>
        <a:bodyPr/>
        <a:lstStyle/>
        <a:p>
          <a:endParaRPr lang="en-US"/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6BE701-9714-43CE-BBA3-8808B28406E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46DA2EF-53F8-4FB0-81D1-120489564F54}" type="parTrans" cxnId="{B559E784-CCAC-4818-94BC-6DF71C6BD364}">
      <dgm:prSet/>
      <dgm:spPr/>
      <dgm:t>
        <a:bodyPr/>
        <a:lstStyle/>
        <a:p>
          <a:endParaRPr lang="en-US"/>
        </a:p>
      </dgm:t>
    </dgm:pt>
    <dgm:pt modelId="{A85CEA35-77F6-4C4A-8564-C536B1D1775E}" type="sibTrans" cxnId="{B559E784-CCAC-4818-94BC-6DF71C6BD364}">
      <dgm:prSet/>
      <dgm:spPr/>
      <dgm:t>
        <a:bodyPr/>
        <a:lstStyle/>
        <a:p>
          <a:endParaRPr lang="en-US"/>
        </a:p>
      </dgm:t>
    </dgm:pt>
    <dgm:pt modelId="{A08BA273-EE6C-40EE-AEA4-43D22166CB8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 (إلى)</a:t>
          </a:r>
        </a:p>
      </dgm:t>
    </dgm:pt>
    <dgm:pt modelId="{9A6FBDD3-0E17-4D1C-9744-5B3F51021A47}" type="parTrans" cxnId="{87937863-6FBB-44A7-951E-87052AED3DDF}">
      <dgm:prSet/>
      <dgm:spPr/>
      <dgm:t>
        <a:bodyPr/>
        <a:lstStyle/>
        <a:p>
          <a:endParaRPr lang="en-US"/>
        </a:p>
      </dgm:t>
    </dgm:pt>
    <dgm:pt modelId="{B1F4BF57-55B0-483E-B9A5-21333ED9A08A}" type="sibTrans" cxnId="{87937863-6FBB-44A7-951E-87052AED3DDF}">
      <dgm:prSet/>
      <dgm:spPr/>
      <dgm:t>
        <a:bodyPr/>
        <a:lstStyle/>
        <a:p>
          <a:endParaRPr lang="en-US"/>
        </a:p>
      </dgm:t>
    </dgm:pt>
    <dgm:pt modelId="{CCC38EEF-D32B-4485-A746-1C360D62ABB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A7CB9A0-72FC-4AA7-B9C1-A8405995BBF7}" type="parTrans" cxnId="{1FF81AB8-CA56-4B1D-A251-68D8C21AEE37}">
      <dgm:prSet/>
      <dgm:spPr/>
      <dgm:t>
        <a:bodyPr/>
        <a:lstStyle/>
        <a:p>
          <a:endParaRPr lang="en-US"/>
        </a:p>
      </dgm:t>
    </dgm:pt>
    <dgm:pt modelId="{70D38C77-E6E7-46B8-A222-CDF6E8D22454}" type="sibTrans" cxnId="{1FF81AB8-CA56-4B1D-A251-68D8C21AEE37}">
      <dgm:prSet/>
      <dgm:spPr/>
      <dgm:t>
        <a:bodyPr/>
        <a:lstStyle/>
        <a:p>
          <a:endParaRPr lang="en-US"/>
        </a:p>
      </dgm:t>
    </dgm:pt>
    <dgm:pt modelId="{0E71F675-EA6E-47AC-95EB-5D4BB8F14A3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E722799-CA8F-44F0-A8A4-AE43F9BEABD9}" type="parTrans" cxnId="{9898CF61-AD57-4116-BB84-3C5FC56089EE}">
      <dgm:prSet/>
      <dgm:spPr/>
      <dgm:t>
        <a:bodyPr/>
        <a:lstStyle/>
        <a:p>
          <a:endParaRPr lang="en-US"/>
        </a:p>
      </dgm:t>
    </dgm:pt>
    <dgm:pt modelId="{19EE44DA-1DFE-4230-ACDA-EEAF6C8EB279}" type="sibTrans" cxnId="{9898CF61-AD57-4116-BB84-3C5FC56089EE}">
      <dgm:prSet/>
      <dgm:spPr/>
      <dgm:t>
        <a:bodyPr/>
        <a:lstStyle/>
        <a:p>
          <a:endParaRPr lang="en-US"/>
        </a:p>
      </dgm:t>
    </dgm:pt>
    <dgm:pt modelId="{EB8A4C1D-C231-4BBB-A8B1-0498453D68D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</a:p>
      </dgm:t>
    </dgm:pt>
    <dgm:pt modelId="{2094D1C7-37D7-415C-B1F1-6E06CC15D5F9}" type="parTrans" cxnId="{FB3E1AF1-6177-406D-B1B5-3573B0C5373A}">
      <dgm:prSet/>
      <dgm:spPr/>
      <dgm:t>
        <a:bodyPr/>
        <a:lstStyle/>
        <a:p>
          <a:endParaRPr lang="en-US"/>
        </a:p>
      </dgm:t>
    </dgm:pt>
    <dgm:pt modelId="{7E44E647-325A-4437-B190-1E6B413DAD36}" type="sibTrans" cxnId="{FB3E1AF1-6177-406D-B1B5-3573B0C5373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6"/>
      <dgm:spPr/>
    </dgm:pt>
    <dgm:pt modelId="{6FF24322-65DE-46D3-92E4-BA6C75533362}" type="pres">
      <dgm:prSet presAssocID="{87BEDBBE-B0DF-4FCB-9380-F3BFAFD64537}" presName="textNode" presStyleLbl="bgShp" presStyleIdx="1" presStyleCnt="6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12">
        <dgm:presLayoutVars>
          <dgm:bulletEnabled val="1"/>
        </dgm:presLayoutVars>
      </dgm:prSet>
      <dgm:spPr/>
    </dgm:pt>
    <dgm:pt modelId="{96FD51F3-15AD-454A-AC3D-906933BD5D47}" type="pres">
      <dgm:prSet presAssocID="{80C49AF1-FCE1-4222-BB16-489548276857}" presName="aSpace2" presStyleCnt="0"/>
      <dgm:spPr/>
    </dgm:pt>
    <dgm:pt modelId="{FDC62BE3-DFD0-4D5A-9696-40A6B354E69E}" type="pres">
      <dgm:prSet presAssocID="{68063476-B999-4687-84D5-18A33113EFD3}" presName="childNode" presStyleLbl="node1" presStyleIdx="2" presStyleCnt="12">
        <dgm:presLayoutVars>
          <dgm:bulletEnabled val="1"/>
        </dgm:presLayoutVars>
      </dgm:prSet>
      <dgm:spPr/>
    </dgm:pt>
    <dgm:pt modelId="{981328B1-9918-4244-AD15-14A178E5A9FF}" type="pres">
      <dgm:prSet presAssocID="{68063476-B999-4687-84D5-18A33113EFD3}" presName="aSpace2" presStyleCnt="0"/>
      <dgm:spPr/>
    </dgm:pt>
    <dgm:pt modelId="{1D7864DB-7C57-49C6-B826-B2FC7E2AEEA1}" type="pres">
      <dgm:prSet presAssocID="{CCC38EEF-D32B-4485-A746-1C360D62ABBB}" presName="childNode" presStyleLbl="node1" presStyleIdx="3" presStyleCnt="12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6"/>
      <dgm:spPr/>
    </dgm:pt>
    <dgm:pt modelId="{1EF56803-F688-4532-87EE-82D5F362FBD1}" type="pres">
      <dgm:prSet presAssocID="{5A572B3C-5707-4FDF-A4F8-AC5F886892E0}" presName="textNode" presStyleLbl="bgShp" presStyleIdx="2" presStyleCnt="6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4" presStyleCnt="12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6"/>
      <dgm:spPr/>
    </dgm:pt>
    <dgm:pt modelId="{0C86DE4A-08AF-47F3-B01F-4163CBF10FCC}" type="pres">
      <dgm:prSet presAssocID="{35DA90E3-8021-4875-AC5B-6EA22DA5E459}" presName="textNode" presStyleLbl="bgShp" presStyleIdx="3" presStyleCnt="6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12">
        <dgm:presLayoutVars>
          <dgm:bulletEnabled val="1"/>
        </dgm:presLayoutVars>
      </dgm:prSet>
      <dgm:spPr/>
    </dgm:pt>
    <dgm:pt modelId="{A8947C83-881A-438B-96BE-5E02C7CADFFD}" type="pres">
      <dgm:prSet presAssocID="{C3C8ED66-6814-4E0F-B6D7-B614518D7B59}" presName="aSpace2" presStyleCnt="0"/>
      <dgm:spPr/>
    </dgm:pt>
    <dgm:pt modelId="{303ECB64-9AC0-4600-82B5-0EE119E89731}" type="pres">
      <dgm:prSet presAssocID="{316BE701-9714-43CE-BBA3-8808B28406E1}" presName="childNode" presStyleLbl="node1" presStyleIdx="6" presStyleCnt="12">
        <dgm:presLayoutVars>
          <dgm:bulletEnabled val="1"/>
        </dgm:presLayoutVars>
      </dgm:prSet>
      <dgm:spPr/>
    </dgm:pt>
    <dgm:pt modelId="{E682F6C5-3970-4BE5-B1B3-89AF663A3FAB}" type="pres">
      <dgm:prSet presAssocID="{316BE701-9714-43CE-BBA3-8808B28406E1}" presName="aSpace2" presStyleCnt="0"/>
      <dgm:spPr/>
    </dgm:pt>
    <dgm:pt modelId="{6A24525C-9641-49C1-8D4F-26EF22CCFD22}" type="pres">
      <dgm:prSet presAssocID="{0E71F675-EA6E-47AC-95EB-5D4BB8F14A38}" presName="childNode" presStyleLbl="node1" presStyleIdx="7" presStyleCnt="12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3839EC1D-2567-4A1D-BFDB-D8549EDF7B81}" type="pres">
      <dgm:prSet presAssocID="{57D348DF-A704-4517-8B90-4128F450D74E}" presName="compNode" presStyleCnt="0"/>
      <dgm:spPr/>
    </dgm:pt>
    <dgm:pt modelId="{74527BD2-109B-4018-84E5-F5A599F75077}" type="pres">
      <dgm:prSet presAssocID="{57D348DF-A704-4517-8B90-4128F450D74E}" presName="aNode" presStyleLbl="bgShp" presStyleIdx="4" presStyleCnt="6"/>
      <dgm:spPr/>
    </dgm:pt>
    <dgm:pt modelId="{8C3C916C-DB34-4E28-B883-DD9606353D7C}" type="pres">
      <dgm:prSet presAssocID="{57D348DF-A704-4517-8B90-4128F450D74E}" presName="textNode" presStyleLbl="bgShp" presStyleIdx="4" presStyleCnt="6"/>
      <dgm:spPr/>
    </dgm:pt>
    <dgm:pt modelId="{E737A43C-51FA-4FB5-864C-09399FFFF128}" type="pres">
      <dgm:prSet presAssocID="{57D348DF-A704-4517-8B90-4128F450D74E}" presName="compChildNode" presStyleCnt="0"/>
      <dgm:spPr/>
    </dgm:pt>
    <dgm:pt modelId="{78D3AC1A-A5F0-4423-AF4C-35FEBF49EFC7}" type="pres">
      <dgm:prSet presAssocID="{57D348DF-A704-4517-8B90-4128F450D74E}" presName="theInnerList" presStyleCnt="0"/>
      <dgm:spPr/>
    </dgm:pt>
    <dgm:pt modelId="{EFE74183-5BE9-4545-A262-F88F01632403}" type="pres">
      <dgm:prSet presAssocID="{BFE0B57F-DDA7-4AC5-AFD8-AB263D6582D1}" presName="childNode" presStyleLbl="node1" presStyleIdx="8" presStyleCnt="12">
        <dgm:presLayoutVars>
          <dgm:bulletEnabled val="1"/>
        </dgm:presLayoutVars>
      </dgm:prSet>
      <dgm:spPr/>
    </dgm:pt>
    <dgm:pt modelId="{7559AB55-FB24-4195-A0D2-DFE1EE7C9DB3}" type="pres">
      <dgm:prSet presAssocID="{57D348DF-A704-4517-8B90-4128F450D74E}" presName="aSpace" presStyleCnt="0"/>
      <dgm:spPr/>
    </dgm:pt>
    <dgm:pt modelId="{A3214172-E308-4821-9674-11C0DE2DC29A}" type="pres">
      <dgm:prSet presAssocID="{3475C360-FA49-428D-9E8D-DBD31875A314}" presName="compNode" presStyleCnt="0"/>
      <dgm:spPr/>
    </dgm:pt>
    <dgm:pt modelId="{6CBD108E-F796-4001-BFB3-1B92136E8BAB}" type="pres">
      <dgm:prSet presAssocID="{3475C360-FA49-428D-9E8D-DBD31875A314}" presName="aNode" presStyleLbl="bgShp" presStyleIdx="5" presStyleCnt="6"/>
      <dgm:spPr/>
    </dgm:pt>
    <dgm:pt modelId="{29682118-3BD8-42D9-9FFB-EAAE808E8A02}" type="pres">
      <dgm:prSet presAssocID="{3475C360-FA49-428D-9E8D-DBD31875A314}" presName="textNode" presStyleLbl="bgShp" presStyleIdx="5" presStyleCnt="6"/>
      <dgm:spPr/>
    </dgm:pt>
    <dgm:pt modelId="{26063293-0755-42DB-8789-36670CCC1F10}" type="pres">
      <dgm:prSet presAssocID="{3475C360-FA49-428D-9E8D-DBD31875A314}" presName="compChildNode" presStyleCnt="0"/>
      <dgm:spPr/>
    </dgm:pt>
    <dgm:pt modelId="{3F967666-4D25-4254-BC82-EEEA40F06394}" type="pres">
      <dgm:prSet presAssocID="{3475C360-FA49-428D-9E8D-DBD31875A314}" presName="theInnerList" presStyleCnt="0"/>
      <dgm:spPr/>
    </dgm:pt>
    <dgm:pt modelId="{CB14FB9C-4EEA-4CB5-B7F1-BCE39A7FB3CB}" type="pres">
      <dgm:prSet presAssocID="{32A77443-53AE-4FD6-98EA-30846F014428}" presName="childNode" presStyleLbl="node1" presStyleIdx="9" presStyleCnt="12">
        <dgm:presLayoutVars>
          <dgm:bulletEnabled val="1"/>
        </dgm:presLayoutVars>
      </dgm:prSet>
      <dgm:spPr/>
    </dgm:pt>
    <dgm:pt modelId="{1E8E8145-7A91-4BE9-B471-EACF6B946F9A}" type="pres">
      <dgm:prSet presAssocID="{32A77443-53AE-4FD6-98EA-30846F014428}" presName="aSpace2" presStyleCnt="0"/>
      <dgm:spPr/>
    </dgm:pt>
    <dgm:pt modelId="{9245C364-2EFA-42A7-9492-6AD57727898D}" type="pres">
      <dgm:prSet presAssocID="{A08BA273-EE6C-40EE-AEA4-43D22166CB85}" presName="childNode" presStyleLbl="node1" presStyleIdx="10" presStyleCnt="12">
        <dgm:presLayoutVars>
          <dgm:bulletEnabled val="1"/>
        </dgm:presLayoutVars>
      </dgm:prSet>
      <dgm:spPr/>
    </dgm:pt>
    <dgm:pt modelId="{768F47BA-F9F2-4D49-A882-A4E54DE473AE}" type="pres">
      <dgm:prSet presAssocID="{A08BA273-EE6C-40EE-AEA4-43D22166CB85}" presName="aSpace2" presStyleCnt="0"/>
      <dgm:spPr/>
    </dgm:pt>
    <dgm:pt modelId="{177B9020-20BE-460E-8E1C-257FE7B132D3}" type="pres">
      <dgm:prSet presAssocID="{EB8A4C1D-C231-4BBB-A8B1-0498453D68D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03B5741D-4379-45F8-AAED-C37D5E9C1C4D}" type="presOf" srcId="{316BE701-9714-43CE-BBA3-8808B28406E1}" destId="{303ECB64-9AC0-4600-82B5-0EE119E89731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372DE220-F652-490A-B6A9-1B0E6CE1B91A}" type="presOf" srcId="{EB8A4C1D-C231-4BBB-A8B1-0498453D68D5}" destId="{177B9020-20BE-460E-8E1C-257FE7B132D3}" srcOrd="0" destOrd="0" presId="urn:microsoft.com/office/officeart/2005/8/layout/lProcess2"/>
    <dgm:cxn modelId="{8FB9FE2C-E880-44F3-8173-C41E943F5093}" srcId="{87BEDBBE-B0DF-4FCB-9380-F3BFAFD64537}" destId="{68063476-B999-4687-84D5-18A33113EFD3}" srcOrd="1" destOrd="0" parTransId="{6B66B303-C802-44FD-8B05-330415C15DCD}" sibTransId="{6CE070F8-E516-46B7-919F-79D305DDA261}"/>
    <dgm:cxn modelId="{13BBA92E-B56B-4065-AE03-D3ADB2C45062}" type="presOf" srcId="{57D348DF-A704-4517-8B90-4128F450D74E}" destId="{8C3C916C-DB34-4E28-B883-DD9606353D7C}" srcOrd="1" destOrd="0" presId="urn:microsoft.com/office/officeart/2005/8/layout/lProcess2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AF409B39-466D-4CB4-997D-55A6E5825925}" type="presOf" srcId="{3475C360-FA49-428D-9E8D-DBD31875A314}" destId="{29682118-3BD8-42D9-9FFB-EAAE808E8A02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9898CF61-AD57-4116-BB84-3C5FC56089EE}" srcId="{35DA90E3-8021-4875-AC5B-6EA22DA5E459}" destId="{0E71F675-EA6E-47AC-95EB-5D4BB8F14A38}" srcOrd="2" destOrd="0" parTransId="{5E722799-CA8F-44F0-A8A4-AE43F9BEABD9}" sibTransId="{19EE44DA-1DFE-4230-ACDA-EEAF6C8EB279}"/>
    <dgm:cxn modelId="{87937863-6FBB-44A7-951E-87052AED3DDF}" srcId="{3475C360-FA49-428D-9E8D-DBD31875A314}" destId="{A08BA273-EE6C-40EE-AEA4-43D22166CB85}" srcOrd="1" destOrd="0" parTransId="{9A6FBDD3-0E17-4D1C-9744-5B3F51021A47}" sibTransId="{B1F4BF57-55B0-483E-B9A5-21333ED9A08A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7B780B48-D430-4AD9-B490-21689FA9D549}" type="presOf" srcId="{3475C360-FA49-428D-9E8D-DBD31875A314}" destId="{6CBD108E-F796-4001-BFB3-1B92136E8BAB}" srcOrd="0" destOrd="0" presId="urn:microsoft.com/office/officeart/2005/8/layout/lProcess2"/>
    <dgm:cxn modelId="{6E186B4B-9784-4ECC-943C-040790EDDA15}" type="presOf" srcId="{CCC38EEF-D32B-4485-A746-1C360D62ABBB}" destId="{1D7864DB-7C57-49C6-B826-B2FC7E2AEEA1}" srcOrd="0" destOrd="0" presId="urn:microsoft.com/office/officeart/2005/8/layout/lProcess2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B8C7AE7C-E066-4544-90C5-50EFC0525409}" type="presOf" srcId="{68063476-B999-4687-84D5-18A33113EFD3}" destId="{FDC62BE3-DFD0-4D5A-9696-40A6B354E69E}" srcOrd="0" destOrd="0" presId="urn:microsoft.com/office/officeart/2005/8/layout/lProcess2"/>
    <dgm:cxn modelId="{81AE8684-7654-4565-B004-DBCC3F4D6792}" type="presOf" srcId="{32A77443-53AE-4FD6-98EA-30846F014428}" destId="{CB14FB9C-4EEA-4CB5-B7F1-BCE39A7FB3CB}" srcOrd="0" destOrd="0" presId="urn:microsoft.com/office/officeart/2005/8/layout/lProcess2"/>
    <dgm:cxn modelId="{B559E784-CCAC-4818-94BC-6DF71C6BD364}" srcId="{35DA90E3-8021-4875-AC5B-6EA22DA5E459}" destId="{316BE701-9714-43CE-BBA3-8808B28406E1}" srcOrd="1" destOrd="0" parTransId="{746DA2EF-53F8-4FB0-81D1-120489564F54}" sibTransId="{A85CEA35-77F6-4C4A-8564-C536B1D1775E}"/>
    <dgm:cxn modelId="{A8201188-F653-45C3-8241-070A11B7B482}" type="presOf" srcId="{BFE0B57F-DDA7-4AC5-AFD8-AB263D6582D1}" destId="{EFE74183-5BE9-4545-A262-F88F01632403}" srcOrd="0" destOrd="0" presId="urn:microsoft.com/office/officeart/2005/8/layout/lProcess2"/>
    <dgm:cxn modelId="{8FD10D89-6D8D-4D47-BDA7-08C0A29C9A2E}" srcId="{D58F48B4-F030-4267-8A21-C6232D869394}" destId="{3475C360-FA49-428D-9E8D-DBD31875A314}" srcOrd="5" destOrd="0" parTransId="{FF53140A-4BAD-42B0-B5A2-A32C8AB7B264}" sibTransId="{D6954811-D5AB-4B31-8FA8-C310C14DDDC5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A68BE692-79D9-4076-9E8E-C871725C9E96}" srcId="{D58F48B4-F030-4267-8A21-C6232D869394}" destId="{57D348DF-A704-4517-8B90-4128F450D74E}" srcOrd="4" destOrd="0" parTransId="{AF0EFD0F-77FE-468F-B151-2DEEDD5679D9}" sibTransId="{493CE1D7-CA61-4684-B2A5-8FC397094EB4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05E937A9-1067-42C7-BFE4-B22717C57B3E}" type="presOf" srcId="{A08BA273-EE6C-40EE-AEA4-43D22166CB85}" destId="{9245C364-2EFA-42A7-9492-6AD57727898D}" srcOrd="0" destOrd="0" presId="urn:microsoft.com/office/officeart/2005/8/layout/lProcess2"/>
    <dgm:cxn modelId="{1FF81AB8-CA56-4B1D-A251-68D8C21AEE37}" srcId="{87BEDBBE-B0DF-4FCB-9380-F3BFAFD64537}" destId="{CCC38EEF-D32B-4485-A746-1C360D62ABBB}" srcOrd="2" destOrd="0" parTransId="{8A7CB9A0-72FC-4AA7-B9C1-A8405995BBF7}" sibTransId="{70D38C77-E6E7-46B8-A222-CDF6E8D22454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1F008FEF-0144-4E50-97C8-13B846F622F4}" type="presOf" srcId="{0E71F675-EA6E-47AC-95EB-5D4BB8F14A38}" destId="{6A24525C-9641-49C1-8D4F-26EF22CCFD22}" srcOrd="0" destOrd="0" presId="urn:microsoft.com/office/officeart/2005/8/layout/lProcess2"/>
    <dgm:cxn modelId="{FB3E1AF1-6177-406D-B1B5-3573B0C5373A}" srcId="{3475C360-FA49-428D-9E8D-DBD31875A314}" destId="{EB8A4C1D-C231-4BBB-A8B1-0498453D68D5}" srcOrd="2" destOrd="0" parTransId="{2094D1C7-37D7-415C-B1F1-6E06CC15D5F9}" sibTransId="{7E44E647-325A-4437-B190-1E6B413DAD36}"/>
    <dgm:cxn modelId="{BAA249F6-AC7F-498A-869A-5C8F5076D648}" srcId="{3475C360-FA49-428D-9E8D-DBD31875A314}" destId="{32A77443-53AE-4FD6-98EA-30846F014428}" srcOrd="0" destOrd="0" parTransId="{80F6B7A8-6FC4-4B95-A575-F8DF7378BD2A}" sibTransId="{2D5419D2-2094-4AD8-9810-242465A1C81D}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3B7C22F9-1280-4E4E-A014-7DE2AC104D58}" type="presOf" srcId="{57D348DF-A704-4517-8B90-4128F450D74E}" destId="{74527BD2-109B-4018-84E5-F5A599F75077}" srcOrd="0" destOrd="0" presId="urn:microsoft.com/office/officeart/2005/8/layout/lProcess2"/>
    <dgm:cxn modelId="{B64A30F9-0D5E-45E0-B9C3-7BDC45714EC3}" srcId="{57D348DF-A704-4517-8B90-4128F450D74E}" destId="{BFE0B57F-DDA7-4AC5-AFD8-AB263D6582D1}" srcOrd="0" destOrd="0" parTransId="{2AADD431-D45B-4031-991E-70EDE60BC6F1}" sibTransId="{1606E06B-7616-4F56-968A-D59DA48EC0B5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742C08C-D576-446B-AD5F-496FC7663A6C}" type="presParOf" srcId="{A941BB9F-3290-4913-9F53-39A97B092CCD}" destId="{96FD51F3-15AD-454A-AC3D-906933BD5D47}" srcOrd="1" destOrd="0" presId="urn:microsoft.com/office/officeart/2005/8/layout/lProcess2"/>
    <dgm:cxn modelId="{376B4F26-7459-40DD-BC61-CA85B3D18C96}" type="presParOf" srcId="{A941BB9F-3290-4913-9F53-39A97B092CCD}" destId="{FDC62BE3-DFD0-4D5A-9696-40A6B354E69E}" srcOrd="2" destOrd="0" presId="urn:microsoft.com/office/officeart/2005/8/layout/lProcess2"/>
    <dgm:cxn modelId="{D8FF169E-C050-4253-9386-6845A75896FB}" type="presParOf" srcId="{A941BB9F-3290-4913-9F53-39A97B092CCD}" destId="{981328B1-9918-4244-AD15-14A178E5A9FF}" srcOrd="3" destOrd="0" presId="urn:microsoft.com/office/officeart/2005/8/layout/lProcess2"/>
    <dgm:cxn modelId="{1256E7D9-C6DE-4C0E-9AC3-EA53BD56CDA5}" type="presParOf" srcId="{A941BB9F-3290-4913-9F53-39A97B092CCD}" destId="{1D7864DB-7C57-49C6-B826-B2FC7E2AEEA1}" srcOrd="4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76ED833B-25D3-4549-A311-6A88483EE759}" type="presParOf" srcId="{CF1E9819-17EC-4A81-9B79-1F89BE267027}" destId="{A8947C83-881A-438B-96BE-5E02C7CADFFD}" srcOrd="1" destOrd="0" presId="urn:microsoft.com/office/officeart/2005/8/layout/lProcess2"/>
    <dgm:cxn modelId="{6F782A69-7DEC-479C-85C4-A08CC39B42BE}" type="presParOf" srcId="{CF1E9819-17EC-4A81-9B79-1F89BE267027}" destId="{303ECB64-9AC0-4600-82B5-0EE119E89731}" srcOrd="2" destOrd="0" presId="urn:microsoft.com/office/officeart/2005/8/layout/lProcess2"/>
    <dgm:cxn modelId="{A6031570-E057-4CF0-BBDD-E6FBE8D7D02F}" type="presParOf" srcId="{CF1E9819-17EC-4A81-9B79-1F89BE267027}" destId="{E682F6C5-3970-4BE5-B1B3-89AF663A3FAB}" srcOrd="3" destOrd="0" presId="urn:microsoft.com/office/officeart/2005/8/layout/lProcess2"/>
    <dgm:cxn modelId="{B0BCF823-5AC1-400B-AF01-FE0766E72B0A}" type="presParOf" srcId="{CF1E9819-17EC-4A81-9B79-1F89BE267027}" destId="{6A24525C-9641-49C1-8D4F-26EF22CCFD22}" srcOrd="4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14273FA7-0779-4381-A9FA-961258F2BC11}" type="presParOf" srcId="{FCCB9DFF-FC85-40A8-B0EA-51C524D27473}" destId="{3839EC1D-2567-4A1D-BFDB-D8549EDF7B81}" srcOrd="8" destOrd="0" presId="urn:microsoft.com/office/officeart/2005/8/layout/lProcess2"/>
    <dgm:cxn modelId="{79DB2F67-8539-4A9A-8D15-97FD3B8E8C48}" type="presParOf" srcId="{3839EC1D-2567-4A1D-BFDB-D8549EDF7B81}" destId="{74527BD2-109B-4018-84E5-F5A599F75077}" srcOrd="0" destOrd="0" presId="urn:microsoft.com/office/officeart/2005/8/layout/lProcess2"/>
    <dgm:cxn modelId="{54CB847E-1104-462E-B545-5DC806F76FD0}" type="presParOf" srcId="{3839EC1D-2567-4A1D-BFDB-D8549EDF7B81}" destId="{8C3C916C-DB34-4E28-B883-DD9606353D7C}" srcOrd="1" destOrd="0" presId="urn:microsoft.com/office/officeart/2005/8/layout/lProcess2"/>
    <dgm:cxn modelId="{52ED4329-C225-4AEB-AB6E-06E31EE4DE0D}" type="presParOf" srcId="{3839EC1D-2567-4A1D-BFDB-D8549EDF7B81}" destId="{E737A43C-51FA-4FB5-864C-09399FFFF128}" srcOrd="2" destOrd="0" presId="urn:microsoft.com/office/officeart/2005/8/layout/lProcess2"/>
    <dgm:cxn modelId="{2A3096FA-5995-43FA-B820-9768E2C83CBD}" type="presParOf" srcId="{E737A43C-51FA-4FB5-864C-09399FFFF128}" destId="{78D3AC1A-A5F0-4423-AF4C-35FEBF49EFC7}" srcOrd="0" destOrd="0" presId="urn:microsoft.com/office/officeart/2005/8/layout/lProcess2"/>
    <dgm:cxn modelId="{5F387544-DA6E-48F2-B145-962E42A2ABFA}" type="presParOf" srcId="{78D3AC1A-A5F0-4423-AF4C-35FEBF49EFC7}" destId="{EFE74183-5BE9-4545-A262-F88F01632403}" srcOrd="0" destOrd="0" presId="urn:microsoft.com/office/officeart/2005/8/layout/lProcess2"/>
    <dgm:cxn modelId="{81C40AE1-C3DC-4A8A-A051-4B534B3657C3}" type="presParOf" srcId="{FCCB9DFF-FC85-40A8-B0EA-51C524D27473}" destId="{7559AB55-FB24-4195-A0D2-DFE1EE7C9DB3}" srcOrd="9" destOrd="0" presId="urn:microsoft.com/office/officeart/2005/8/layout/lProcess2"/>
    <dgm:cxn modelId="{6E595E07-2C6D-4F61-868F-534A9994154F}" type="presParOf" srcId="{FCCB9DFF-FC85-40A8-B0EA-51C524D27473}" destId="{A3214172-E308-4821-9674-11C0DE2DC29A}" srcOrd="10" destOrd="0" presId="urn:microsoft.com/office/officeart/2005/8/layout/lProcess2"/>
    <dgm:cxn modelId="{8452CE1E-2F03-4078-A2E5-FBD1A69A46D6}" type="presParOf" srcId="{A3214172-E308-4821-9674-11C0DE2DC29A}" destId="{6CBD108E-F796-4001-BFB3-1B92136E8BAB}" srcOrd="0" destOrd="0" presId="urn:microsoft.com/office/officeart/2005/8/layout/lProcess2"/>
    <dgm:cxn modelId="{33A3D60B-AF1B-4D57-9D15-4DEFC91C31BA}" type="presParOf" srcId="{A3214172-E308-4821-9674-11C0DE2DC29A}" destId="{29682118-3BD8-42D9-9FFB-EAAE808E8A02}" srcOrd="1" destOrd="0" presId="urn:microsoft.com/office/officeart/2005/8/layout/lProcess2"/>
    <dgm:cxn modelId="{2775D8EB-1FC9-437D-9F0D-364B16BD4044}" type="presParOf" srcId="{A3214172-E308-4821-9674-11C0DE2DC29A}" destId="{26063293-0755-42DB-8789-36670CCC1F10}" srcOrd="2" destOrd="0" presId="urn:microsoft.com/office/officeart/2005/8/layout/lProcess2"/>
    <dgm:cxn modelId="{8D70EC6B-1D16-480A-9E1E-088D4C310F0E}" type="presParOf" srcId="{26063293-0755-42DB-8789-36670CCC1F10}" destId="{3F967666-4D25-4254-BC82-EEEA40F06394}" srcOrd="0" destOrd="0" presId="urn:microsoft.com/office/officeart/2005/8/layout/lProcess2"/>
    <dgm:cxn modelId="{58ABF396-BB38-4177-85F7-A90CDEC102E7}" type="presParOf" srcId="{3F967666-4D25-4254-BC82-EEEA40F06394}" destId="{CB14FB9C-4EEA-4CB5-B7F1-BCE39A7FB3CB}" srcOrd="0" destOrd="0" presId="urn:microsoft.com/office/officeart/2005/8/layout/lProcess2"/>
    <dgm:cxn modelId="{E1B8258C-44C9-41DB-9A75-670161AA5AD3}" type="presParOf" srcId="{3F967666-4D25-4254-BC82-EEEA40F06394}" destId="{1E8E8145-7A91-4BE9-B471-EACF6B946F9A}" srcOrd="1" destOrd="0" presId="urn:microsoft.com/office/officeart/2005/8/layout/lProcess2"/>
    <dgm:cxn modelId="{0668E983-2715-4213-938E-97537565B17F}" type="presParOf" srcId="{3F967666-4D25-4254-BC82-EEEA40F06394}" destId="{9245C364-2EFA-42A7-9492-6AD57727898D}" srcOrd="2" destOrd="0" presId="urn:microsoft.com/office/officeart/2005/8/layout/lProcess2"/>
    <dgm:cxn modelId="{21E87BB3-6707-4311-866C-AF715DDFDAA6}" type="presParOf" srcId="{3F967666-4D25-4254-BC82-EEEA40F06394}" destId="{768F47BA-F9F2-4D49-A882-A4E54DE473AE}" srcOrd="3" destOrd="0" presId="urn:microsoft.com/office/officeart/2005/8/layout/lProcess2"/>
    <dgm:cxn modelId="{9F70A64B-A690-4D96-8C9D-B44E656A9033}" type="presParOf" srcId="{3F967666-4D25-4254-BC82-EEEA40F06394}" destId="{177B9020-20BE-460E-8E1C-257FE7B132D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algn="ctr"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2B5AF5-0240-4B2C-A382-48BFAE55A5AD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970D395-6006-44D8-8DDF-FCEF48ECB553}" type="par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9BE86525-444B-40F8-A92D-1A6CF6201D4D}" type="sib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F4E9F6F2-2A50-4876-AB5C-93928618BA20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8BED45-A7CC-41F9-BC0D-F3AD6F9073A7}" type="par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6A52FE2F-C295-4954-B37A-B6CCFC69BFE8}" type="sib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F3A347FD-767A-4C0D-92BB-C7987EBA297D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6CB6BA6-80B9-4730-AD68-5E9E03DA206E}" type="par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8C1A7D2E-A930-4F4E-AF09-D131F22CC2B2}" type="sib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7DED0EE3-F3CC-4F98-BFD1-EF6072408A17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694BAA9-AFD3-4BA8-BD17-3FE93B78495A}" type="par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07BFA3B2-006E-4125-A9BA-12FF93BEAA7D}" type="sib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6B541F5D-14CB-4C4A-B747-0640FD34DC8C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9EE2962-BDF5-4380-B716-96662551AF6E}" type="par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AC4F6129-D141-4108-ACD0-EF05C5B9E02E}" type="sib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3DC9928A-8F69-4916-8E74-C25FE05C7024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15D3FB8-F1F3-45F4-A48C-23625C4CCBCD}" type="parTrans" cxnId="{3A3A9E13-0342-46AF-9605-807B1CD8D048}">
      <dgm:prSet/>
      <dgm:spPr/>
      <dgm:t>
        <a:bodyPr/>
        <a:lstStyle/>
        <a:p>
          <a:pPr algn="ctr"/>
          <a:endParaRPr lang="en-US"/>
        </a:p>
      </dgm:t>
    </dgm:pt>
    <dgm:pt modelId="{9BCF182B-2647-47E5-99A5-865880330ADE}" type="sibTrans" cxnId="{3A3A9E13-0342-46AF-9605-807B1CD8D048}">
      <dgm:prSet/>
      <dgm:spPr/>
      <dgm:t>
        <a:bodyPr/>
        <a:lstStyle/>
        <a:p>
          <a:pPr algn="ctr"/>
          <a:endParaRPr lang="en-US"/>
        </a:p>
      </dgm:t>
    </dgm:pt>
    <dgm:pt modelId="{EB554AB5-4C63-4D3C-B00D-CE7D92F95F9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024F2E9-6D3D-4BBD-AEC9-46A27A6C1CFC}" type="parTrans" cxnId="{BBB2E7E7-BEDA-4436-9858-AC46820730F8}">
      <dgm:prSet/>
      <dgm:spPr/>
      <dgm:t>
        <a:bodyPr/>
        <a:lstStyle/>
        <a:p>
          <a:pPr algn="ctr"/>
          <a:endParaRPr lang="en-US"/>
        </a:p>
      </dgm:t>
    </dgm:pt>
    <dgm:pt modelId="{5A5333D7-1381-4B99-AB64-374DFD0296D5}" type="sibTrans" cxnId="{BBB2E7E7-BEDA-4436-9858-AC46820730F8}">
      <dgm:prSet/>
      <dgm:spPr/>
      <dgm:t>
        <a:bodyPr/>
        <a:lstStyle/>
        <a:p>
          <a:pPr algn="ctr"/>
          <a:endParaRPr lang="en-US"/>
        </a:p>
      </dgm:t>
    </dgm:pt>
    <dgm:pt modelId="{D56B803C-A975-400D-840A-E0CF10303E92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73AAC41-0E33-4642-8499-98E10A9DCF49}" type="parTrans" cxnId="{C65FA160-82A8-4AE4-AF00-F93A148A299E}">
      <dgm:prSet/>
      <dgm:spPr/>
      <dgm:t>
        <a:bodyPr/>
        <a:lstStyle/>
        <a:p>
          <a:pPr algn="ctr"/>
          <a:endParaRPr lang="en-US"/>
        </a:p>
      </dgm:t>
    </dgm:pt>
    <dgm:pt modelId="{F7C43169-A381-4B9E-AF89-FC6D8E4A744B}" type="sibTrans" cxnId="{C65FA160-82A8-4AE4-AF00-F93A148A299E}">
      <dgm:prSet/>
      <dgm:spPr/>
      <dgm:t>
        <a:bodyPr/>
        <a:lstStyle/>
        <a:p>
          <a:pPr algn="ctr"/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5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DF5DF23E-1DD6-4A03-8435-D851E070D50E}" type="pres">
      <dgm:prSet presAssocID="{332B5AF5-0240-4B2C-A382-48BFAE55A5AD}" presName="composite" presStyleCnt="0"/>
      <dgm:spPr/>
    </dgm:pt>
    <dgm:pt modelId="{64DADCAE-514A-4637-A60D-A0C7542166D4}" type="pres">
      <dgm:prSet presAssocID="{332B5AF5-0240-4B2C-A382-48BFAE55A5A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BC5AA1-31B4-4487-81F8-8ED82457D75C}" type="pres">
      <dgm:prSet presAssocID="{332B5AF5-0240-4B2C-A382-48BFAE55A5AD}" presName="desTx" presStyleLbl="alignAccFollowNode1" presStyleIdx="1" presStyleCnt="5">
        <dgm:presLayoutVars>
          <dgm:bulletEnabled val="1"/>
        </dgm:presLayoutVars>
      </dgm:prSet>
      <dgm:spPr/>
    </dgm:pt>
    <dgm:pt modelId="{5DF4AF9B-14F2-44F6-B65D-287A4D88A452}" type="pres">
      <dgm:prSet presAssocID="{9BE86525-444B-40F8-A92D-1A6CF6201D4D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2" presStyleCnt="5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3" presStyleCnt="5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412A40A-61FB-479D-AA62-1CA241CD1393}" srcId="{52C0C15D-FFD0-4DDE-825B-52BE82EC8CEF}" destId="{6B541F5D-14CB-4C4A-B747-0640FD34DC8C}" srcOrd="1" destOrd="0" parTransId="{79EE2962-BDF5-4380-B716-96662551AF6E}" sibTransId="{AC4F6129-D141-4108-ACD0-EF05C5B9E02E}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7976A0F-FC2F-46A9-A444-1FA4F5361AE5}" type="presOf" srcId="{63B91900-A6AE-4277-AA22-8ACF3E160385}" destId="{A4BC5AA1-31B4-4487-81F8-8ED82457D75C}" srcOrd="0" destOrd="0" presId="urn:microsoft.com/office/officeart/2005/8/layout/hList1"/>
    <dgm:cxn modelId="{3A3A9E13-0342-46AF-9605-807B1CD8D048}" srcId="{17FC6564-513D-4A55-9F7F-62E392AA7935}" destId="{3DC9928A-8F69-4916-8E74-C25FE05C7024}" srcOrd="2" destOrd="0" parTransId="{815D3FB8-F1F3-45F4-A48C-23625C4CCBCD}" sibTransId="{9BCF182B-2647-47E5-99A5-865880330ADE}"/>
    <dgm:cxn modelId="{DA97FE13-4BF3-498D-85D0-AE8B79918DE6}" srcId="{17FC6564-513D-4A55-9F7F-62E392AA7935}" destId="{F4E9F6F2-2A50-4876-AB5C-93928618BA20}" srcOrd="0" destOrd="0" parTransId="{BE8BED45-A7CC-41F9-BC0D-F3AD6F9073A7}" sibTransId="{6A52FE2F-C295-4954-B37A-B6CCFC69BFE8}"/>
    <dgm:cxn modelId="{DC52FD1A-C719-4986-A427-9C96E198143C}" type="presOf" srcId="{3DC9928A-8F69-4916-8E74-C25FE05C7024}" destId="{D87EFEDB-85BA-4EDC-9B24-C23A6B6F782B}" srcOrd="0" destOrd="2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C65FA160-82A8-4AE4-AF00-F93A148A299E}" srcId="{52C0C15D-FFD0-4DDE-825B-52BE82EC8CEF}" destId="{D56B803C-A975-400D-840A-E0CF10303E92}" srcOrd="2" destOrd="0" parTransId="{A73AAC41-0E33-4642-8499-98E10A9DCF49}" sibTransId="{F7C43169-A381-4B9E-AF89-FC6D8E4A744B}"/>
    <dgm:cxn modelId="{5FC2A852-F5B0-4590-A194-8D68FEB7DDF0}" type="presOf" srcId="{EB554AB5-4C63-4D3C-B00D-CE7D92F95F91}" destId="{D05C6508-8D31-4F12-88AC-212898D2CACC}" srcOrd="0" destOrd="2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332B5AF5-0240-4B2C-A382-48BFAE55A5AD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12245D88-84C6-4FD2-8675-212C465D1A86}" type="presOf" srcId="{D56B803C-A975-400D-840A-E0CF10303E92}" destId="{3FE7DAB2-CEC6-4996-8043-00EA1182A7CA}" srcOrd="0" destOrd="2" presId="urn:microsoft.com/office/officeart/2005/8/layout/hList1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3372A58D-3B64-42A8-838C-A62D1533B165}" type="presOf" srcId="{F4E9F6F2-2A50-4876-AB5C-93928618BA20}" destId="{D87EFEDB-85BA-4EDC-9B24-C23A6B6F782B}" srcOrd="0" destOrd="0" presId="urn:microsoft.com/office/officeart/2005/8/layout/hList1"/>
    <dgm:cxn modelId="{26B49D93-B942-4881-B1E3-4E6143D4A007}" srcId="{368A00AE-79BD-4076-A967-3DBE24560E29}" destId="{7DED0EE3-F3CC-4F98-BFD1-EF6072408A17}" srcOrd="1" destOrd="0" parTransId="{A694BAA9-AFD3-4BA8-BD17-3FE93B78495A}" sibTransId="{07BFA3B2-006E-4125-A9BA-12FF93BEAA7D}"/>
    <dgm:cxn modelId="{9EB456A9-4B3C-4DCA-9467-78D4AE2D73C9}" type="presOf" srcId="{332B5AF5-0240-4B2C-A382-48BFAE55A5AD}" destId="{64DADCAE-514A-4637-A60D-A0C7542166D4}" srcOrd="0" destOrd="0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2462E9BF-36D7-4CC1-826A-7BFD46289BD4}" srcId="{4ACACB84-ECF7-4944-A3EE-C51FAD81620F}" destId="{332B5AF5-0240-4B2C-A382-48BFAE55A5AD}" srcOrd="1" destOrd="0" parTransId="{8970D395-6006-44D8-8DDF-FCEF48ECB553}" sibTransId="{9BE86525-444B-40F8-A92D-1A6CF6201D4D}"/>
    <dgm:cxn modelId="{944B77C2-D604-46B9-9A8C-39F383366650}" srcId="{4ACACB84-ECF7-4944-A3EE-C51FAD81620F}" destId="{639438E6-7BA1-441B-B69B-25CBB32CEE8D}" srcOrd="3" destOrd="0" parTransId="{0341E089-B055-4479-BED9-DF9A9DCB6DF2}" sibTransId="{23CEB7A0-06A7-4D85-8A39-A8E97B750420}"/>
    <dgm:cxn modelId="{B5B4B3C5-4D80-4AA2-966D-B9B44C7DDB6E}" type="presOf" srcId="{F3A347FD-767A-4C0D-92BB-C7987EBA297D}" destId="{D87EFEDB-85BA-4EDC-9B24-C23A6B6F782B}" srcOrd="0" destOrd="1" presId="urn:microsoft.com/office/officeart/2005/8/layout/hList1"/>
    <dgm:cxn modelId="{8621BFCD-8961-4F97-B078-A18F6AB536CE}" srcId="{4ACACB84-ECF7-4944-A3EE-C51FAD81620F}" destId="{368A00AE-79BD-4076-A967-3DBE24560E29}" srcOrd="2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A27295D3-995C-4FFA-B011-A894B9FEE395}" type="presOf" srcId="{7DED0EE3-F3CC-4F98-BFD1-EF6072408A17}" destId="{D05C6508-8D31-4F12-88AC-212898D2CACC}" srcOrd="0" destOrd="1" presId="urn:microsoft.com/office/officeart/2005/8/layout/hList1"/>
    <dgm:cxn modelId="{2504C6DA-3760-4DE5-B9B6-522AFB5B7286}" type="presOf" srcId="{6B541F5D-14CB-4C4A-B747-0640FD34DC8C}" destId="{3FE7DAB2-CEC6-4996-8043-00EA1182A7CA}" srcOrd="0" destOrd="1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BBB2E7E7-BEDA-4436-9858-AC46820730F8}" srcId="{368A00AE-79BD-4076-A967-3DBE24560E29}" destId="{EB554AB5-4C63-4D3C-B00D-CE7D92F95F91}" srcOrd="2" destOrd="0" parTransId="{E024F2E9-6D3D-4BBD-AEC9-46A27A6C1CFC}" sibTransId="{5A5333D7-1381-4B99-AB64-374DFD0296D5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4" destOrd="0" parTransId="{598D2FD2-4647-4FB4-B05E-277EA378C40F}" sibTransId="{AEE599CA-B163-4F3B-ABC8-CDE447130D2D}"/>
    <dgm:cxn modelId="{1CC143F0-9CB9-452B-94E8-57E7D8473E10}" srcId="{17FC6564-513D-4A55-9F7F-62E392AA7935}" destId="{F3A347FD-767A-4C0D-92BB-C7987EBA297D}" srcOrd="1" destOrd="0" parTransId="{06CB6BA6-80B9-4730-AD68-5E9E03DA206E}" sibTransId="{8C1A7D2E-A930-4F4E-AF09-D131F22CC2B2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BDC828C9-8A2C-4CAD-938D-9ABDABE798E3}" type="presParOf" srcId="{2A9C7D93-A237-47F8-82EA-BBA523778DB8}" destId="{DF5DF23E-1DD6-4A03-8435-D851E070D50E}" srcOrd="2" destOrd="0" presId="urn:microsoft.com/office/officeart/2005/8/layout/hList1"/>
    <dgm:cxn modelId="{11B0A316-9E83-4B38-A850-1559465C3FBC}" type="presParOf" srcId="{DF5DF23E-1DD6-4A03-8435-D851E070D50E}" destId="{64DADCAE-514A-4637-A60D-A0C7542166D4}" srcOrd="0" destOrd="0" presId="urn:microsoft.com/office/officeart/2005/8/layout/hList1"/>
    <dgm:cxn modelId="{540581C3-55A4-45D0-989B-262CFE020DF9}" type="presParOf" srcId="{DF5DF23E-1DD6-4A03-8435-D851E070D50E}" destId="{A4BC5AA1-31B4-4487-81F8-8ED82457D75C}" srcOrd="1" destOrd="0" presId="urn:microsoft.com/office/officeart/2005/8/layout/hList1"/>
    <dgm:cxn modelId="{355989AD-5BB3-42DF-8CA0-F2D8F15E4533}" type="presParOf" srcId="{2A9C7D93-A237-47F8-82EA-BBA523778DB8}" destId="{5DF4AF9B-14F2-44F6-B65D-287A4D88A452}" srcOrd="3" destOrd="0" presId="urn:microsoft.com/office/officeart/2005/8/layout/hList1"/>
    <dgm:cxn modelId="{CCBC6B47-FED7-4211-8EF0-961143DE1505}" type="presParOf" srcId="{2A9C7D93-A237-47F8-82EA-BBA523778DB8}" destId="{3D8EC27F-A069-4C86-8D4B-32812912D0AB}" srcOrd="4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5" destOrd="0" presId="urn:microsoft.com/office/officeart/2005/8/layout/hList1"/>
    <dgm:cxn modelId="{6295FAB7-EBD5-4554-A6E3-F7BCDAB55816}" type="presParOf" srcId="{2A9C7D93-A237-47F8-82EA-BBA523778DB8}" destId="{51630DBF-1B8D-42E7-814E-037FFA983FBD}" srcOrd="6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7" destOrd="0" presId="urn:microsoft.com/office/officeart/2005/8/layout/hList1"/>
    <dgm:cxn modelId="{F245AC7F-3B94-43C5-8629-D4DE513826ED}" type="presParOf" srcId="{2A9C7D93-A237-47F8-82EA-BBA523778DB8}" destId="{1B391979-D1C5-4162-A538-F84932D578C0}" srcOrd="8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البرتقالَ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9DEEA0-50F1-45E1-832F-B0EEACFC41D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الأخُ</a:t>
          </a:r>
        </a:p>
      </dgm:t>
    </dgm:pt>
    <dgm:pt modelId="{4610BA95-887E-4F3F-AC23-5031B00A020E}" type="parTrans" cxnId="{A0FB54D1-1B0F-4DAA-940C-B8BD5DCA7F7E}">
      <dgm:prSet/>
      <dgm:spPr/>
      <dgm:t>
        <a:bodyPr/>
        <a:lstStyle/>
        <a:p>
          <a:endParaRPr lang="en-US"/>
        </a:p>
      </dgm:t>
    </dgm:pt>
    <dgm:pt modelId="{F1D9C3CB-2E26-409E-8339-B0547B9992F5}" type="sibTrans" cxnId="{A0FB54D1-1B0F-4DAA-940C-B8BD5DCA7F7E}">
      <dgm:prSet/>
      <dgm:spPr/>
      <dgm:t>
        <a:bodyPr/>
        <a:lstStyle/>
        <a:p>
          <a:endParaRPr lang="en-US"/>
        </a:p>
      </dgm:t>
    </dgm:pt>
    <dgm:pt modelId="{33AC7A70-643C-4A32-A336-22AC293FFE2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56331952-3B15-4DA8-9EFB-86A762853DD1}" type="parTrans" cxnId="{CE402DFE-88FC-4E85-8E70-D420F6B0EF8C}">
      <dgm:prSet/>
      <dgm:spPr/>
      <dgm:t>
        <a:bodyPr/>
        <a:lstStyle/>
        <a:p>
          <a:endParaRPr lang="en-US"/>
        </a:p>
      </dgm:t>
    </dgm:pt>
    <dgm:pt modelId="{86F39464-9771-4A0F-B0B4-071272ADDB3C}" type="sibTrans" cxnId="{CE402DFE-88FC-4E85-8E70-D420F6B0EF8C}">
      <dgm:prSet/>
      <dgm:spPr/>
      <dgm:t>
        <a:bodyPr/>
        <a:lstStyle/>
        <a:p>
          <a:endParaRPr lang="en-US"/>
        </a:p>
      </dgm:t>
    </dgm:pt>
    <dgm:pt modelId="{3B4907CC-19F4-4477-8BBA-3DC24DB3F5B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gm:t>
    </dgm:pt>
    <dgm:pt modelId="{0DB01CFA-BA2D-484D-8492-6C2215FA93A7}" type="parTrans" cxnId="{15BD82F8-530F-4D18-ACD7-AEAFAA07D8BD}">
      <dgm:prSet/>
      <dgm:spPr/>
      <dgm:t>
        <a:bodyPr/>
        <a:lstStyle/>
        <a:p>
          <a:endParaRPr lang="en-US"/>
        </a:p>
      </dgm:t>
    </dgm:pt>
    <dgm:pt modelId="{496B3DB5-1DDC-4FC6-BDE6-55AAEA15491C}" type="sibTrans" cxnId="{15BD82F8-530F-4D18-ACD7-AEAFAA07D8BD}">
      <dgm:prSet/>
      <dgm:spPr/>
      <dgm:t>
        <a:bodyPr/>
        <a:lstStyle/>
        <a:p>
          <a:endParaRPr lang="en-US"/>
        </a:p>
      </dgm:t>
    </dgm:pt>
    <dgm:pt modelId="{B11DB18D-2FCB-4433-8901-0DD04020276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التفاحَ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F979CE5-E9B0-42D7-A6D8-C2C7B0967DE7}" type="parTrans" cxnId="{AF861EC4-C20A-4979-ADD8-DC49E31B3CF6}">
      <dgm:prSet/>
      <dgm:spPr/>
      <dgm:t>
        <a:bodyPr/>
        <a:lstStyle/>
        <a:p>
          <a:endParaRPr lang="en-US"/>
        </a:p>
      </dgm:t>
    </dgm:pt>
    <dgm:pt modelId="{712CA864-DFEC-45BA-B013-7B0319BAFEB8}" type="sibTrans" cxnId="{AF861EC4-C20A-4979-ADD8-DC49E31B3CF6}">
      <dgm:prSet/>
      <dgm:spPr/>
      <dgm:t>
        <a:bodyPr/>
        <a:lstStyle/>
        <a:p>
          <a:endParaRPr lang="en-US"/>
        </a:p>
      </dgm:t>
    </dgm:pt>
    <dgm:pt modelId="{D2D4F47B-3B0F-4D51-A05D-32932AF0951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EC1A4EC-8010-4728-B67E-6BE412784E98}" type="parTrans" cxnId="{B5EAB50F-F3F3-4433-BA4D-B23EC32034F2}">
      <dgm:prSet/>
      <dgm:spPr/>
      <dgm:t>
        <a:bodyPr/>
        <a:lstStyle/>
        <a:p>
          <a:endParaRPr lang="en-US"/>
        </a:p>
      </dgm:t>
    </dgm:pt>
    <dgm:pt modelId="{5C138A15-CBA5-4D17-B39C-8FF7011128EF}" type="sibTrans" cxnId="{B5EAB50F-F3F3-4433-BA4D-B23EC32034F2}">
      <dgm:prSet/>
      <dgm:spPr/>
      <dgm:t>
        <a:bodyPr/>
        <a:lstStyle/>
        <a:p>
          <a:endParaRPr lang="en-US"/>
        </a:p>
      </dgm:t>
    </dgm:pt>
    <dgm:pt modelId="{FB3AF68C-F7BA-4D82-902B-164E37E0CBA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02ECC93-4E31-4E49-B4E0-A3F31AE75013}" type="parTrans" cxnId="{C8F35D44-1F96-442F-A935-26416A858CA6}">
      <dgm:prSet/>
      <dgm:spPr/>
      <dgm:t>
        <a:bodyPr/>
        <a:lstStyle/>
        <a:p>
          <a:endParaRPr lang="en-US"/>
        </a:p>
      </dgm:t>
    </dgm:pt>
    <dgm:pt modelId="{EF5BCF84-42A3-465C-8C74-7ACB8FF6CF04}" type="sibTrans" cxnId="{C8F35D44-1F96-442F-A935-26416A858CA6}">
      <dgm:prSet/>
      <dgm:spPr/>
      <dgm:t>
        <a:bodyPr/>
        <a:lstStyle/>
        <a:p>
          <a:endParaRPr lang="en-US"/>
        </a:p>
      </dgm:t>
    </dgm:pt>
    <dgm:pt modelId="{2A42AA37-B9F2-45EC-8718-06F6A93E066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AE76D87-765D-4A41-9594-5629A16FA719}" type="parTrans" cxnId="{08B5CA8C-2784-4A21-9310-0B0A4DD0D034}">
      <dgm:prSet/>
      <dgm:spPr/>
      <dgm:t>
        <a:bodyPr/>
        <a:lstStyle/>
        <a:p>
          <a:endParaRPr lang="en-US"/>
        </a:p>
      </dgm:t>
    </dgm:pt>
    <dgm:pt modelId="{00B4A3D2-CCBF-4AB1-8A34-93BEBB0C4F65}" type="sibTrans" cxnId="{08B5CA8C-2784-4A21-9310-0B0A4DD0D034}">
      <dgm:prSet/>
      <dgm:spPr/>
      <dgm:t>
        <a:bodyPr/>
        <a:lstStyle/>
        <a:p>
          <a:endParaRPr lang="en-US"/>
        </a:p>
      </dgm:t>
    </dgm:pt>
    <dgm:pt modelId="{E952E8A8-C3A7-4AED-9B43-6AD7A4D7D74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463EE081-8591-43F0-A410-06B9CB84B945}" type="parTrans" cxnId="{EE3056F7-4F11-4C4E-A135-D8B7FDD6F2B2}">
      <dgm:prSet/>
      <dgm:spPr/>
      <dgm:t>
        <a:bodyPr/>
        <a:lstStyle/>
        <a:p>
          <a:endParaRPr lang="en-US"/>
        </a:p>
      </dgm:t>
    </dgm:pt>
    <dgm:pt modelId="{154AFB8D-AF6B-4C08-9207-3C0BCB0D7728}" type="sibTrans" cxnId="{EE3056F7-4F11-4C4E-A135-D8B7FDD6F2B2}">
      <dgm:prSet/>
      <dgm:spPr/>
      <dgm:t>
        <a:bodyPr/>
        <a:lstStyle/>
        <a:p>
          <a:endParaRPr lang="en-US"/>
        </a:p>
      </dgm:t>
    </dgm:pt>
    <dgm:pt modelId="{3BC5A834-DDBA-4726-9C59-BC2600E2F0F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8920335-D1EB-42F2-8527-043FB69768BF}" type="parTrans" cxnId="{17A0EBE5-328E-4F2E-B016-42EBBE06492D}">
      <dgm:prSet/>
      <dgm:spPr/>
      <dgm:t>
        <a:bodyPr/>
        <a:lstStyle/>
        <a:p>
          <a:endParaRPr lang="en-US"/>
        </a:p>
      </dgm:t>
    </dgm:pt>
    <dgm:pt modelId="{BF41C458-D380-433C-9B43-C1CC0943912E}" type="sibTrans" cxnId="{17A0EBE5-328E-4F2E-B016-42EBBE06492D}">
      <dgm:prSet/>
      <dgm:spPr/>
      <dgm:t>
        <a:bodyPr/>
        <a:lstStyle/>
        <a:p>
          <a:endParaRPr lang="en-US"/>
        </a:p>
      </dgm:t>
    </dgm:pt>
    <dgm:pt modelId="{6918D25B-E2C2-4526-9E7A-8168338BC1C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55E1F18-3B60-422B-901A-02F087897D44}" type="parTrans" cxnId="{FE951A8C-6155-46B8-BAEE-9EC8611703F7}">
      <dgm:prSet/>
      <dgm:spPr/>
      <dgm:t>
        <a:bodyPr/>
        <a:lstStyle/>
        <a:p>
          <a:endParaRPr lang="en-US"/>
        </a:p>
      </dgm:t>
    </dgm:pt>
    <dgm:pt modelId="{4BC4C91B-5086-4093-8167-03D7A57A44E6}" type="sibTrans" cxnId="{FE951A8C-6155-46B8-BAEE-9EC8611703F7}">
      <dgm:prSet/>
      <dgm:spPr/>
      <dgm:t>
        <a:bodyPr/>
        <a:lstStyle/>
        <a:p>
          <a:endParaRPr lang="en-US"/>
        </a:p>
      </dgm:t>
    </dgm:pt>
    <dgm:pt modelId="{D76701EE-B687-4CB1-92FC-9F15DA62ECD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5A36E2E-0A0B-4620-BACD-6C9259706A91}" type="parTrans" cxnId="{F5C7AB46-AE48-4ED0-B04D-009CF6B32B09}">
      <dgm:prSet/>
      <dgm:spPr/>
      <dgm:t>
        <a:bodyPr/>
        <a:lstStyle/>
        <a:p>
          <a:endParaRPr lang="en-US"/>
        </a:p>
      </dgm:t>
    </dgm:pt>
    <dgm:pt modelId="{BF8FA1C6-838F-48CE-B92F-306EF673BECB}" type="sibTrans" cxnId="{F5C7AB46-AE48-4ED0-B04D-009CF6B32B09}">
      <dgm:prSet/>
      <dgm:spPr/>
      <dgm:t>
        <a:bodyPr/>
        <a:lstStyle/>
        <a:p>
          <a:endParaRPr lang="en-US"/>
        </a:p>
      </dgm:t>
    </dgm:pt>
    <dgm:pt modelId="{08714DA9-E177-4658-A330-2F28A885CB9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B0A00026-51F9-41DC-AF40-2603F60683F4}" type="parTrans" cxnId="{4DD7BC10-BCD3-4751-BD4A-F592AD201C0C}">
      <dgm:prSet/>
      <dgm:spPr/>
      <dgm:t>
        <a:bodyPr/>
        <a:lstStyle/>
        <a:p>
          <a:endParaRPr lang="en-US"/>
        </a:p>
      </dgm:t>
    </dgm:pt>
    <dgm:pt modelId="{609553E8-45AB-46B1-8F2F-BAC5AB0B61EB}" type="sibTrans" cxnId="{4DD7BC10-BCD3-4751-BD4A-F592AD201C0C}">
      <dgm:prSet/>
      <dgm:spPr/>
      <dgm:t>
        <a:bodyPr/>
        <a:lstStyle/>
        <a:p>
          <a:endParaRPr lang="en-US"/>
        </a:p>
      </dgm:t>
    </dgm:pt>
    <dgm:pt modelId="{34B4B9AE-93F3-4D9B-8128-79B266EAE0A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9D2D3F6-5D3A-4E46-924F-B59DBE6BFF68}" type="parTrans" cxnId="{8040347B-F7C1-490F-92BF-94A2756532A0}">
      <dgm:prSet/>
      <dgm:spPr/>
      <dgm:t>
        <a:bodyPr/>
        <a:lstStyle/>
        <a:p>
          <a:endParaRPr lang="en-US"/>
        </a:p>
      </dgm:t>
    </dgm:pt>
    <dgm:pt modelId="{29369B66-C92C-4348-9900-2535BF582F98}" type="sibTrans" cxnId="{8040347B-F7C1-490F-92BF-94A2756532A0}">
      <dgm:prSet/>
      <dgm:spPr/>
      <dgm:t>
        <a:bodyPr/>
        <a:lstStyle/>
        <a:p>
          <a:endParaRPr lang="en-US"/>
        </a:p>
      </dgm:t>
    </dgm:pt>
    <dgm:pt modelId="{BB3A69BE-524F-4CBC-9BA2-6EF4706428F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48BB1FA-2C8C-4147-B6E3-D5A5E6573D72}" type="parTrans" cxnId="{5BCB8DAE-A015-4841-AC25-F547E04EEFC6}">
      <dgm:prSet/>
      <dgm:spPr/>
      <dgm:t>
        <a:bodyPr/>
        <a:lstStyle/>
        <a:p>
          <a:endParaRPr lang="en-US"/>
        </a:p>
      </dgm:t>
    </dgm:pt>
    <dgm:pt modelId="{6D351DDE-15FE-4D8D-B024-2CE75143DBA0}" type="sibTrans" cxnId="{5BCB8DAE-A015-4841-AC25-F547E04EEFC6}">
      <dgm:prSet/>
      <dgm:spPr/>
      <dgm:t>
        <a:bodyPr/>
        <a:lstStyle/>
        <a:p>
          <a:endParaRPr lang="en-US"/>
        </a:p>
      </dgm:t>
    </dgm:pt>
    <dgm:pt modelId="{B1DDE03E-EE37-42CF-A8FE-75F91ECA6D3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F03673-B35B-4A5F-B986-AD8D305EBAD7}" type="parTrans" cxnId="{25ADDC4C-0D34-4C2D-888B-1FC56B7EEA09}">
      <dgm:prSet/>
      <dgm:spPr/>
      <dgm:t>
        <a:bodyPr/>
        <a:lstStyle/>
        <a:p>
          <a:endParaRPr lang="en-US"/>
        </a:p>
      </dgm:t>
    </dgm:pt>
    <dgm:pt modelId="{22A2C5B5-63B5-4F37-8C23-696F8561CBED}" type="sibTrans" cxnId="{25ADDC4C-0D34-4C2D-888B-1FC56B7EEA09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ADF27CF8-FD36-4B91-91E8-CED31AE3F5CA}" type="pres">
      <dgm:prSet presAssocID="{33AC7A70-643C-4A32-A336-22AC293FFE25}" presName="childNode" presStyleLbl="node1" presStyleIdx="0" presStyleCnt="1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280B8A5-B99A-4E1F-9E9A-3CFE9BE3C547}" type="pres">
      <dgm:prSet presAssocID="{309DEEA0-50F1-45E1-832F-B0EEACFC41D0}" presName="compNode" presStyleCnt="0"/>
      <dgm:spPr/>
    </dgm:pt>
    <dgm:pt modelId="{3A5837EE-284B-46E7-A2ED-C8232927C012}" type="pres">
      <dgm:prSet presAssocID="{309DEEA0-50F1-45E1-832F-B0EEACFC41D0}" presName="aNode" presStyleLbl="bgShp" presStyleIdx="1" presStyleCnt="6"/>
      <dgm:spPr/>
    </dgm:pt>
    <dgm:pt modelId="{6525152F-7EE7-40CC-BB34-A3840B822778}" type="pres">
      <dgm:prSet presAssocID="{309DEEA0-50F1-45E1-832F-B0EEACFC41D0}" presName="textNode" presStyleLbl="bgShp" presStyleIdx="1" presStyleCnt="6"/>
      <dgm:spPr/>
    </dgm:pt>
    <dgm:pt modelId="{DD142B7C-1F55-4B61-8D43-7542945CEAD0}" type="pres">
      <dgm:prSet presAssocID="{309DEEA0-50F1-45E1-832F-B0EEACFC41D0}" presName="compChildNode" presStyleCnt="0"/>
      <dgm:spPr/>
    </dgm:pt>
    <dgm:pt modelId="{8EB329E0-BEDD-4923-993F-E13B024B02F3}" type="pres">
      <dgm:prSet presAssocID="{309DEEA0-50F1-45E1-832F-B0EEACFC41D0}" presName="theInnerList" presStyleCnt="0"/>
      <dgm:spPr/>
    </dgm:pt>
    <dgm:pt modelId="{CAAABF41-835B-4291-B24E-5FB1B0AECD1F}" type="pres">
      <dgm:prSet presAssocID="{3B4907CC-19F4-4477-8BBA-3DC24DB3F5BD}" presName="childNode" presStyleLbl="node1" presStyleIdx="1" presStyleCnt="14">
        <dgm:presLayoutVars>
          <dgm:bulletEnabled val="1"/>
        </dgm:presLayoutVars>
      </dgm:prSet>
      <dgm:spPr/>
    </dgm:pt>
    <dgm:pt modelId="{804CA9F7-78CE-48A1-80C8-FFCEA183FDA2}" type="pres">
      <dgm:prSet presAssocID="{3B4907CC-19F4-4477-8BBA-3DC24DB3F5BD}" presName="aSpace2" presStyleCnt="0"/>
      <dgm:spPr/>
    </dgm:pt>
    <dgm:pt modelId="{673AD4C3-E858-47D5-953C-4D094437D5BE}" type="pres">
      <dgm:prSet presAssocID="{E952E8A8-C3A7-4AED-9B43-6AD7A4D7D74A}" presName="childNode" presStyleLbl="node1" presStyleIdx="2" presStyleCnt="14" custLinFactNeighborX="-5442" custLinFactNeighborY="12952">
        <dgm:presLayoutVars>
          <dgm:bulletEnabled val="1"/>
        </dgm:presLayoutVars>
      </dgm:prSet>
      <dgm:spPr/>
    </dgm:pt>
    <dgm:pt modelId="{B9BEBD9A-9C0B-4B70-AC07-4E1BF74289B8}" type="pres">
      <dgm:prSet presAssocID="{E952E8A8-C3A7-4AED-9B43-6AD7A4D7D74A}" presName="aSpace2" presStyleCnt="0"/>
      <dgm:spPr/>
    </dgm:pt>
    <dgm:pt modelId="{FEA18DDA-2850-431C-98B4-B39D71E0A439}" type="pres">
      <dgm:prSet presAssocID="{08714DA9-E177-4658-A330-2F28A885CB9B}" presName="childNode" presStyleLbl="node1" presStyleIdx="3" presStyleCnt="14">
        <dgm:presLayoutVars>
          <dgm:bulletEnabled val="1"/>
        </dgm:presLayoutVars>
      </dgm:prSet>
      <dgm:spPr/>
    </dgm:pt>
    <dgm:pt modelId="{558F5630-4CDE-4CD2-9544-AA1575215AE6}" type="pres">
      <dgm:prSet presAssocID="{309DEEA0-50F1-45E1-832F-B0EEACFC41D0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2" presStyleCnt="6"/>
      <dgm:spPr/>
    </dgm:pt>
    <dgm:pt modelId="{7F6A3DCC-5C4A-4DA0-A9B6-0E93A1BB159E}" type="pres">
      <dgm:prSet presAssocID="{2E6FB10D-CEFA-4AD7-98F6-361F234D2612}" presName="textNode" presStyleLbl="bgShp" presStyleIdx="2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4" presStyleCnt="14">
        <dgm:presLayoutVars>
          <dgm:bulletEnabled val="1"/>
        </dgm:presLayoutVars>
      </dgm:prSet>
      <dgm:spPr/>
    </dgm:pt>
    <dgm:pt modelId="{2CB7D694-A3BF-48DE-A9D5-EC2CC0FD84E6}" type="pres">
      <dgm:prSet presAssocID="{ADD7E505-9690-470C-A1EB-D4B38121B7ED}" presName="aSpace2" presStyleCnt="0"/>
      <dgm:spPr/>
    </dgm:pt>
    <dgm:pt modelId="{F8041367-9252-40E0-93B8-63F21838C5BC}" type="pres">
      <dgm:prSet presAssocID="{3BC5A834-DDBA-4726-9C59-BC2600E2F0F1}" presName="childNode" presStyleLbl="node1" presStyleIdx="5" presStyleCnt="14">
        <dgm:presLayoutVars>
          <dgm:bulletEnabled val="1"/>
        </dgm:presLayoutVars>
      </dgm:prSet>
      <dgm:spPr/>
    </dgm:pt>
    <dgm:pt modelId="{0D3E5185-F14E-4005-918F-600488C86529}" type="pres">
      <dgm:prSet presAssocID="{3BC5A834-DDBA-4726-9C59-BC2600E2F0F1}" presName="aSpace2" presStyleCnt="0"/>
      <dgm:spPr/>
    </dgm:pt>
    <dgm:pt modelId="{5DB948D5-14F5-48D0-8354-22F5FFC8EB61}" type="pres">
      <dgm:prSet presAssocID="{34B4B9AE-93F3-4D9B-8128-79B266EAE0AA}" presName="childNode" presStyleLbl="node1" presStyleIdx="6" presStyleCnt="14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E987A14F-8199-43FB-9908-450D604EA59F}" type="pres">
      <dgm:prSet presAssocID="{FB3AF68C-F7BA-4D82-902B-164E37E0CBA8}" presName="childNode" presStyleLbl="node1" presStyleIdx="7" presStyleCnt="14">
        <dgm:presLayoutVars>
          <dgm:bulletEnabled val="1"/>
        </dgm:presLayoutVars>
      </dgm:prSet>
      <dgm:spPr/>
    </dgm:pt>
    <dgm:pt modelId="{3C1A55C3-E88F-4F93-AFAD-AA6C2BDFEE33}" type="pres">
      <dgm:prSet presAssocID="{FB3AF68C-F7BA-4D82-902B-164E37E0CBA8}" presName="aSpace2" presStyleCnt="0"/>
      <dgm:spPr/>
    </dgm:pt>
    <dgm:pt modelId="{8287AD67-01E4-45D5-944A-767444F23C6A}" type="pres">
      <dgm:prSet presAssocID="{6918D25B-E2C2-4526-9E7A-8168338BC1C9}" presName="childNode" presStyleLbl="node1" presStyleIdx="8" presStyleCnt="14">
        <dgm:presLayoutVars>
          <dgm:bulletEnabled val="1"/>
        </dgm:presLayoutVars>
      </dgm:prSet>
      <dgm:spPr/>
    </dgm:pt>
    <dgm:pt modelId="{52CF1610-4999-44F7-B6DC-798859FEAB86}" type="pres">
      <dgm:prSet presAssocID="{6918D25B-E2C2-4526-9E7A-8168338BC1C9}" presName="aSpace2" presStyleCnt="0"/>
      <dgm:spPr/>
    </dgm:pt>
    <dgm:pt modelId="{3420F30F-116C-4654-B613-280F2ED810AE}" type="pres">
      <dgm:prSet presAssocID="{BB3A69BE-524F-4CBC-9BA2-6EF4706428FD}" presName="childNode" presStyleLbl="node1" presStyleIdx="9" presStyleCnt="14">
        <dgm:presLayoutVars>
          <dgm:bulletEnabled val="1"/>
        </dgm:presLayoutVars>
      </dgm:prSet>
      <dgm:spPr/>
    </dgm:pt>
    <dgm:pt modelId="{B77EBC2E-E57A-4AC1-8698-7BB3A5194993}" type="pres">
      <dgm:prSet presAssocID="{A0901E74-3DFE-4250-B5C5-E230AF34335E}" presName="aSpace" presStyleCnt="0"/>
      <dgm:spPr/>
    </dgm:pt>
    <dgm:pt modelId="{D0C47CC6-B51C-40EE-BBAC-36C3407EDEF3}" type="pres">
      <dgm:prSet presAssocID="{D2D4F47B-3B0F-4D51-A05D-32932AF09511}" presName="compNode" presStyleCnt="0"/>
      <dgm:spPr/>
    </dgm:pt>
    <dgm:pt modelId="{428F370E-2267-492C-9E0A-04E861B83902}" type="pres">
      <dgm:prSet presAssocID="{D2D4F47B-3B0F-4D51-A05D-32932AF09511}" presName="aNode" presStyleLbl="bgShp" presStyleIdx="4" presStyleCnt="6"/>
      <dgm:spPr/>
    </dgm:pt>
    <dgm:pt modelId="{A8358F06-83B5-4D90-85BB-9241C552D7E0}" type="pres">
      <dgm:prSet presAssocID="{D2D4F47B-3B0F-4D51-A05D-32932AF09511}" presName="textNode" presStyleLbl="bgShp" presStyleIdx="4" presStyleCnt="6"/>
      <dgm:spPr/>
    </dgm:pt>
    <dgm:pt modelId="{0F559930-682D-49B2-B223-BD27B1182D2C}" type="pres">
      <dgm:prSet presAssocID="{D2D4F47B-3B0F-4D51-A05D-32932AF09511}" presName="compChildNode" presStyleCnt="0"/>
      <dgm:spPr/>
    </dgm:pt>
    <dgm:pt modelId="{69B790E0-6093-4DA5-B929-213949AEE1AA}" type="pres">
      <dgm:prSet presAssocID="{D2D4F47B-3B0F-4D51-A05D-32932AF09511}" presName="theInnerList" presStyleCnt="0"/>
      <dgm:spPr/>
    </dgm:pt>
    <dgm:pt modelId="{814E352E-D43B-4ADF-8694-C0C4274AB4D3}" type="pres">
      <dgm:prSet presAssocID="{2A42AA37-B9F2-45EC-8718-06F6A93E066C}" presName="childNode" presStyleLbl="node1" presStyleIdx="10" presStyleCnt="14">
        <dgm:presLayoutVars>
          <dgm:bulletEnabled val="1"/>
        </dgm:presLayoutVars>
      </dgm:prSet>
      <dgm:spPr/>
    </dgm:pt>
    <dgm:pt modelId="{7611E306-27AD-463E-9001-CC3B7B16A803}" type="pres">
      <dgm:prSet presAssocID="{D2D4F47B-3B0F-4D51-A05D-32932AF09511}" presName="aSpace" presStyleCnt="0"/>
      <dgm:spPr/>
    </dgm:pt>
    <dgm:pt modelId="{6E3A63BF-21EB-43D8-B2FD-D2F499C4E44F}" type="pres">
      <dgm:prSet presAssocID="{B11DB18D-2FCB-4433-8901-0DD040202762}" presName="compNode" presStyleCnt="0"/>
      <dgm:spPr/>
    </dgm:pt>
    <dgm:pt modelId="{5252EA59-3F09-4CCC-8114-11EA6848A814}" type="pres">
      <dgm:prSet presAssocID="{B11DB18D-2FCB-4433-8901-0DD040202762}" presName="aNode" presStyleLbl="bgShp" presStyleIdx="5" presStyleCnt="6"/>
      <dgm:spPr/>
    </dgm:pt>
    <dgm:pt modelId="{4E69163E-2964-4F66-9A92-E0875997A414}" type="pres">
      <dgm:prSet presAssocID="{B11DB18D-2FCB-4433-8901-0DD040202762}" presName="textNode" presStyleLbl="bgShp" presStyleIdx="5" presStyleCnt="6"/>
      <dgm:spPr/>
    </dgm:pt>
    <dgm:pt modelId="{50ABC8B8-81ED-4F98-A3B5-ACF115C74618}" type="pres">
      <dgm:prSet presAssocID="{B11DB18D-2FCB-4433-8901-0DD040202762}" presName="compChildNode" presStyleCnt="0"/>
      <dgm:spPr/>
    </dgm:pt>
    <dgm:pt modelId="{9E2F154E-F230-465F-A617-F51C162FA244}" type="pres">
      <dgm:prSet presAssocID="{B11DB18D-2FCB-4433-8901-0DD040202762}" presName="theInnerList" presStyleCnt="0"/>
      <dgm:spPr/>
    </dgm:pt>
    <dgm:pt modelId="{CA46D131-27C8-4B25-A45B-DD3892AA816D}" type="pres">
      <dgm:prSet presAssocID="{D5B21212-34BB-430E-B8EB-F8F12B3C9A3C}" presName="childNode" presStyleLbl="node1" presStyleIdx="11" presStyleCnt="14">
        <dgm:presLayoutVars>
          <dgm:bulletEnabled val="1"/>
        </dgm:presLayoutVars>
      </dgm:prSet>
      <dgm:spPr/>
    </dgm:pt>
    <dgm:pt modelId="{DA666188-064F-45A2-8302-085392B9E387}" type="pres">
      <dgm:prSet presAssocID="{D5B21212-34BB-430E-B8EB-F8F12B3C9A3C}" presName="aSpace2" presStyleCnt="0"/>
      <dgm:spPr/>
    </dgm:pt>
    <dgm:pt modelId="{657CE6E0-EA99-408A-AF3B-77368A091563}" type="pres">
      <dgm:prSet presAssocID="{D76701EE-B687-4CB1-92FC-9F15DA62ECDC}" presName="childNode" presStyleLbl="node1" presStyleIdx="12" presStyleCnt="14">
        <dgm:presLayoutVars>
          <dgm:bulletEnabled val="1"/>
        </dgm:presLayoutVars>
      </dgm:prSet>
      <dgm:spPr/>
    </dgm:pt>
    <dgm:pt modelId="{395AFD5F-7597-4AB1-A6EC-41B1BE1A2163}" type="pres">
      <dgm:prSet presAssocID="{D76701EE-B687-4CB1-92FC-9F15DA62ECDC}" presName="aSpace2" presStyleCnt="0"/>
      <dgm:spPr/>
    </dgm:pt>
    <dgm:pt modelId="{16B0DBDF-2230-44E4-A6DD-46DD9BEC0A4F}" type="pres">
      <dgm:prSet presAssocID="{B1DDE03E-EE37-42CF-A8FE-75F91ECA6D36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AD12C201-897D-459D-BBFC-58796952314C}" type="presOf" srcId="{6918D25B-E2C2-4526-9E7A-8168338BC1C9}" destId="{8287AD67-01E4-45D5-944A-767444F23C6A}" srcOrd="0" destOrd="0" presId="urn:microsoft.com/office/officeart/2005/8/layout/lProcess2"/>
    <dgm:cxn modelId="{B5EAB50F-F3F3-4433-BA4D-B23EC32034F2}" srcId="{D58F48B4-F030-4267-8A21-C6232D869394}" destId="{D2D4F47B-3B0F-4D51-A05D-32932AF09511}" srcOrd="4" destOrd="0" parTransId="{0EC1A4EC-8010-4728-B67E-6BE412784E98}" sibTransId="{5C138A15-CBA5-4D17-B39C-8FF7011128EF}"/>
    <dgm:cxn modelId="{4DD7BC10-BCD3-4751-BD4A-F592AD201C0C}" srcId="{309DEEA0-50F1-45E1-832F-B0EEACFC41D0}" destId="{08714DA9-E177-4658-A330-2F28A885CB9B}" srcOrd="2" destOrd="0" parTransId="{B0A00026-51F9-41DC-AF40-2603F60683F4}" sibTransId="{609553E8-45AB-46B1-8F2F-BAC5AB0B61EB}"/>
    <dgm:cxn modelId="{F5B5BB1A-104C-43C4-B389-626AA60D2495}" type="presOf" srcId="{309DEEA0-50F1-45E1-832F-B0EEACFC41D0}" destId="{6525152F-7EE7-40CC-BB34-A3840B822778}" srcOrd="1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104C11F-5E95-4215-B56D-830C6089DA6C}" type="presOf" srcId="{B11DB18D-2FCB-4433-8901-0DD040202762}" destId="{4E69163E-2964-4F66-9A92-E0875997A414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2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D6654160-F977-4204-BB19-2D6B862C085D}" type="presOf" srcId="{3B4907CC-19F4-4477-8BBA-3DC24DB3F5BD}" destId="{CAAABF41-835B-4291-B24E-5FB1B0AECD1F}" srcOrd="0" destOrd="0" presId="urn:microsoft.com/office/officeart/2005/8/layout/lProcess2"/>
    <dgm:cxn modelId="{CD455543-AFE4-41CE-BD88-3A9A4891C74A}" type="presOf" srcId="{2A42AA37-B9F2-45EC-8718-06F6A93E066C}" destId="{814E352E-D43B-4ADF-8694-C0C4274AB4D3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8F35D44-1F96-442F-A935-26416A858CA6}" srcId="{A0901E74-3DFE-4250-B5C5-E230AF34335E}" destId="{FB3AF68C-F7BA-4D82-902B-164E37E0CBA8}" srcOrd="0" destOrd="0" parTransId="{302ECC93-4E31-4E49-B4E0-A3F31AE75013}" sibTransId="{EF5BCF84-42A3-465C-8C74-7ACB8FF6CF04}"/>
    <dgm:cxn modelId="{F5C7AB46-AE48-4ED0-B04D-009CF6B32B09}" srcId="{B11DB18D-2FCB-4433-8901-0DD040202762}" destId="{D76701EE-B687-4CB1-92FC-9F15DA62ECDC}" srcOrd="1" destOrd="0" parTransId="{C5A36E2E-0A0B-4620-BACD-6C9259706A91}" sibTransId="{BF8FA1C6-838F-48CE-B92F-306EF673BECB}"/>
    <dgm:cxn modelId="{25ADDC4C-0D34-4C2D-888B-1FC56B7EEA09}" srcId="{B11DB18D-2FCB-4433-8901-0DD040202762}" destId="{B1DDE03E-EE37-42CF-A8FE-75F91ECA6D36}" srcOrd="2" destOrd="0" parTransId="{95F03673-B35B-4A5F-B986-AD8D305EBAD7}" sibTransId="{22A2C5B5-63B5-4F37-8C23-696F8561CBED}"/>
    <dgm:cxn modelId="{B9CB504D-E808-40CE-BE09-CC766C72547E}" type="presOf" srcId="{34B4B9AE-93F3-4D9B-8128-79B266EAE0AA}" destId="{5DB948D5-14F5-48D0-8354-22F5FFC8EB61}" srcOrd="0" destOrd="0" presId="urn:microsoft.com/office/officeart/2005/8/layout/lProcess2"/>
    <dgm:cxn modelId="{5628CB6D-F318-4D83-BD16-7819FBCE1C28}" type="presOf" srcId="{D2D4F47B-3B0F-4D51-A05D-32932AF09511}" destId="{A8358F06-83B5-4D90-85BB-9241C552D7E0}" srcOrd="1" destOrd="0" presId="urn:microsoft.com/office/officeart/2005/8/layout/lProcess2"/>
    <dgm:cxn modelId="{B5F27472-F37A-4FEC-8BA9-34784344AF9C}" type="presOf" srcId="{D5B21212-34BB-430E-B8EB-F8F12B3C9A3C}" destId="{CA46D131-27C8-4B25-A45B-DD3892AA816D}" srcOrd="0" destOrd="0" presId="urn:microsoft.com/office/officeart/2005/8/layout/lProcess2"/>
    <dgm:cxn modelId="{D9B49754-7166-47CF-A2B8-5FA6D80E3417}" type="presOf" srcId="{D76701EE-B687-4CB1-92FC-9F15DA62ECDC}" destId="{657CE6E0-EA99-408A-AF3B-77368A091563}" srcOrd="0" destOrd="0" presId="urn:microsoft.com/office/officeart/2005/8/layout/lProcess2"/>
    <dgm:cxn modelId="{4937FD78-7801-419E-9C43-FDC700C8E800}" type="presOf" srcId="{309DEEA0-50F1-45E1-832F-B0EEACFC41D0}" destId="{3A5837EE-284B-46E7-A2ED-C8232927C012}" srcOrd="0" destOrd="0" presId="urn:microsoft.com/office/officeart/2005/8/layout/lProcess2"/>
    <dgm:cxn modelId="{2978E179-0E97-4DAC-B39A-00E2EAE83AAE}" type="presOf" srcId="{FB3AF68C-F7BA-4D82-902B-164E37E0CBA8}" destId="{E987A14F-8199-43FB-9908-450D604EA59F}" srcOrd="0" destOrd="0" presId="urn:microsoft.com/office/officeart/2005/8/layout/lProcess2"/>
    <dgm:cxn modelId="{1A07777A-20C5-4F47-94FC-379231B6C39E}" type="presOf" srcId="{33AC7A70-643C-4A32-A336-22AC293FFE25}" destId="{ADF27CF8-FD36-4B91-91E8-CED31AE3F5CA}" srcOrd="0" destOrd="0" presId="urn:microsoft.com/office/officeart/2005/8/layout/lProcess2"/>
    <dgm:cxn modelId="{8040347B-F7C1-490F-92BF-94A2756532A0}" srcId="{2E6FB10D-CEFA-4AD7-98F6-361F234D2612}" destId="{34B4B9AE-93F3-4D9B-8128-79B266EAE0AA}" srcOrd="2" destOrd="0" parTransId="{A9D2D3F6-5D3A-4E46-924F-B59DBE6BFF68}" sibTransId="{29369B66-C92C-4348-9900-2535BF582F98}"/>
    <dgm:cxn modelId="{4E893F81-5773-4A48-B34D-7C02F1604E29}" type="presOf" srcId="{08714DA9-E177-4658-A330-2F28A885CB9B}" destId="{FEA18DDA-2850-431C-98B4-B39D71E0A439}" srcOrd="0" destOrd="0" presId="urn:microsoft.com/office/officeart/2005/8/layout/lProcess2"/>
    <dgm:cxn modelId="{FE951A8C-6155-46B8-BAEE-9EC8611703F7}" srcId="{A0901E74-3DFE-4250-B5C5-E230AF34335E}" destId="{6918D25B-E2C2-4526-9E7A-8168338BC1C9}" srcOrd="1" destOrd="0" parTransId="{355E1F18-3B60-422B-901A-02F087897D44}" sibTransId="{4BC4C91B-5086-4093-8167-03D7A57A44E6}"/>
    <dgm:cxn modelId="{08B5CA8C-2784-4A21-9310-0B0A4DD0D034}" srcId="{D2D4F47B-3B0F-4D51-A05D-32932AF09511}" destId="{2A42AA37-B9F2-45EC-8718-06F6A93E066C}" srcOrd="0" destOrd="0" parTransId="{EAE76D87-765D-4A41-9594-5629A16FA719}" sibTransId="{00B4A3D2-CCBF-4AB1-8A34-93BEBB0C4F65}"/>
    <dgm:cxn modelId="{4E897090-7F5E-4872-9F12-5F3ED757D475}" type="presOf" srcId="{3BC5A834-DDBA-4726-9C59-BC2600E2F0F1}" destId="{F8041367-9252-40E0-93B8-63F21838C5B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B11DB18D-2FCB-4433-8901-0DD040202762}" destId="{D5B21212-34BB-430E-B8EB-F8F12B3C9A3C}" srcOrd="0" destOrd="0" parTransId="{6CFB3FC7-7F6E-4CA5-BC51-9D49E401FE53}" sibTransId="{09BE9F16-D328-4F4D-A7F1-8452F80933E3}"/>
    <dgm:cxn modelId="{869EAAA5-DE0F-46FE-9F43-459ECD92AE57}" type="presOf" srcId="{E952E8A8-C3A7-4AED-9B43-6AD7A4D7D74A}" destId="{673AD4C3-E858-47D5-953C-4D094437D5BE}" srcOrd="0" destOrd="0" presId="urn:microsoft.com/office/officeart/2005/8/layout/lProcess2"/>
    <dgm:cxn modelId="{81C6E6A7-F480-4DAD-BC1F-80DC72F29657}" type="presOf" srcId="{B11DB18D-2FCB-4433-8901-0DD040202762}" destId="{5252EA59-3F09-4CCC-8114-11EA6848A814}" srcOrd="0" destOrd="0" presId="urn:microsoft.com/office/officeart/2005/8/layout/lProcess2"/>
    <dgm:cxn modelId="{5BCB8DAE-A015-4841-AC25-F547E04EEFC6}" srcId="{A0901E74-3DFE-4250-B5C5-E230AF34335E}" destId="{BB3A69BE-524F-4CBC-9BA2-6EF4706428FD}" srcOrd="2" destOrd="0" parTransId="{E48BB1FA-2C8C-4147-B6E3-D5A5E6573D72}" sibTransId="{6D351DDE-15FE-4D8D-B024-2CE75143DBA0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F861EC4-C20A-4979-ADD8-DC49E31B3CF6}" srcId="{D58F48B4-F030-4267-8A21-C6232D869394}" destId="{B11DB18D-2FCB-4433-8901-0DD040202762}" srcOrd="5" destOrd="0" parTransId="{BF979CE5-E9B0-42D7-A6D8-C2C7B0967DE7}" sibTransId="{712CA864-DFEC-45BA-B013-7B0319BAFEB8}"/>
    <dgm:cxn modelId="{D07BBDD0-EB8E-4E92-8F47-15951AA903F8}" type="presOf" srcId="{B1DDE03E-EE37-42CF-A8FE-75F91ECA6D36}" destId="{16B0DBDF-2230-44E4-A6DD-46DD9BEC0A4F}" srcOrd="0" destOrd="0" presId="urn:microsoft.com/office/officeart/2005/8/layout/lProcess2"/>
    <dgm:cxn modelId="{A0FB54D1-1B0F-4DAA-940C-B8BD5DCA7F7E}" srcId="{D58F48B4-F030-4267-8A21-C6232D869394}" destId="{309DEEA0-50F1-45E1-832F-B0EEACFC41D0}" srcOrd="1" destOrd="0" parTransId="{4610BA95-887E-4F3F-AC23-5031B00A020E}" sibTransId="{F1D9C3CB-2E26-409E-8339-B0547B9992F5}"/>
    <dgm:cxn modelId="{1452D1D4-5B55-4AEB-AA54-96C97AE9C125}" type="presOf" srcId="{BB3A69BE-524F-4CBC-9BA2-6EF4706428FD}" destId="{3420F30F-116C-4654-B613-280F2ED810AE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49A54CE1-A193-448D-AB3C-DD61D5DC2038}" type="presOf" srcId="{D2D4F47B-3B0F-4D51-A05D-32932AF09511}" destId="{428F370E-2267-492C-9E0A-04E861B83902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7A0EBE5-328E-4F2E-B016-42EBBE06492D}" srcId="{2E6FB10D-CEFA-4AD7-98F6-361F234D2612}" destId="{3BC5A834-DDBA-4726-9C59-BC2600E2F0F1}" srcOrd="1" destOrd="0" parTransId="{28920335-D1EB-42F2-8527-043FB69768BF}" sibTransId="{BF41C458-D380-433C-9B43-C1CC0943912E}"/>
    <dgm:cxn modelId="{EE3056F7-4F11-4C4E-A135-D8B7FDD6F2B2}" srcId="{309DEEA0-50F1-45E1-832F-B0EEACFC41D0}" destId="{E952E8A8-C3A7-4AED-9B43-6AD7A4D7D74A}" srcOrd="1" destOrd="0" parTransId="{463EE081-8591-43F0-A410-06B9CB84B945}" sibTransId="{154AFB8D-AF6B-4C08-9207-3C0BCB0D7728}"/>
    <dgm:cxn modelId="{15BD82F8-530F-4D18-ACD7-AEAFAA07D8BD}" srcId="{309DEEA0-50F1-45E1-832F-B0EEACFC41D0}" destId="{3B4907CC-19F4-4477-8BBA-3DC24DB3F5BD}" srcOrd="0" destOrd="0" parTransId="{0DB01CFA-BA2D-484D-8492-6C2215FA93A7}" sibTransId="{496B3DB5-1DDC-4FC6-BDE6-55AAEA15491C}"/>
    <dgm:cxn modelId="{CE402DFE-88FC-4E85-8E70-D420F6B0EF8C}" srcId="{523BC0B2-0DA3-4C5E-B2A6-73B349D1C2ED}" destId="{33AC7A70-643C-4A32-A336-22AC293FFE25}" srcOrd="0" destOrd="0" parTransId="{56331952-3B15-4DA8-9EFB-86A762853DD1}" sibTransId="{86F39464-9771-4A0F-B0B4-071272ADDB3C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3DA5D220-7908-4285-957A-2731E53AE3F6}" type="presParOf" srcId="{F61D42EF-B279-4445-B3E8-F8185E55A763}" destId="{ADF27CF8-FD36-4B91-91E8-CED31AE3F5CA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20814A8D-F39E-43C7-A1CE-FB5F95CF23A7}" type="presParOf" srcId="{FCCB9DFF-FC85-40A8-B0EA-51C524D27473}" destId="{B280B8A5-B99A-4E1F-9E9A-3CFE9BE3C547}" srcOrd="2" destOrd="0" presId="urn:microsoft.com/office/officeart/2005/8/layout/lProcess2"/>
    <dgm:cxn modelId="{5DB60CE5-A69F-458A-BCB3-0509C1BA4E58}" type="presParOf" srcId="{B280B8A5-B99A-4E1F-9E9A-3CFE9BE3C547}" destId="{3A5837EE-284B-46E7-A2ED-C8232927C012}" srcOrd="0" destOrd="0" presId="urn:microsoft.com/office/officeart/2005/8/layout/lProcess2"/>
    <dgm:cxn modelId="{0887408D-BB56-4348-A795-B60EB62CA40B}" type="presParOf" srcId="{B280B8A5-B99A-4E1F-9E9A-3CFE9BE3C547}" destId="{6525152F-7EE7-40CC-BB34-A3840B822778}" srcOrd="1" destOrd="0" presId="urn:microsoft.com/office/officeart/2005/8/layout/lProcess2"/>
    <dgm:cxn modelId="{309CD467-2372-43A1-8AB8-47C90B4E5FD3}" type="presParOf" srcId="{B280B8A5-B99A-4E1F-9E9A-3CFE9BE3C547}" destId="{DD142B7C-1F55-4B61-8D43-7542945CEAD0}" srcOrd="2" destOrd="0" presId="urn:microsoft.com/office/officeart/2005/8/layout/lProcess2"/>
    <dgm:cxn modelId="{6AE70D0B-3CCF-44A5-AC68-9117CD575A34}" type="presParOf" srcId="{DD142B7C-1F55-4B61-8D43-7542945CEAD0}" destId="{8EB329E0-BEDD-4923-993F-E13B024B02F3}" srcOrd="0" destOrd="0" presId="urn:microsoft.com/office/officeart/2005/8/layout/lProcess2"/>
    <dgm:cxn modelId="{3621F067-9B85-4F7F-9231-985A4947D245}" type="presParOf" srcId="{8EB329E0-BEDD-4923-993F-E13B024B02F3}" destId="{CAAABF41-835B-4291-B24E-5FB1B0AECD1F}" srcOrd="0" destOrd="0" presId="urn:microsoft.com/office/officeart/2005/8/layout/lProcess2"/>
    <dgm:cxn modelId="{B5C1CF58-DB43-4DAE-9C75-23C6A3E5CB4E}" type="presParOf" srcId="{8EB329E0-BEDD-4923-993F-E13B024B02F3}" destId="{804CA9F7-78CE-48A1-80C8-FFCEA183FDA2}" srcOrd="1" destOrd="0" presId="urn:microsoft.com/office/officeart/2005/8/layout/lProcess2"/>
    <dgm:cxn modelId="{25455A3A-4C19-4DAB-803B-BCB05C787E5C}" type="presParOf" srcId="{8EB329E0-BEDD-4923-993F-E13B024B02F3}" destId="{673AD4C3-E858-47D5-953C-4D094437D5BE}" srcOrd="2" destOrd="0" presId="urn:microsoft.com/office/officeart/2005/8/layout/lProcess2"/>
    <dgm:cxn modelId="{44C82704-AA0E-4841-84FB-48C7BD0FDF21}" type="presParOf" srcId="{8EB329E0-BEDD-4923-993F-E13B024B02F3}" destId="{B9BEBD9A-9C0B-4B70-AC07-4E1BF74289B8}" srcOrd="3" destOrd="0" presId="urn:microsoft.com/office/officeart/2005/8/layout/lProcess2"/>
    <dgm:cxn modelId="{BE45FE28-7D61-4339-A91C-109A88019F44}" type="presParOf" srcId="{8EB329E0-BEDD-4923-993F-E13B024B02F3}" destId="{FEA18DDA-2850-431C-98B4-B39D71E0A439}" srcOrd="4" destOrd="0" presId="urn:microsoft.com/office/officeart/2005/8/layout/lProcess2"/>
    <dgm:cxn modelId="{9BDEBEE3-B453-489F-8729-920E7E6C69F9}" type="presParOf" srcId="{FCCB9DFF-FC85-40A8-B0EA-51C524D27473}" destId="{558F5630-4CDE-4CD2-9544-AA1575215AE6}" srcOrd="3" destOrd="0" presId="urn:microsoft.com/office/officeart/2005/8/layout/lProcess2"/>
    <dgm:cxn modelId="{647A7C63-1402-4F7F-B59D-E0BBDF169C80}" type="presParOf" srcId="{FCCB9DFF-FC85-40A8-B0EA-51C524D27473}" destId="{183458BF-5C34-46EE-8D5E-4C1152E37B33}" srcOrd="4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D11882A2-447A-419D-841F-2191304E5945}" type="presParOf" srcId="{3F8137AC-D30D-4241-B07A-BEA42AA25E6E}" destId="{2CB7D694-A3BF-48DE-A9D5-EC2CC0FD84E6}" srcOrd="1" destOrd="0" presId="urn:microsoft.com/office/officeart/2005/8/layout/lProcess2"/>
    <dgm:cxn modelId="{5FA2CBBC-7A33-438D-B4CF-777FDEF3EECB}" type="presParOf" srcId="{3F8137AC-D30D-4241-B07A-BEA42AA25E6E}" destId="{F8041367-9252-40E0-93B8-63F21838C5BC}" srcOrd="2" destOrd="0" presId="urn:microsoft.com/office/officeart/2005/8/layout/lProcess2"/>
    <dgm:cxn modelId="{3397CA66-96C2-4AC5-9122-E3B89B5DF16A}" type="presParOf" srcId="{3F8137AC-D30D-4241-B07A-BEA42AA25E6E}" destId="{0D3E5185-F14E-4005-918F-600488C86529}" srcOrd="3" destOrd="0" presId="urn:microsoft.com/office/officeart/2005/8/layout/lProcess2"/>
    <dgm:cxn modelId="{49A3694F-81B1-4D60-98CF-B2742947FAC2}" type="presParOf" srcId="{3F8137AC-D30D-4241-B07A-BEA42AA25E6E}" destId="{5DB948D5-14F5-48D0-8354-22F5FFC8EB61}" srcOrd="4" destOrd="0" presId="urn:microsoft.com/office/officeart/2005/8/layout/lProcess2"/>
    <dgm:cxn modelId="{ADE84FA6-E61C-43B3-B70B-6C6CA920B7D0}" type="presParOf" srcId="{FCCB9DFF-FC85-40A8-B0EA-51C524D27473}" destId="{4FBAED0B-29F7-45F8-8A99-E5F019E6F85C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20A486D9-9340-4C27-AE97-E95B6424BC12}" type="presParOf" srcId="{4B23089F-2646-4B13-9002-F37666D69CBD}" destId="{E987A14F-8199-43FB-9908-450D604EA59F}" srcOrd="0" destOrd="0" presId="urn:microsoft.com/office/officeart/2005/8/layout/lProcess2"/>
    <dgm:cxn modelId="{E146673A-C80F-42D3-92B4-78B6A9FFADBA}" type="presParOf" srcId="{4B23089F-2646-4B13-9002-F37666D69CBD}" destId="{3C1A55C3-E88F-4F93-AFAD-AA6C2BDFEE33}" srcOrd="1" destOrd="0" presId="urn:microsoft.com/office/officeart/2005/8/layout/lProcess2"/>
    <dgm:cxn modelId="{7F07E62C-8F4D-4224-9AF8-3CE3C94F8223}" type="presParOf" srcId="{4B23089F-2646-4B13-9002-F37666D69CBD}" destId="{8287AD67-01E4-45D5-944A-767444F23C6A}" srcOrd="2" destOrd="0" presId="urn:microsoft.com/office/officeart/2005/8/layout/lProcess2"/>
    <dgm:cxn modelId="{8796E826-2B4C-4BA2-9546-E75A5EADBB70}" type="presParOf" srcId="{4B23089F-2646-4B13-9002-F37666D69CBD}" destId="{52CF1610-4999-44F7-B6DC-798859FEAB86}" srcOrd="3" destOrd="0" presId="urn:microsoft.com/office/officeart/2005/8/layout/lProcess2"/>
    <dgm:cxn modelId="{CF719CB6-7CAA-4D20-A520-449F69FDAF56}" type="presParOf" srcId="{4B23089F-2646-4B13-9002-F37666D69CBD}" destId="{3420F30F-116C-4654-B613-280F2ED810AE}" srcOrd="4" destOrd="0" presId="urn:microsoft.com/office/officeart/2005/8/layout/lProcess2"/>
    <dgm:cxn modelId="{35BCEB01-3AAB-4D2C-94F3-982ED3C776A5}" type="presParOf" srcId="{FCCB9DFF-FC85-40A8-B0EA-51C524D27473}" destId="{B77EBC2E-E57A-4AC1-8698-7BB3A5194993}" srcOrd="7" destOrd="0" presId="urn:microsoft.com/office/officeart/2005/8/layout/lProcess2"/>
    <dgm:cxn modelId="{0B2A2E44-5604-4F55-ABD5-25B5280B8A8B}" type="presParOf" srcId="{FCCB9DFF-FC85-40A8-B0EA-51C524D27473}" destId="{D0C47CC6-B51C-40EE-BBAC-36C3407EDEF3}" srcOrd="8" destOrd="0" presId="urn:microsoft.com/office/officeart/2005/8/layout/lProcess2"/>
    <dgm:cxn modelId="{CFEE5172-34D1-4F37-AA6D-DCE33E7F70B0}" type="presParOf" srcId="{D0C47CC6-B51C-40EE-BBAC-36C3407EDEF3}" destId="{428F370E-2267-492C-9E0A-04E861B83902}" srcOrd="0" destOrd="0" presId="urn:microsoft.com/office/officeart/2005/8/layout/lProcess2"/>
    <dgm:cxn modelId="{C79C8C0A-3AB7-4A76-9D16-57B8D9AF7B5A}" type="presParOf" srcId="{D0C47CC6-B51C-40EE-BBAC-36C3407EDEF3}" destId="{A8358F06-83B5-4D90-85BB-9241C552D7E0}" srcOrd="1" destOrd="0" presId="urn:microsoft.com/office/officeart/2005/8/layout/lProcess2"/>
    <dgm:cxn modelId="{1C2A00B7-114B-473C-9725-52CF4EA5E283}" type="presParOf" srcId="{D0C47CC6-B51C-40EE-BBAC-36C3407EDEF3}" destId="{0F559930-682D-49B2-B223-BD27B1182D2C}" srcOrd="2" destOrd="0" presId="urn:microsoft.com/office/officeart/2005/8/layout/lProcess2"/>
    <dgm:cxn modelId="{2F60B9B7-274B-4E8B-9A49-93AE9A563E2B}" type="presParOf" srcId="{0F559930-682D-49B2-B223-BD27B1182D2C}" destId="{69B790E0-6093-4DA5-B929-213949AEE1AA}" srcOrd="0" destOrd="0" presId="urn:microsoft.com/office/officeart/2005/8/layout/lProcess2"/>
    <dgm:cxn modelId="{A408032A-36C7-409E-8850-5D1C04882FF5}" type="presParOf" srcId="{69B790E0-6093-4DA5-B929-213949AEE1AA}" destId="{814E352E-D43B-4ADF-8694-C0C4274AB4D3}" srcOrd="0" destOrd="0" presId="urn:microsoft.com/office/officeart/2005/8/layout/lProcess2"/>
    <dgm:cxn modelId="{FB72B740-8353-4AA1-921B-105A84927D04}" type="presParOf" srcId="{FCCB9DFF-FC85-40A8-B0EA-51C524D27473}" destId="{7611E306-27AD-463E-9001-CC3B7B16A803}" srcOrd="9" destOrd="0" presId="urn:microsoft.com/office/officeart/2005/8/layout/lProcess2"/>
    <dgm:cxn modelId="{A46B4202-204E-4451-ABD3-C1CEFCDCDF78}" type="presParOf" srcId="{FCCB9DFF-FC85-40A8-B0EA-51C524D27473}" destId="{6E3A63BF-21EB-43D8-B2FD-D2F499C4E44F}" srcOrd="10" destOrd="0" presId="urn:microsoft.com/office/officeart/2005/8/layout/lProcess2"/>
    <dgm:cxn modelId="{8A117731-A81B-43FC-A590-50C57CC22D2B}" type="presParOf" srcId="{6E3A63BF-21EB-43D8-B2FD-D2F499C4E44F}" destId="{5252EA59-3F09-4CCC-8114-11EA6848A814}" srcOrd="0" destOrd="0" presId="urn:microsoft.com/office/officeart/2005/8/layout/lProcess2"/>
    <dgm:cxn modelId="{5633FCD4-2717-4097-B676-81F32DC934DF}" type="presParOf" srcId="{6E3A63BF-21EB-43D8-B2FD-D2F499C4E44F}" destId="{4E69163E-2964-4F66-9A92-E0875997A414}" srcOrd="1" destOrd="0" presId="urn:microsoft.com/office/officeart/2005/8/layout/lProcess2"/>
    <dgm:cxn modelId="{F5035FCF-DEFB-4605-BCE7-BE1061EAC777}" type="presParOf" srcId="{6E3A63BF-21EB-43D8-B2FD-D2F499C4E44F}" destId="{50ABC8B8-81ED-4F98-A3B5-ACF115C74618}" srcOrd="2" destOrd="0" presId="urn:microsoft.com/office/officeart/2005/8/layout/lProcess2"/>
    <dgm:cxn modelId="{0CF5922E-7AFF-444D-A2B8-14A58D6FEE05}" type="presParOf" srcId="{50ABC8B8-81ED-4F98-A3B5-ACF115C74618}" destId="{9E2F154E-F230-465F-A617-F51C162FA244}" srcOrd="0" destOrd="0" presId="urn:microsoft.com/office/officeart/2005/8/layout/lProcess2"/>
    <dgm:cxn modelId="{E378ED98-AB87-4559-8FA5-E8B45FC16B76}" type="presParOf" srcId="{9E2F154E-F230-465F-A617-F51C162FA244}" destId="{CA46D131-27C8-4B25-A45B-DD3892AA816D}" srcOrd="0" destOrd="0" presId="urn:microsoft.com/office/officeart/2005/8/layout/lProcess2"/>
    <dgm:cxn modelId="{EE50BB5B-13CD-4859-BD53-3487F9A509E3}" type="presParOf" srcId="{9E2F154E-F230-465F-A617-F51C162FA244}" destId="{DA666188-064F-45A2-8302-085392B9E387}" srcOrd="1" destOrd="0" presId="urn:microsoft.com/office/officeart/2005/8/layout/lProcess2"/>
    <dgm:cxn modelId="{C9E5E318-1F29-44EE-BBF5-B0716B6C9A6B}" type="presParOf" srcId="{9E2F154E-F230-465F-A617-F51C162FA244}" destId="{657CE6E0-EA99-408A-AF3B-77368A091563}" srcOrd="2" destOrd="0" presId="urn:microsoft.com/office/officeart/2005/8/layout/lProcess2"/>
    <dgm:cxn modelId="{EA5D298C-1F01-4655-A335-0C0E222C7FAB}" type="presParOf" srcId="{9E2F154E-F230-465F-A617-F51C162FA244}" destId="{395AFD5F-7597-4AB1-A6EC-41B1BE1A2163}" srcOrd="3" destOrd="0" presId="urn:microsoft.com/office/officeart/2005/8/layout/lProcess2"/>
    <dgm:cxn modelId="{4385BE5E-C2D0-4EA3-83B0-CC83859B327B}" type="presParOf" srcId="{9E2F154E-F230-465F-A617-F51C162FA244}" destId="{16B0DBDF-2230-44E4-A6DD-46DD9BEC0A4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اللحمَ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B00A1C95-97A4-4DE5-936E-944C3241586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617B0A4-F63B-40AF-9C75-46EBFD0E12C6}" type="parTrans" cxnId="{E5A19416-DB47-44FE-9369-8A832A896B44}">
      <dgm:prSet/>
      <dgm:spPr/>
      <dgm:t>
        <a:bodyPr/>
        <a:lstStyle/>
        <a:p>
          <a:endParaRPr lang="en-US"/>
        </a:p>
      </dgm:t>
    </dgm:pt>
    <dgm:pt modelId="{19436EDF-DF34-4BB4-AB40-EB04D4E5B364}" type="sibTrans" cxnId="{E5A19416-DB47-44FE-9369-8A832A896B44}">
      <dgm:prSet/>
      <dgm:spPr/>
      <dgm:t>
        <a:bodyPr/>
        <a:lstStyle/>
        <a:p>
          <a:endParaRPr lang="en-US"/>
        </a:p>
      </dgm:t>
    </dgm:pt>
    <dgm:pt modelId="{6DD9C14F-28D2-467E-A43F-DB45E458198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8D732D27-D2D2-4391-AF84-626A7F1983DD}" type="parTrans" cxnId="{1BE58C8A-7696-403C-BA52-12D077B6ADB5}">
      <dgm:prSet/>
      <dgm:spPr/>
      <dgm:t>
        <a:bodyPr/>
        <a:lstStyle/>
        <a:p>
          <a:endParaRPr lang="en-US"/>
        </a:p>
      </dgm:t>
    </dgm:pt>
    <dgm:pt modelId="{7AD4E637-70CB-4666-A3F6-5CAA3F02E387}" type="sibTrans" cxnId="{1BE58C8A-7696-403C-BA52-12D077B6ADB5}">
      <dgm:prSet/>
      <dgm:spPr/>
      <dgm:t>
        <a:bodyPr/>
        <a:lstStyle/>
        <a:p>
          <a:endParaRPr lang="en-US"/>
        </a:p>
      </dgm:t>
    </dgm:pt>
    <dgm:pt modelId="{1F53D422-B972-4F7E-99FC-AF763421B7E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348908-9BE1-409C-9ED3-91C91AE9543D}" type="parTrans" cxnId="{80B6BE01-99A2-4504-8ACA-C65F580F479D}">
      <dgm:prSet/>
      <dgm:spPr/>
      <dgm:t>
        <a:bodyPr/>
        <a:lstStyle/>
        <a:p>
          <a:endParaRPr lang="en-US"/>
        </a:p>
      </dgm:t>
    </dgm:pt>
    <dgm:pt modelId="{6BB777E7-54EF-4889-976D-B0DFB84C8614}" type="sibTrans" cxnId="{80B6BE01-99A2-4504-8ACA-C65F580F479D}">
      <dgm:prSet/>
      <dgm:spPr/>
      <dgm:t>
        <a:bodyPr/>
        <a:lstStyle/>
        <a:p>
          <a:endParaRPr lang="en-US"/>
        </a:p>
      </dgm:t>
    </dgm:pt>
    <dgm:pt modelId="{272F0139-88FE-431B-B121-89EE61C850C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0C645112-744C-4582-BD66-C3A8DFD01225}" type="parTrans" cxnId="{9807119A-B9A6-4D1C-B25F-9F84F02E2C67}">
      <dgm:prSet/>
      <dgm:spPr/>
      <dgm:t>
        <a:bodyPr/>
        <a:lstStyle/>
        <a:p>
          <a:endParaRPr lang="en-US"/>
        </a:p>
      </dgm:t>
    </dgm:pt>
    <dgm:pt modelId="{F8224668-4CFC-45ED-ABFE-937EB2B71507}" type="sibTrans" cxnId="{9807119A-B9A6-4D1C-B25F-9F84F02E2C67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5"/>
      <dgm:spPr/>
    </dgm:pt>
    <dgm:pt modelId="{F896A623-9856-4C7C-BD0B-DA95A08404C8}" type="pres">
      <dgm:prSet presAssocID="{523BC0B2-0DA3-4C5E-B2A6-73B349D1C2ED}" presName="textNode" presStyleLbl="bgShp" presStyleIdx="0" presStyleCnt="5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5"/>
      <dgm:spPr/>
    </dgm:pt>
    <dgm:pt modelId="{6FF24322-65DE-46D3-92E4-BA6C75533362}" type="pres">
      <dgm:prSet presAssocID="{87BEDBBE-B0DF-4FCB-9380-F3BFAFD64537}" presName="textNode" presStyleLbl="bgShp" presStyleIdx="1" presStyleCnt="5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9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5"/>
      <dgm:spPr/>
    </dgm:pt>
    <dgm:pt modelId="{1EF56803-F688-4532-87EE-82D5F362FBD1}" type="pres">
      <dgm:prSet presAssocID="{5A572B3C-5707-4FDF-A4F8-AC5F886892E0}" presName="textNode" presStyleLbl="bgShp" presStyleIdx="2" presStyleCnt="5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9">
        <dgm:presLayoutVars>
          <dgm:bulletEnabled val="1"/>
        </dgm:presLayoutVars>
      </dgm:prSet>
      <dgm:spPr/>
    </dgm:pt>
    <dgm:pt modelId="{0B908148-4D9B-4D5C-A73C-17A34C5BF17F}" type="pres">
      <dgm:prSet presAssocID="{3D783A9C-178D-4749-AE12-1E4501FD5E71}" presName="aSpace2" presStyleCnt="0"/>
      <dgm:spPr/>
    </dgm:pt>
    <dgm:pt modelId="{FCC473F7-D1CF-4EF0-BF1E-F810CB330063}" type="pres">
      <dgm:prSet presAssocID="{B00A1C95-97A4-4DE5-936E-944C3241586D}" presName="childNode" presStyleLbl="node1" presStyleIdx="3" presStyleCnt="9">
        <dgm:presLayoutVars>
          <dgm:bulletEnabled val="1"/>
        </dgm:presLayoutVars>
      </dgm:prSet>
      <dgm:spPr/>
    </dgm:pt>
    <dgm:pt modelId="{E72F7C1B-EC07-485E-92D7-E3B4CD9F5C8E}" type="pres">
      <dgm:prSet presAssocID="{B00A1C95-97A4-4DE5-936E-944C3241586D}" presName="aSpace2" presStyleCnt="0"/>
      <dgm:spPr/>
    </dgm:pt>
    <dgm:pt modelId="{3ECE1D66-CC1C-4214-B441-943D9623A379}" type="pres">
      <dgm:prSet presAssocID="{1F53D422-B972-4F7E-99FC-AF763421B7E5}" presName="childNode" presStyleLbl="node1" presStyleIdx="4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5"/>
      <dgm:spPr/>
    </dgm:pt>
    <dgm:pt modelId="{0C86DE4A-08AF-47F3-B01F-4163CBF10FCC}" type="pres">
      <dgm:prSet presAssocID="{35DA90E3-8021-4875-AC5B-6EA22DA5E459}" presName="textNode" presStyleLbl="bgShp" presStyleIdx="3" presStyleCnt="5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9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4" presStyleCnt="5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4" presStyleCnt="5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9">
        <dgm:presLayoutVars>
          <dgm:bulletEnabled val="1"/>
        </dgm:presLayoutVars>
      </dgm:prSet>
      <dgm:spPr/>
    </dgm:pt>
    <dgm:pt modelId="{221FF25A-6035-4D2E-9762-DD05D1E5C2A6}" type="pres">
      <dgm:prSet presAssocID="{42951251-7324-4D31-8B1F-771B4B2EC457}" presName="aSpace2" presStyleCnt="0"/>
      <dgm:spPr/>
    </dgm:pt>
    <dgm:pt modelId="{E1D4998C-3DA0-401D-AA5C-730AB8333E09}" type="pres">
      <dgm:prSet presAssocID="{6DD9C14F-28D2-467E-A43F-DB45E4581982}" presName="childNode" presStyleLbl="node1" presStyleIdx="7" presStyleCnt="9">
        <dgm:presLayoutVars>
          <dgm:bulletEnabled val="1"/>
        </dgm:presLayoutVars>
      </dgm:prSet>
      <dgm:spPr/>
    </dgm:pt>
    <dgm:pt modelId="{486D7FA4-C860-4CAD-840E-DF29AC468AE6}" type="pres">
      <dgm:prSet presAssocID="{6DD9C14F-28D2-467E-A43F-DB45E4581982}" presName="aSpace2" presStyleCnt="0"/>
      <dgm:spPr/>
    </dgm:pt>
    <dgm:pt modelId="{14FF52ED-3B76-4D2D-BAFE-37BFA3186204}" type="pres">
      <dgm:prSet presAssocID="{272F0139-88FE-431B-B121-89EE61C850C4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7413BC00-8A86-4BA4-B4D0-92A700BF2DFF}" type="presOf" srcId="{6DD9C14F-28D2-467E-A43F-DB45E4581982}" destId="{E1D4998C-3DA0-401D-AA5C-730AB8333E09}" srcOrd="0" destOrd="0" presId="urn:microsoft.com/office/officeart/2005/8/layout/lProcess2"/>
    <dgm:cxn modelId="{80B6BE01-99A2-4504-8ACA-C65F580F479D}" srcId="{5A572B3C-5707-4FDF-A4F8-AC5F886892E0}" destId="{1F53D422-B972-4F7E-99FC-AF763421B7E5}" srcOrd="2" destOrd="0" parTransId="{C6348908-9BE1-409C-9ED3-91C91AE9543D}" sibTransId="{6BB777E7-54EF-4889-976D-B0DFB84C861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E5A19416-DB47-44FE-9369-8A832A896B44}" srcId="{5A572B3C-5707-4FDF-A4F8-AC5F886892E0}" destId="{B00A1C95-97A4-4DE5-936E-944C3241586D}" srcOrd="1" destOrd="0" parTransId="{6617B0A4-F63B-40AF-9C75-46EBFD0E12C6}" sibTransId="{19436EDF-DF34-4BB4-AB40-EB04D4E5B364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ED5CC635-626E-4886-A838-34A805800993}" type="presOf" srcId="{B00A1C95-97A4-4DE5-936E-944C3241586D}" destId="{FCC473F7-D1CF-4EF0-BF1E-F810CB330063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A604E64F-D4E1-41E7-91D7-D77C6F942611}" type="presOf" srcId="{1F53D422-B972-4F7E-99FC-AF763421B7E5}" destId="{3ECE1D66-CC1C-4214-B441-943D9623A379}" srcOrd="0" destOrd="0" presId="urn:microsoft.com/office/officeart/2005/8/layout/lProcess2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416A477F-77C7-4D7A-9CF5-D160528BE84B}" type="presOf" srcId="{272F0139-88FE-431B-B121-89EE61C850C4}" destId="{14FF52ED-3B76-4D2D-BAFE-37BFA3186204}" srcOrd="0" destOrd="0" presId="urn:microsoft.com/office/officeart/2005/8/layout/lProcess2"/>
    <dgm:cxn modelId="{33112881-1815-4A23-B905-DAA9D15F56F9}" srcId="{D58F48B4-F030-4267-8A21-C6232D869394}" destId="{CB53FD4D-E7B0-4855-B05A-C8A9F1F7AB72}" srcOrd="4" destOrd="0" parTransId="{13B0E00E-D604-4575-8811-F7302C6A8427}" sibTransId="{F630CBE8-3943-4F48-8E2C-9E297ADFAE7C}"/>
    <dgm:cxn modelId="{1BE58C8A-7696-403C-BA52-12D077B6ADB5}" srcId="{CB53FD4D-E7B0-4855-B05A-C8A9F1F7AB72}" destId="{6DD9C14F-28D2-467E-A43F-DB45E4581982}" srcOrd="1" destOrd="0" parTransId="{8D732D27-D2D2-4391-AF84-626A7F1983DD}" sibTransId="{7AD4E637-70CB-4666-A3F6-5CAA3F02E387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9807119A-B9A6-4D1C-B25F-9F84F02E2C67}" srcId="{CB53FD4D-E7B0-4855-B05A-C8A9F1F7AB72}" destId="{272F0139-88FE-431B-B121-89EE61C850C4}" srcOrd="2" destOrd="0" parTransId="{0C645112-744C-4582-BD66-C3A8DFD01225}" sibTransId="{F8224668-4CFC-45ED-ABFE-937EB2B71507}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9CF3259F-95E3-498F-B04E-614CC42945D8}" type="presParOf" srcId="{F5313BFE-969F-40E2-AB3E-6692FBFCC023}" destId="{0B908148-4D9B-4D5C-A73C-17A34C5BF17F}" srcOrd="1" destOrd="0" presId="urn:microsoft.com/office/officeart/2005/8/layout/lProcess2"/>
    <dgm:cxn modelId="{F62C24A1-F1F2-4269-BF42-18CC8898110E}" type="presParOf" srcId="{F5313BFE-969F-40E2-AB3E-6692FBFCC023}" destId="{FCC473F7-D1CF-4EF0-BF1E-F810CB330063}" srcOrd="2" destOrd="0" presId="urn:microsoft.com/office/officeart/2005/8/layout/lProcess2"/>
    <dgm:cxn modelId="{F75FD7D4-543E-4D89-9834-A633BA3AB38F}" type="presParOf" srcId="{F5313BFE-969F-40E2-AB3E-6692FBFCC023}" destId="{E72F7C1B-EC07-485E-92D7-E3B4CD9F5C8E}" srcOrd="3" destOrd="0" presId="urn:microsoft.com/office/officeart/2005/8/layout/lProcess2"/>
    <dgm:cxn modelId="{EE9A808D-12FF-4BD6-890A-B67E319932A5}" type="presParOf" srcId="{F5313BFE-969F-40E2-AB3E-6692FBFCC023}" destId="{3ECE1D66-CC1C-4214-B441-943D9623A379}" srcOrd="4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2F6271C8-B2F1-4B9B-AA84-58201A107CAE}" type="presParOf" srcId="{FCCB9DFF-FC85-40A8-B0EA-51C524D27473}" destId="{F1822F05-0348-43A4-9A6C-7A4157572D1E}" srcOrd="8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AF6B0E4A-965D-43FA-AC50-7DC5AEBF0AEB}" type="presParOf" srcId="{A169BEAA-8957-4169-9AF2-7B57EF85E15D}" destId="{221FF25A-6035-4D2E-9762-DD05D1E5C2A6}" srcOrd="1" destOrd="0" presId="urn:microsoft.com/office/officeart/2005/8/layout/lProcess2"/>
    <dgm:cxn modelId="{37A0D002-941D-47A1-A191-DEEC3735D9CB}" type="presParOf" srcId="{A169BEAA-8957-4169-9AF2-7B57EF85E15D}" destId="{E1D4998C-3DA0-401D-AA5C-730AB8333E09}" srcOrd="2" destOrd="0" presId="urn:microsoft.com/office/officeart/2005/8/layout/lProcess2"/>
    <dgm:cxn modelId="{9DB6E84F-49E4-4BCC-88F2-61F9B3A28F34}" type="presParOf" srcId="{A169BEAA-8957-4169-9AF2-7B57EF85E15D}" destId="{486D7FA4-C860-4CAD-840E-DF29AC468AE6}" srcOrd="3" destOrd="0" presId="urn:microsoft.com/office/officeart/2005/8/layout/lProcess2"/>
    <dgm:cxn modelId="{CBFCB774-A7FC-4155-955D-01CE7D609999}" type="presParOf" srcId="{A169BEAA-8957-4169-9AF2-7B57EF85E15D}" destId="{14FF52ED-3B76-4D2D-BAFE-37BFA318620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المعلمةِ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A41B6E1B-F9BD-4B56-94FB-6AFD9357833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BA32BA-439B-4D69-BA17-A7789033216B}" type="parTrans" cxnId="{F4608334-F6C3-461C-9D9F-CCE5895F7CA2}">
      <dgm:prSet/>
      <dgm:spPr/>
      <dgm:t>
        <a:bodyPr/>
        <a:lstStyle/>
        <a:p>
          <a:endParaRPr lang="en-US"/>
        </a:p>
      </dgm:t>
    </dgm:pt>
    <dgm:pt modelId="{041D88BD-FDAD-43B1-B7D3-EA1AF4B7EA72}" type="sibTrans" cxnId="{F4608334-F6C3-461C-9D9F-CCE5895F7CA2}">
      <dgm:prSet/>
      <dgm:spPr/>
      <dgm:t>
        <a:bodyPr/>
        <a:lstStyle/>
        <a:p>
          <a:endParaRPr lang="en-US"/>
        </a:p>
      </dgm:t>
    </dgm:pt>
    <dgm:pt modelId="{124FFCFC-1227-4C6D-B9B8-2DE4DD0FAC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46D8FE23-5C54-4ED9-894D-291D197364A2}" type="parTrans" cxnId="{9EBC4BF4-CEE5-4B20-AB96-108914727677}">
      <dgm:prSet/>
      <dgm:spPr/>
      <dgm:t>
        <a:bodyPr/>
        <a:lstStyle/>
        <a:p>
          <a:endParaRPr lang="en-US"/>
        </a:p>
      </dgm:t>
    </dgm:pt>
    <dgm:pt modelId="{6945BFDA-107D-4BCC-BD13-0FADE60CD1CB}" type="sibTrans" cxnId="{9EBC4BF4-CEE5-4B20-AB96-108914727677}">
      <dgm:prSet/>
      <dgm:spPr/>
      <dgm:t>
        <a:bodyPr/>
        <a:lstStyle/>
        <a:p>
          <a:endParaRPr lang="en-US"/>
        </a:p>
      </dgm:t>
    </dgm:pt>
    <dgm:pt modelId="{46E605D9-5535-405D-BECC-135F013658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7EFE130-91F7-4B4A-AE81-B7390F43C59F}" type="parTrans" cxnId="{A6BBD3BE-31A5-4E73-9AB8-0EF113788F7D}">
      <dgm:prSet/>
      <dgm:spPr/>
      <dgm:t>
        <a:bodyPr/>
        <a:lstStyle/>
        <a:p>
          <a:endParaRPr lang="en-US"/>
        </a:p>
      </dgm:t>
    </dgm:pt>
    <dgm:pt modelId="{DA8E385A-81D6-4F0D-BBE3-6C89C8CE5012}" type="sibTrans" cxnId="{A6BBD3BE-31A5-4E73-9AB8-0EF113788F7D}">
      <dgm:prSet/>
      <dgm:spPr/>
      <dgm:t>
        <a:bodyPr/>
        <a:lstStyle/>
        <a:p>
          <a:endParaRPr lang="en-US"/>
        </a:p>
      </dgm:t>
    </dgm:pt>
    <dgm:pt modelId="{D264EFDB-D0EC-4C36-8632-2E089EB7B65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E752FA7-8AB5-48E8-9497-73FD78516BC2}" type="parTrans" cxnId="{7505F335-2561-4621-8D2E-6DAC87BF4F08}">
      <dgm:prSet/>
      <dgm:spPr/>
      <dgm:t>
        <a:bodyPr/>
        <a:lstStyle/>
        <a:p>
          <a:endParaRPr lang="en-US"/>
        </a:p>
      </dgm:t>
    </dgm:pt>
    <dgm:pt modelId="{84DE97DE-C3DC-4CC8-8513-F53C8B379E17}" type="sibTrans" cxnId="{7505F335-2561-4621-8D2E-6DAC87BF4F08}">
      <dgm:prSet/>
      <dgm:spPr/>
      <dgm:t>
        <a:bodyPr/>
        <a:lstStyle/>
        <a:p>
          <a:endParaRPr lang="en-US"/>
        </a:p>
      </dgm:t>
    </dgm:pt>
    <dgm:pt modelId="{BA1EEF9C-6B8A-4FD3-9704-EA3A5BF03A9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0521018-B8CD-4E6C-B584-E1E2A363DA31}" type="parTrans" cxnId="{73199DAF-D90B-484B-8BF3-B7ACA3D8FEF1}">
      <dgm:prSet/>
      <dgm:spPr/>
      <dgm:t>
        <a:bodyPr/>
        <a:lstStyle/>
        <a:p>
          <a:endParaRPr lang="en-US"/>
        </a:p>
      </dgm:t>
    </dgm:pt>
    <dgm:pt modelId="{EFC68685-94FC-4343-A55D-56B5E890D288}" type="sibTrans" cxnId="{73199DAF-D90B-484B-8BF3-B7ACA3D8FEF1}">
      <dgm:prSet/>
      <dgm:spPr/>
      <dgm:t>
        <a:bodyPr/>
        <a:lstStyle/>
        <a:p>
          <a:endParaRPr lang="en-US"/>
        </a:p>
      </dgm:t>
    </dgm:pt>
    <dgm:pt modelId="{B5F5CE3C-4DA8-40AA-95B0-9DBE0A6E340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5FE81D1-6478-439C-9E71-898BE43274F2}" type="parTrans" cxnId="{6E1D23A5-E227-467F-8878-6EC65DE5559B}">
      <dgm:prSet/>
      <dgm:spPr/>
      <dgm:t>
        <a:bodyPr/>
        <a:lstStyle/>
        <a:p>
          <a:endParaRPr lang="en-US"/>
        </a:p>
      </dgm:t>
    </dgm:pt>
    <dgm:pt modelId="{E75ECD0D-0202-41CE-A05D-09AED38A4199}" type="sibTrans" cxnId="{6E1D23A5-E227-467F-8878-6EC65DE5559B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12">
        <dgm:presLayoutVars>
          <dgm:bulletEnabled val="1"/>
        </dgm:presLayoutVars>
      </dgm:prSet>
      <dgm:spPr/>
    </dgm:pt>
    <dgm:pt modelId="{E99DA808-3FB6-4ED4-B502-43DF3FDAFD24}" type="pres">
      <dgm:prSet presAssocID="{ADD7E505-9690-470C-A1EB-D4B38121B7ED}" presName="aSpace2" presStyleCnt="0"/>
      <dgm:spPr/>
    </dgm:pt>
    <dgm:pt modelId="{CDE444CE-4583-42C0-8D7F-544268024A9D}" type="pres">
      <dgm:prSet presAssocID="{A41B6E1B-F9BD-4B56-94FB-6AFD9357833A}" presName="childNode" presStyleLbl="node1" presStyleIdx="2" presStyleCnt="12">
        <dgm:presLayoutVars>
          <dgm:bulletEnabled val="1"/>
        </dgm:presLayoutVars>
      </dgm:prSet>
      <dgm:spPr/>
    </dgm:pt>
    <dgm:pt modelId="{7E6CE627-8EF6-46A1-B4D1-75BCCDBA8EEA}" type="pres">
      <dgm:prSet presAssocID="{A41B6E1B-F9BD-4B56-94FB-6AFD9357833A}" presName="aSpace2" presStyleCnt="0"/>
      <dgm:spPr/>
    </dgm:pt>
    <dgm:pt modelId="{71D854DE-0B10-4A95-9180-5BC78499C800}" type="pres">
      <dgm:prSet presAssocID="{D264EFDB-D0EC-4C36-8632-2E089EB7B65A}" presName="childNode" presStyleLbl="node1" presStyleIdx="3" presStyleCnt="12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12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 custLinFactNeighborY="-435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12">
        <dgm:presLayoutVars>
          <dgm:bulletEnabled val="1"/>
        </dgm:presLayoutVars>
      </dgm:prSet>
      <dgm:spPr/>
    </dgm:pt>
    <dgm:pt modelId="{099B3403-6C62-47F6-B5D0-1239F455269F}" type="pres">
      <dgm:prSet presAssocID="{D5B21212-34BB-430E-B8EB-F8F12B3C9A3C}" presName="aSpace2" presStyleCnt="0"/>
      <dgm:spPr/>
    </dgm:pt>
    <dgm:pt modelId="{23BF4B57-41C2-4618-9AFE-0655264DB280}" type="pres">
      <dgm:prSet presAssocID="{124FFCFC-1227-4C6D-B9B8-2DE4DD0FACE3}" presName="childNode" presStyleLbl="node1" presStyleIdx="6" presStyleCnt="12">
        <dgm:presLayoutVars>
          <dgm:bulletEnabled val="1"/>
        </dgm:presLayoutVars>
      </dgm:prSet>
      <dgm:spPr/>
    </dgm:pt>
    <dgm:pt modelId="{0E464BF8-CCAD-4223-9640-4969B70C75C1}" type="pres">
      <dgm:prSet presAssocID="{124FFCFC-1227-4C6D-B9B8-2DE4DD0FACE3}" presName="aSpace2" presStyleCnt="0"/>
      <dgm:spPr/>
    </dgm:pt>
    <dgm:pt modelId="{A7D9C57B-674C-4021-AC75-0E76308492DA}" type="pres">
      <dgm:prSet presAssocID="{BA1EEF9C-6B8A-4FD3-9704-EA3A5BF03A94}" presName="childNode" presStyleLbl="node1" presStyleIdx="7" presStyleCnt="12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8" presStyleCnt="12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9" presStyleCnt="12">
        <dgm:presLayoutVars>
          <dgm:bulletEnabled val="1"/>
        </dgm:presLayoutVars>
      </dgm:prSet>
      <dgm:spPr/>
    </dgm:pt>
    <dgm:pt modelId="{CF05C13A-C8EB-4BD9-B25B-CB07C538CEE7}" type="pres">
      <dgm:prSet presAssocID="{131E5D0C-14A7-403C-87B0-FEB00E6F1DD7}" presName="aSpace2" presStyleCnt="0"/>
      <dgm:spPr/>
    </dgm:pt>
    <dgm:pt modelId="{810984C8-8F0C-4DE1-A9FC-1F3D887CEE81}" type="pres">
      <dgm:prSet presAssocID="{46E605D9-5535-405D-BECC-135F013658E3}" presName="childNode" presStyleLbl="node1" presStyleIdx="10" presStyleCnt="12">
        <dgm:presLayoutVars>
          <dgm:bulletEnabled val="1"/>
        </dgm:presLayoutVars>
      </dgm:prSet>
      <dgm:spPr/>
    </dgm:pt>
    <dgm:pt modelId="{0C1616E0-28CC-4DDC-B545-74D88657AB98}" type="pres">
      <dgm:prSet presAssocID="{46E605D9-5535-405D-BECC-135F013658E3}" presName="aSpace2" presStyleCnt="0"/>
      <dgm:spPr/>
    </dgm:pt>
    <dgm:pt modelId="{95DED730-E85F-4B39-9D8B-7E3898DBE961}" type="pres">
      <dgm:prSet presAssocID="{B5F5CE3C-4DA8-40AA-95B0-9DBE0A6E340B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3007CD2B-3429-46E1-8591-03BE883B48D4}" type="presOf" srcId="{A41B6E1B-F9BD-4B56-94FB-6AFD9357833A}" destId="{CDE444CE-4583-42C0-8D7F-544268024A9D}" srcOrd="0" destOrd="0" presId="urn:microsoft.com/office/officeart/2005/8/layout/lProcess2"/>
    <dgm:cxn modelId="{E309DB2F-6BEB-43A5-84C2-1FDD5E3385F2}" type="presOf" srcId="{D264EFDB-D0EC-4C36-8632-2E089EB7B65A}" destId="{71D854DE-0B10-4A95-9180-5BC78499C800}" srcOrd="0" destOrd="0" presId="urn:microsoft.com/office/officeart/2005/8/layout/lProcess2"/>
    <dgm:cxn modelId="{F4608334-F6C3-461C-9D9F-CCE5895F7CA2}" srcId="{2E6FB10D-CEFA-4AD7-98F6-361F234D2612}" destId="{A41B6E1B-F9BD-4B56-94FB-6AFD9357833A}" srcOrd="1" destOrd="0" parTransId="{69BA32BA-439B-4D69-BA17-A7789033216B}" sibTransId="{041D88BD-FDAD-43B1-B7D3-EA1AF4B7EA72}"/>
    <dgm:cxn modelId="{7505F335-2561-4621-8D2E-6DAC87BF4F08}" srcId="{2E6FB10D-CEFA-4AD7-98F6-361F234D2612}" destId="{D264EFDB-D0EC-4C36-8632-2E089EB7B65A}" srcOrd="2" destOrd="0" parTransId="{2E752FA7-8AB5-48E8-9497-73FD78516BC2}" sibTransId="{84DE97DE-C3DC-4CC8-8513-F53C8B379E17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4073380-9E03-4B0B-8E4F-E51982CF924A}" type="presOf" srcId="{B5F5CE3C-4DA8-40AA-95B0-9DBE0A6E340B}" destId="{95DED730-E85F-4B39-9D8B-7E3898DBE961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6E1D23A5-E227-467F-8878-6EC65DE5559B}" srcId="{D1C1AB36-3824-44D5-99EE-B8C406BF013C}" destId="{B5F5CE3C-4DA8-40AA-95B0-9DBE0A6E340B}" srcOrd="2" destOrd="0" parTransId="{D5FE81D1-6478-439C-9E71-898BE43274F2}" sibTransId="{E75ECD0D-0202-41CE-A05D-09AED38A4199}"/>
    <dgm:cxn modelId="{73199DAF-D90B-484B-8BF3-B7ACA3D8FEF1}" srcId="{A0901E74-3DFE-4250-B5C5-E230AF34335E}" destId="{BA1EEF9C-6B8A-4FD3-9704-EA3A5BF03A94}" srcOrd="2" destOrd="0" parTransId="{10521018-B8CD-4E6C-B584-E1E2A363DA31}" sibTransId="{EFC68685-94FC-4343-A55D-56B5E890D288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6BBD3BE-31A5-4E73-9AB8-0EF113788F7D}" srcId="{D1C1AB36-3824-44D5-99EE-B8C406BF013C}" destId="{46E605D9-5535-405D-BECC-135F013658E3}" srcOrd="1" destOrd="0" parTransId="{C7EFE130-91F7-4B4A-AE81-B7390F43C59F}" sibTransId="{DA8E385A-81D6-4F0D-BBE3-6C89C8CE5012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A85A16DA-3F39-439C-9A39-24AC3C3E04EF}" type="presOf" srcId="{46E605D9-5535-405D-BECC-135F013658E3}" destId="{810984C8-8F0C-4DE1-A9FC-1F3D887CEE8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70EFC8E7-F2B9-46D1-B7DF-37C86C56289D}" type="presOf" srcId="{BA1EEF9C-6B8A-4FD3-9704-EA3A5BF03A94}" destId="{A7D9C57B-674C-4021-AC75-0E76308492DA}" srcOrd="0" destOrd="0" presId="urn:microsoft.com/office/officeart/2005/8/layout/lProcess2"/>
    <dgm:cxn modelId="{C521A3EA-D63A-43DF-A555-75DD26801A46}" type="presOf" srcId="{124FFCFC-1227-4C6D-B9B8-2DE4DD0FACE3}" destId="{23BF4B57-41C2-4618-9AFE-0655264DB280}" srcOrd="0" destOrd="0" presId="urn:microsoft.com/office/officeart/2005/8/layout/lProcess2"/>
    <dgm:cxn modelId="{9EBC4BF4-CEE5-4B20-AB96-108914727677}" srcId="{A0901E74-3DFE-4250-B5C5-E230AF34335E}" destId="{124FFCFC-1227-4C6D-B9B8-2DE4DD0FACE3}" srcOrd="1" destOrd="0" parTransId="{46D8FE23-5C54-4ED9-894D-291D197364A2}" sibTransId="{6945BFDA-107D-4BCC-BD13-0FADE60CD1CB}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2A9C361C-52BC-476D-9668-2E63F9C7C874}" type="presParOf" srcId="{3F8137AC-D30D-4241-B07A-BEA42AA25E6E}" destId="{E99DA808-3FB6-4ED4-B502-43DF3FDAFD24}" srcOrd="1" destOrd="0" presId="urn:microsoft.com/office/officeart/2005/8/layout/lProcess2"/>
    <dgm:cxn modelId="{9ED6D87E-0159-4E61-A587-7D8C03F9E225}" type="presParOf" srcId="{3F8137AC-D30D-4241-B07A-BEA42AA25E6E}" destId="{CDE444CE-4583-42C0-8D7F-544268024A9D}" srcOrd="2" destOrd="0" presId="urn:microsoft.com/office/officeart/2005/8/layout/lProcess2"/>
    <dgm:cxn modelId="{7ED5AB3F-AC6B-4DFD-AAE9-EF63087A5211}" type="presParOf" srcId="{3F8137AC-D30D-4241-B07A-BEA42AA25E6E}" destId="{7E6CE627-8EF6-46A1-B4D1-75BCCDBA8EEA}" srcOrd="3" destOrd="0" presId="urn:microsoft.com/office/officeart/2005/8/layout/lProcess2"/>
    <dgm:cxn modelId="{71A64278-5C56-4599-AB78-BFC835CCE7C0}" type="presParOf" srcId="{3F8137AC-D30D-4241-B07A-BEA42AA25E6E}" destId="{71D854DE-0B10-4A95-9180-5BC78499C800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F65D899E-6406-40C2-8457-12C5B9F78520}" type="presParOf" srcId="{4B23089F-2646-4B13-9002-F37666D69CBD}" destId="{099B3403-6C62-47F6-B5D0-1239F455269F}" srcOrd="1" destOrd="0" presId="urn:microsoft.com/office/officeart/2005/8/layout/lProcess2"/>
    <dgm:cxn modelId="{14B174A3-D291-476D-B222-EFB2D9E85833}" type="presParOf" srcId="{4B23089F-2646-4B13-9002-F37666D69CBD}" destId="{23BF4B57-41C2-4618-9AFE-0655264DB280}" srcOrd="2" destOrd="0" presId="urn:microsoft.com/office/officeart/2005/8/layout/lProcess2"/>
    <dgm:cxn modelId="{4D437A09-EE73-4689-AE94-B151EF3BF5FD}" type="presParOf" srcId="{4B23089F-2646-4B13-9002-F37666D69CBD}" destId="{0E464BF8-CCAD-4223-9640-4969B70C75C1}" srcOrd="3" destOrd="0" presId="urn:microsoft.com/office/officeart/2005/8/layout/lProcess2"/>
    <dgm:cxn modelId="{312110DF-93DD-46BE-B4B2-2E748329A4E1}" type="presParOf" srcId="{4B23089F-2646-4B13-9002-F37666D69CBD}" destId="{A7D9C57B-674C-4021-AC75-0E76308492DA}" srcOrd="4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538D3E7C-04E2-4E23-A91B-8E0171C45A05}" type="presParOf" srcId="{F1AE8AC0-AB23-4112-A7B3-25F3BC3EC102}" destId="{CF05C13A-C8EB-4BD9-B25B-CB07C538CEE7}" srcOrd="1" destOrd="0" presId="urn:microsoft.com/office/officeart/2005/8/layout/lProcess2"/>
    <dgm:cxn modelId="{72CAA3A1-5CB7-4F8B-B232-771E246EABFD}" type="presParOf" srcId="{F1AE8AC0-AB23-4112-A7B3-25F3BC3EC102}" destId="{810984C8-8F0C-4DE1-A9FC-1F3D887CEE81}" srcOrd="2" destOrd="0" presId="urn:microsoft.com/office/officeart/2005/8/layout/lProcess2"/>
    <dgm:cxn modelId="{7C7CEFCC-E316-4A12-A4AC-CEA12CB0CF64}" type="presParOf" srcId="{F1AE8AC0-AB23-4112-A7B3-25F3BC3EC102}" destId="{0C1616E0-28CC-4DDC-B545-74D88657AB98}" srcOrd="3" destOrd="0" presId="urn:microsoft.com/office/officeart/2005/8/layout/lProcess2"/>
    <dgm:cxn modelId="{E523C6C9-5F1C-4FDC-A0A9-FC675E97710D}" type="presParOf" srcId="{F1AE8AC0-AB23-4112-A7B3-25F3BC3EC102}" destId="{95DED730-E85F-4B39-9D8B-7E3898DBE96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785184EA-3FEF-4E71-9401-9B29C47507B2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A2EA28-E1F5-42A5-8520-F8FDB7D462E4}" type="parTrans" cxnId="{95E7AEE8-8AFB-4D3C-91EA-9295737303B2}">
      <dgm:prSet/>
      <dgm:spPr/>
      <dgm:t>
        <a:bodyPr/>
        <a:lstStyle/>
        <a:p>
          <a:endParaRPr lang="en-US"/>
        </a:p>
      </dgm:t>
    </dgm:pt>
    <dgm:pt modelId="{B68F23EC-1DDE-4F1C-A4F7-5A12D805591B}" type="sibTrans" cxnId="{95E7AEE8-8AFB-4D3C-91EA-9295737303B2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7A6170A0-14E5-499A-99C4-ED53D6D9EEE6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A49BD-05C8-478C-AC68-B1A570983452}" type="parTrans" cxnId="{5928FA48-DDA6-402E-9B9D-29AD1EB41C05}">
      <dgm:prSet/>
      <dgm:spPr/>
      <dgm:t>
        <a:bodyPr/>
        <a:lstStyle/>
        <a:p>
          <a:endParaRPr lang="en-US"/>
        </a:p>
      </dgm:t>
    </dgm:pt>
    <dgm:pt modelId="{EDF07AB6-103A-4393-968B-BB9C7A950098}" type="sibTrans" cxnId="{5928FA48-DDA6-402E-9B9D-29AD1EB41C05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9"/>
      <dgm:spPr/>
    </dgm:pt>
    <dgm:pt modelId="{88AB7A23-D7D4-4061-B404-36364C057BFA}" type="pres">
      <dgm:prSet presAssocID="{88C0B07B-8D93-4510-BECF-06FB94408D2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9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0422C4DB-126F-4A1B-9BC2-987888C4B2EF}" type="pres">
      <dgm:prSet presAssocID="{7A6170A0-14E5-499A-99C4-ED53D6D9EEE6}" presName="parentLin" presStyleCnt="0"/>
      <dgm:spPr/>
    </dgm:pt>
    <dgm:pt modelId="{4A0CFFEA-1584-43A3-B42E-1C0F89462329}" type="pres">
      <dgm:prSet presAssocID="{7A6170A0-14E5-499A-99C4-ED53D6D9EEE6}" presName="parentLeftMargin" presStyleLbl="node1" presStyleIdx="1" presStyleCnt="9"/>
      <dgm:spPr/>
    </dgm:pt>
    <dgm:pt modelId="{9C7476C0-093A-411B-B403-C030576AD46F}" type="pres">
      <dgm:prSet presAssocID="{7A6170A0-14E5-499A-99C4-ED53D6D9EE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FDB443-B057-4C2E-86F0-1F96C542FDB5}" type="pres">
      <dgm:prSet presAssocID="{7A6170A0-14E5-499A-99C4-ED53D6D9EEE6}" presName="negativeSpace" presStyleCnt="0"/>
      <dgm:spPr/>
    </dgm:pt>
    <dgm:pt modelId="{AFE274BA-AFE9-47FD-8F38-6873B8EE4A76}" type="pres">
      <dgm:prSet presAssocID="{7A6170A0-14E5-499A-99C4-ED53D6D9EEE6}" presName="childText" presStyleLbl="conFgAcc1" presStyleIdx="2" presStyleCnt="9">
        <dgm:presLayoutVars>
          <dgm:bulletEnabled val="1"/>
        </dgm:presLayoutVars>
      </dgm:prSet>
      <dgm:spPr/>
    </dgm:pt>
    <dgm:pt modelId="{35F04CBD-70A5-4573-A5EE-12D094CB2036}" type="pres">
      <dgm:prSet presAssocID="{EDF07AB6-103A-4393-968B-BB9C7A950098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2" presStyleCnt="9"/>
      <dgm:spPr/>
    </dgm:pt>
    <dgm:pt modelId="{170DE394-6C4F-4C09-B119-0910362E0669}" type="pres">
      <dgm:prSet presAssocID="{2C77B128-EA26-49E6-88F9-E9FBCAA3A61D}" presName="parentText" presStyleLbl="node1" presStyleIdx="3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3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3" presStyleCnt="9"/>
      <dgm:spPr/>
    </dgm:pt>
    <dgm:pt modelId="{F041AEE6-7F0C-429F-A5D3-905F776C7E70}" type="pres">
      <dgm:prSet presAssocID="{BA552BBE-015D-4071-A1EC-8B9882E94C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4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4" presStyleCnt="9"/>
      <dgm:spPr/>
    </dgm:pt>
    <dgm:pt modelId="{875FEDC5-8EE7-4749-BA84-B55728C6F936}" type="pres">
      <dgm:prSet presAssocID="{BE389E6E-73D1-4A47-B1DB-DA0B8F111C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5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5" presStyleCnt="9"/>
      <dgm:spPr/>
    </dgm:pt>
    <dgm:pt modelId="{79CC7473-FEB6-4D48-86CE-3DDF7BE64505}" type="pres">
      <dgm:prSet presAssocID="{41FEC05A-C83F-4BCB-8107-7E8C776E2C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6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EFAFA99A-8A9F-4B0C-88C3-47EF0961A828}" type="pres">
      <dgm:prSet presAssocID="{785184EA-3FEF-4E71-9401-9B29C47507B2}" presName="parentLin" presStyleCnt="0"/>
      <dgm:spPr/>
    </dgm:pt>
    <dgm:pt modelId="{761D6CCF-E163-4837-8256-C52E2C9B9A66}" type="pres">
      <dgm:prSet presAssocID="{785184EA-3FEF-4E71-9401-9B29C47507B2}" presName="parentLeftMargin" presStyleLbl="node1" presStyleIdx="6" presStyleCnt="9"/>
      <dgm:spPr/>
    </dgm:pt>
    <dgm:pt modelId="{D735A9A2-A56D-4C94-8892-8343D5C17A56}" type="pres">
      <dgm:prSet presAssocID="{785184EA-3FEF-4E71-9401-9B29C47507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D809F6D-CD7E-4233-A800-8ADF1363CAD2}" type="pres">
      <dgm:prSet presAssocID="{785184EA-3FEF-4E71-9401-9B29C47507B2}" presName="negativeSpace" presStyleCnt="0"/>
      <dgm:spPr/>
    </dgm:pt>
    <dgm:pt modelId="{65A5C3E1-CDEA-4947-9CC3-DAB20DD755E0}" type="pres">
      <dgm:prSet presAssocID="{785184EA-3FEF-4E71-9401-9B29C47507B2}" presName="childText" presStyleLbl="conFgAcc1" presStyleIdx="7" presStyleCnt="9">
        <dgm:presLayoutVars>
          <dgm:bulletEnabled val="1"/>
        </dgm:presLayoutVars>
      </dgm:prSet>
      <dgm:spPr/>
    </dgm:pt>
    <dgm:pt modelId="{2F91460B-1333-438D-8612-1587D4E2A802}" type="pres">
      <dgm:prSet presAssocID="{B68F23EC-1DDE-4F1C-A4F7-5A12D805591B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6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4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8B819541-B5F3-404A-8554-9B217CD538DA}" type="presOf" srcId="{7A6170A0-14E5-499A-99C4-ED53D6D9EEE6}" destId="{9C7476C0-093A-411B-B403-C030576AD46F}" srcOrd="1" destOrd="0" presId="urn:microsoft.com/office/officeart/2005/8/layout/list1"/>
    <dgm:cxn modelId="{5928FA48-DDA6-402E-9B9D-29AD1EB41C05}" srcId="{8F05ADCE-D0F6-422E-A242-6577D6EE78C3}" destId="{7A6170A0-14E5-499A-99C4-ED53D6D9EEE6}" srcOrd="2" destOrd="0" parTransId="{9C1A49BD-05C8-478C-AC68-B1A570983452}" sibTransId="{EDF07AB6-103A-4393-968B-BB9C7A950098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48B69B59-D2A0-47BF-896A-F3BB2226734D}" type="presOf" srcId="{7A6170A0-14E5-499A-99C4-ED53D6D9EEE6}" destId="{4A0CFFEA-1584-43A3-B42E-1C0F89462329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0A221785-3E01-4DD6-A1AB-3F611A27F0DA}" type="presOf" srcId="{785184EA-3FEF-4E71-9401-9B29C47507B2}" destId="{D735A9A2-A56D-4C94-8892-8343D5C17A56}" srcOrd="1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0D7D49DB-1026-4146-985C-6B1739BD737C}" type="presOf" srcId="{785184EA-3FEF-4E71-9401-9B29C47507B2}" destId="{761D6CCF-E163-4837-8256-C52E2C9B9A66}" srcOrd="0" destOrd="0" presId="urn:microsoft.com/office/officeart/2005/8/layout/list1"/>
    <dgm:cxn modelId="{79BFB3DE-26ED-4ACF-B6FF-2A2B3E7A0386}" srcId="{8F05ADCE-D0F6-422E-A242-6577D6EE78C3}" destId="{2C77B128-EA26-49E6-88F9-E9FBCAA3A61D}" srcOrd="3" destOrd="0" parTransId="{B62DDBC7-1E9E-40F3-83FE-E036E103F863}" sibTransId="{8B174559-956E-42FE-92DC-5978D2930E79}"/>
    <dgm:cxn modelId="{95E7AEE8-8AFB-4D3C-91EA-9295737303B2}" srcId="{8F05ADCE-D0F6-422E-A242-6577D6EE78C3}" destId="{785184EA-3FEF-4E71-9401-9B29C47507B2}" srcOrd="7" destOrd="0" parTransId="{55A2EA28-E1F5-42A5-8520-F8FDB7D462E4}" sibTransId="{B68F23EC-1DDE-4F1C-A4F7-5A12D805591B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5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2D19B4C2-722C-4219-B8C8-ABE5F2613B29}" type="presParOf" srcId="{A562B768-F65B-4711-87A3-AF602F51F512}" destId="{0422C4DB-126F-4A1B-9BC2-987888C4B2EF}" srcOrd="8" destOrd="0" presId="urn:microsoft.com/office/officeart/2005/8/layout/list1"/>
    <dgm:cxn modelId="{035DE021-9743-44B1-ABDD-EF20C7CD6B44}" type="presParOf" srcId="{0422C4DB-126F-4A1B-9BC2-987888C4B2EF}" destId="{4A0CFFEA-1584-43A3-B42E-1C0F89462329}" srcOrd="0" destOrd="0" presId="urn:microsoft.com/office/officeart/2005/8/layout/list1"/>
    <dgm:cxn modelId="{B71ADA20-F8BA-4C63-9685-EE74948EFDC0}" type="presParOf" srcId="{0422C4DB-126F-4A1B-9BC2-987888C4B2EF}" destId="{9C7476C0-093A-411B-B403-C030576AD46F}" srcOrd="1" destOrd="0" presId="urn:microsoft.com/office/officeart/2005/8/layout/list1"/>
    <dgm:cxn modelId="{BC8D9F91-FFD0-4696-AD25-93A1EBFB986C}" type="presParOf" srcId="{A562B768-F65B-4711-87A3-AF602F51F512}" destId="{95FDB443-B057-4C2E-86F0-1F96C542FDB5}" srcOrd="9" destOrd="0" presId="urn:microsoft.com/office/officeart/2005/8/layout/list1"/>
    <dgm:cxn modelId="{475AA7AB-3261-4700-9C1F-2F52FAFA5132}" type="presParOf" srcId="{A562B768-F65B-4711-87A3-AF602F51F512}" destId="{AFE274BA-AFE9-47FD-8F38-6873B8EE4A76}" srcOrd="10" destOrd="0" presId="urn:microsoft.com/office/officeart/2005/8/layout/list1"/>
    <dgm:cxn modelId="{7F62A874-CFD8-434E-B85D-6F86AE04D241}" type="presParOf" srcId="{A562B768-F65B-4711-87A3-AF602F51F512}" destId="{35F04CBD-70A5-4573-A5EE-12D094CB2036}" srcOrd="11" destOrd="0" presId="urn:microsoft.com/office/officeart/2005/8/layout/list1"/>
    <dgm:cxn modelId="{6375FE5B-1B23-4AA7-8898-7A3A53F92640}" type="presParOf" srcId="{A562B768-F65B-4711-87A3-AF602F51F512}" destId="{E37371B2-4336-4C9F-B1DA-81D0DA467D77}" srcOrd="12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3" destOrd="0" presId="urn:microsoft.com/office/officeart/2005/8/layout/list1"/>
    <dgm:cxn modelId="{FA45E564-49F1-482B-9F86-27211B227102}" type="presParOf" srcId="{A562B768-F65B-4711-87A3-AF602F51F512}" destId="{DA6EC800-4A5E-4433-B1BD-149B73673078}" srcOrd="14" destOrd="0" presId="urn:microsoft.com/office/officeart/2005/8/layout/list1"/>
    <dgm:cxn modelId="{A3456AE4-7C2B-4F14-8C7F-05582D910226}" type="presParOf" srcId="{A562B768-F65B-4711-87A3-AF602F51F512}" destId="{F27338F8-BE83-42C1-BF94-69530EA418E8}" srcOrd="15" destOrd="0" presId="urn:microsoft.com/office/officeart/2005/8/layout/list1"/>
    <dgm:cxn modelId="{F776EBDA-EEFD-47B9-9CBA-912998D16180}" type="presParOf" srcId="{A562B768-F65B-4711-87A3-AF602F51F512}" destId="{F6E9E715-2CDF-40A5-9C59-ADF2932B97F6}" srcOrd="16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7" destOrd="0" presId="urn:microsoft.com/office/officeart/2005/8/layout/list1"/>
    <dgm:cxn modelId="{C6AD9710-DBFD-4132-8953-1DA2A0083EB9}" type="presParOf" srcId="{A562B768-F65B-4711-87A3-AF602F51F512}" destId="{342FEC3C-0F30-4065-BD27-3AF9C6FE50CB}" srcOrd="18" destOrd="0" presId="urn:microsoft.com/office/officeart/2005/8/layout/list1"/>
    <dgm:cxn modelId="{429F6528-8F85-4267-B44C-003ADB4D7F70}" type="presParOf" srcId="{A562B768-F65B-4711-87A3-AF602F51F512}" destId="{13873FC4-CB6C-4F26-9E67-056A037B1112}" srcOrd="19" destOrd="0" presId="urn:microsoft.com/office/officeart/2005/8/layout/list1"/>
    <dgm:cxn modelId="{25A7876C-B181-45F6-B5CD-4B2FF834A2BA}" type="presParOf" srcId="{A562B768-F65B-4711-87A3-AF602F51F512}" destId="{136AB654-68C2-49FB-A78D-1C0FCCD65422}" srcOrd="20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21" destOrd="0" presId="urn:microsoft.com/office/officeart/2005/8/layout/list1"/>
    <dgm:cxn modelId="{E472565C-6C0F-4882-9D00-4BB4133B051E}" type="presParOf" srcId="{A562B768-F65B-4711-87A3-AF602F51F512}" destId="{7D48F86F-0E40-40D0-BC36-F3E421836F75}" srcOrd="22" destOrd="0" presId="urn:microsoft.com/office/officeart/2005/8/layout/list1"/>
    <dgm:cxn modelId="{2E314AFB-C311-421D-8309-5A4CE51214BE}" type="presParOf" srcId="{A562B768-F65B-4711-87A3-AF602F51F512}" destId="{41891581-05B5-4FDB-AE4C-DD9CD6D6D6A6}" srcOrd="23" destOrd="0" presId="urn:microsoft.com/office/officeart/2005/8/layout/list1"/>
    <dgm:cxn modelId="{14329821-5FEF-42F6-A095-103C3190DCDD}" type="presParOf" srcId="{A562B768-F65B-4711-87A3-AF602F51F512}" destId="{2A4B1BAD-3939-4328-AA16-A8B484CFA8E7}" srcOrd="24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5" destOrd="0" presId="urn:microsoft.com/office/officeart/2005/8/layout/list1"/>
    <dgm:cxn modelId="{CDD66E03-93EF-4614-88D8-6B043E59038B}" type="presParOf" srcId="{A562B768-F65B-4711-87A3-AF602F51F512}" destId="{C6C783DB-3550-412C-B9F3-82F28221DFB8}" srcOrd="26" destOrd="0" presId="urn:microsoft.com/office/officeart/2005/8/layout/list1"/>
    <dgm:cxn modelId="{55D3AE35-C422-44FA-9A27-5208EFB42DDB}" type="presParOf" srcId="{A562B768-F65B-4711-87A3-AF602F51F512}" destId="{E11DA672-CEC8-4B72-BF0D-570F67A15C20}" srcOrd="27" destOrd="0" presId="urn:microsoft.com/office/officeart/2005/8/layout/list1"/>
    <dgm:cxn modelId="{1C0ABC79-232E-4B42-9BD7-ECB292431127}" type="presParOf" srcId="{A562B768-F65B-4711-87A3-AF602F51F512}" destId="{EFAFA99A-8A9F-4B0C-88C3-47EF0961A828}" srcOrd="28" destOrd="0" presId="urn:microsoft.com/office/officeart/2005/8/layout/list1"/>
    <dgm:cxn modelId="{A4FD425F-D7F8-428E-9A97-5E6E2B8BDA25}" type="presParOf" srcId="{EFAFA99A-8A9F-4B0C-88C3-47EF0961A828}" destId="{761D6CCF-E163-4837-8256-C52E2C9B9A66}" srcOrd="0" destOrd="0" presId="urn:microsoft.com/office/officeart/2005/8/layout/list1"/>
    <dgm:cxn modelId="{59EC69FD-429C-4723-B9A9-47A522582196}" type="presParOf" srcId="{EFAFA99A-8A9F-4B0C-88C3-47EF0961A828}" destId="{D735A9A2-A56D-4C94-8892-8343D5C17A56}" srcOrd="1" destOrd="0" presId="urn:microsoft.com/office/officeart/2005/8/layout/list1"/>
    <dgm:cxn modelId="{025E9F03-A5B5-40F9-BA6F-20724047AA63}" type="presParOf" srcId="{A562B768-F65B-4711-87A3-AF602F51F512}" destId="{AD809F6D-CD7E-4233-A800-8ADF1363CAD2}" srcOrd="29" destOrd="0" presId="urn:microsoft.com/office/officeart/2005/8/layout/list1"/>
    <dgm:cxn modelId="{40B3B873-16F9-42DF-9C2B-F9E0918DE910}" type="presParOf" srcId="{A562B768-F65B-4711-87A3-AF602F51F512}" destId="{65A5C3E1-CDEA-4947-9CC3-DAB20DD755E0}" srcOrd="30" destOrd="0" presId="urn:microsoft.com/office/officeart/2005/8/layout/list1"/>
    <dgm:cxn modelId="{2A9CEC6C-D5DF-4B8F-85E1-83A3C1D95BF7}" type="presParOf" srcId="{A562B768-F65B-4711-87A3-AF602F51F512}" destId="{2F91460B-1333-438D-8612-1587D4E2A802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ABB90F-EEAD-4F51-8A9B-35A36F9069E6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34764-2BB6-49CE-915E-A6068FFC28C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582CD0D-E775-4187-95F9-110906A12757}" type="parTrans" cxnId="{D9905313-10AF-4553-8E07-327072E08FA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99F364E-0D4D-49A2-87F0-43F5E8B0A7ED}" type="sibTrans" cxnId="{D9905313-10AF-4553-8E07-327072E08FA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1176BD-FA51-4C79-9D88-2B4DF77E228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70D610-DE4D-4EA6-B0F5-03ADF3070D3B}" type="parTrans" cxnId="{CC9C4FEF-65B2-46B2-9882-29E5C9823A8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2E6813-3060-4C4A-A318-9898602A5156}" type="sibTrans" cxnId="{CC9C4FEF-65B2-46B2-9882-29E5C9823A8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086321-BFB3-4F4F-B13B-6355A2618EF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0E96863-9AB5-4681-9CE9-9EFD0DF74A5E}" type="parTrans" cxnId="{5EAF3152-690E-41E5-A97C-C1EEFE7F94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C05B2F-8395-4F4F-80A1-4E29E1B6AADC}" type="sibTrans" cxnId="{5EAF3152-690E-41E5-A97C-C1EEFE7F94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57A462-0EB1-40E5-81A9-5E463C57796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0F4ADD-B803-4E5F-AEDD-80F2B8C9A27D}" type="parTrans" cxnId="{DA59A5B5-F962-48BC-B8F1-44B6338F929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B3FD98-3F05-484C-89E3-35778C88EC8E}" type="sibTrans" cxnId="{DA59A5B5-F962-48BC-B8F1-44B6338F929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3C6E61-5C56-49A1-9508-03275E62068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9028FA6-B444-4DF0-ACC2-3271DEB70CF9}" type="parTrans" cxnId="{315E98DB-9C82-4DCE-B6A4-1B8158646E9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8E4FBB-54D8-4FF6-841A-A0CCCA34071D}" type="sibTrans" cxnId="{315E98DB-9C82-4DCE-B6A4-1B8158646E9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8297F7-3C24-43A9-8827-8A1EFB521B9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8C1D863-A60C-465D-A2F4-F9DE14584270}" type="parTrans" cxnId="{AE474E2B-1A9C-433A-9D79-379D0C58C88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EC4317-18D4-4AFA-B3DF-D1043F4D7AA5}" type="sibTrans" cxnId="{AE474E2B-1A9C-433A-9D79-379D0C58C88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E9D6CC-1654-034F-90CD-26EF56453E8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اللام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3C2E9BE-CCA5-2143-8A67-A107EBB0D8EB}" type="parTrans" cxnId="{0CF2F175-E787-DB4F-84B1-FB5FB701A73B}">
      <dgm:prSet/>
      <dgm:spPr/>
      <dgm:t>
        <a:bodyPr/>
        <a:lstStyle/>
        <a:p>
          <a:endParaRPr lang="en-US"/>
        </a:p>
      </dgm:t>
    </dgm:pt>
    <dgm:pt modelId="{3B9E9E8E-F322-D04A-9928-7898E47DFB00}" type="sibTrans" cxnId="{0CF2F175-E787-DB4F-84B1-FB5FB701A73B}">
      <dgm:prSet/>
      <dgm:spPr/>
      <dgm:t>
        <a:bodyPr/>
        <a:lstStyle/>
        <a:p>
          <a:endParaRPr lang="en-US"/>
        </a:p>
      </dgm:t>
    </dgm:pt>
    <dgm:pt modelId="{1C0F08EB-3801-45F4-B989-567312A34A0C}" type="pres">
      <dgm:prSet presAssocID="{5AABB90F-EEAD-4F51-8A9B-35A36F9069E6}" presName="Name0" presStyleCnt="0">
        <dgm:presLayoutVars>
          <dgm:dir val="rev"/>
          <dgm:resizeHandles val="exact"/>
        </dgm:presLayoutVars>
      </dgm:prSet>
      <dgm:spPr/>
    </dgm:pt>
    <dgm:pt modelId="{D5826807-A2BE-4513-833E-611B31C5BFC4}" type="pres">
      <dgm:prSet presAssocID="{93834764-2BB6-49CE-915E-A6068FFC28C6}" presName="Name5" presStyleLbl="vennNode1" presStyleIdx="0" presStyleCnt="7">
        <dgm:presLayoutVars>
          <dgm:bulletEnabled val="1"/>
        </dgm:presLayoutVars>
      </dgm:prSet>
      <dgm:spPr/>
    </dgm:pt>
    <dgm:pt modelId="{8286E811-18D4-48D6-A6C7-BE797284369D}" type="pres">
      <dgm:prSet presAssocID="{699F364E-0D4D-49A2-87F0-43F5E8B0A7ED}" presName="space" presStyleCnt="0"/>
      <dgm:spPr/>
    </dgm:pt>
    <dgm:pt modelId="{8C436B36-C777-4576-A31D-2C45E4D22323}" type="pres">
      <dgm:prSet presAssocID="{9B1176BD-FA51-4C79-9D88-2B4DF77E2284}" presName="Name5" presStyleLbl="vennNode1" presStyleIdx="1" presStyleCnt="7" custLinFactNeighborX="0">
        <dgm:presLayoutVars>
          <dgm:bulletEnabled val="1"/>
        </dgm:presLayoutVars>
      </dgm:prSet>
      <dgm:spPr/>
    </dgm:pt>
    <dgm:pt modelId="{76A1F88D-664A-4BBA-96F7-1863B9FBCD7C}" type="pres">
      <dgm:prSet presAssocID="{0C2E6813-3060-4C4A-A318-9898602A5156}" presName="space" presStyleCnt="0"/>
      <dgm:spPr/>
    </dgm:pt>
    <dgm:pt modelId="{D282C1C8-AED0-40E3-B4DE-6476F94D6182}" type="pres">
      <dgm:prSet presAssocID="{47086321-BFB3-4F4F-B13B-6355A2618EF3}" presName="Name5" presStyleLbl="vennNode1" presStyleIdx="2" presStyleCnt="7">
        <dgm:presLayoutVars>
          <dgm:bulletEnabled val="1"/>
        </dgm:presLayoutVars>
      </dgm:prSet>
      <dgm:spPr/>
    </dgm:pt>
    <dgm:pt modelId="{B41EC810-590A-4B29-A267-77012597E960}" type="pres">
      <dgm:prSet presAssocID="{F7C05B2F-8395-4F4F-80A1-4E29E1B6AADC}" presName="space" presStyleCnt="0"/>
      <dgm:spPr/>
    </dgm:pt>
    <dgm:pt modelId="{540A664D-E1D2-421B-8C90-5630B7AE615A}" type="pres">
      <dgm:prSet presAssocID="{DF57A462-0EB1-40E5-81A9-5E463C577961}" presName="Name5" presStyleLbl="vennNode1" presStyleIdx="3" presStyleCnt="7">
        <dgm:presLayoutVars>
          <dgm:bulletEnabled val="1"/>
        </dgm:presLayoutVars>
      </dgm:prSet>
      <dgm:spPr/>
    </dgm:pt>
    <dgm:pt modelId="{C6A34210-FD42-41BF-8FF3-F47FF18EE055}" type="pres">
      <dgm:prSet presAssocID="{BEB3FD98-3F05-484C-89E3-35778C88EC8E}" presName="space" presStyleCnt="0"/>
      <dgm:spPr/>
    </dgm:pt>
    <dgm:pt modelId="{1630265C-55C7-444E-B377-295827D97D0D}" type="pres">
      <dgm:prSet presAssocID="{1E3C6E61-5C56-49A1-9508-03275E620685}" presName="Name5" presStyleLbl="vennNode1" presStyleIdx="4" presStyleCnt="7">
        <dgm:presLayoutVars>
          <dgm:bulletEnabled val="1"/>
        </dgm:presLayoutVars>
      </dgm:prSet>
      <dgm:spPr/>
    </dgm:pt>
    <dgm:pt modelId="{90B0C32D-B9C8-4FB5-B058-35DAFF79C7A0}" type="pres">
      <dgm:prSet presAssocID="{208E4FBB-54D8-4FF6-841A-A0CCCA34071D}" presName="space" presStyleCnt="0"/>
      <dgm:spPr/>
    </dgm:pt>
    <dgm:pt modelId="{D96068D4-FF6F-4228-B667-F7AD9B8A4657}" type="pres">
      <dgm:prSet presAssocID="{3E8297F7-3C24-43A9-8827-8A1EFB521B97}" presName="Name5" presStyleLbl="vennNode1" presStyleIdx="5" presStyleCnt="7">
        <dgm:presLayoutVars>
          <dgm:bulletEnabled val="1"/>
        </dgm:presLayoutVars>
      </dgm:prSet>
      <dgm:spPr/>
    </dgm:pt>
    <dgm:pt modelId="{07D22C42-EF30-4800-B793-29BF99B36E0B}" type="pres">
      <dgm:prSet presAssocID="{C7EC4317-18D4-4AFA-B3DF-D1043F4D7AA5}" presName="space" presStyleCnt="0"/>
      <dgm:spPr/>
    </dgm:pt>
    <dgm:pt modelId="{668471A6-502C-5A40-B7FC-75FEC2085A33}" type="pres">
      <dgm:prSet presAssocID="{1BE9D6CC-1654-034F-90CD-26EF56453E8F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D9905313-10AF-4553-8E07-327072E08FAF}" srcId="{5AABB90F-EEAD-4F51-8A9B-35A36F9069E6}" destId="{93834764-2BB6-49CE-915E-A6068FFC28C6}" srcOrd="0" destOrd="0" parTransId="{5582CD0D-E775-4187-95F9-110906A12757}" sibTransId="{699F364E-0D4D-49A2-87F0-43F5E8B0A7ED}"/>
    <dgm:cxn modelId="{AE474E2B-1A9C-433A-9D79-379D0C58C880}" srcId="{5AABB90F-EEAD-4F51-8A9B-35A36F9069E6}" destId="{3E8297F7-3C24-43A9-8827-8A1EFB521B97}" srcOrd="5" destOrd="0" parTransId="{88C1D863-A60C-465D-A2F4-F9DE14584270}" sibTransId="{C7EC4317-18D4-4AFA-B3DF-D1043F4D7AA5}"/>
    <dgm:cxn modelId="{3F6BA92B-C5D6-9D4E-9DDF-364624624C9C}" type="presOf" srcId="{1E3C6E61-5C56-49A1-9508-03275E620685}" destId="{1630265C-55C7-444E-B377-295827D97D0D}" srcOrd="0" destOrd="0" presId="urn:microsoft.com/office/officeart/2005/8/layout/venn3"/>
    <dgm:cxn modelId="{7F4B653D-9A07-2E48-8358-88C0DCA7E936}" type="presOf" srcId="{93834764-2BB6-49CE-915E-A6068FFC28C6}" destId="{D5826807-A2BE-4513-833E-611B31C5BFC4}" srcOrd="0" destOrd="0" presId="urn:microsoft.com/office/officeart/2005/8/layout/venn3"/>
    <dgm:cxn modelId="{5EAF3152-690E-41E5-A97C-C1EEFE7F9465}" srcId="{5AABB90F-EEAD-4F51-8A9B-35A36F9069E6}" destId="{47086321-BFB3-4F4F-B13B-6355A2618EF3}" srcOrd="2" destOrd="0" parTransId="{10E96863-9AB5-4681-9CE9-9EFD0DF74A5E}" sibTransId="{F7C05B2F-8395-4F4F-80A1-4E29E1B6AADC}"/>
    <dgm:cxn modelId="{0CF2F175-E787-DB4F-84B1-FB5FB701A73B}" srcId="{5AABB90F-EEAD-4F51-8A9B-35A36F9069E6}" destId="{1BE9D6CC-1654-034F-90CD-26EF56453E8F}" srcOrd="6" destOrd="0" parTransId="{13C2E9BE-CCA5-2143-8A67-A107EBB0D8EB}" sibTransId="{3B9E9E8E-F322-D04A-9928-7898E47DFB00}"/>
    <dgm:cxn modelId="{3B6D4F79-03EF-8242-8D31-66CABB438C53}" type="presOf" srcId="{47086321-BFB3-4F4F-B13B-6355A2618EF3}" destId="{D282C1C8-AED0-40E3-B4DE-6476F94D6182}" srcOrd="0" destOrd="0" presId="urn:microsoft.com/office/officeart/2005/8/layout/venn3"/>
    <dgm:cxn modelId="{C338BE59-7975-E74A-A73B-15A1FDDD0C30}" type="presOf" srcId="{1BE9D6CC-1654-034F-90CD-26EF56453E8F}" destId="{668471A6-502C-5A40-B7FC-75FEC2085A33}" srcOrd="0" destOrd="0" presId="urn:microsoft.com/office/officeart/2005/8/layout/venn3"/>
    <dgm:cxn modelId="{22E0049C-D423-7C43-B501-CB9AE607CF47}" type="presOf" srcId="{3E8297F7-3C24-43A9-8827-8A1EFB521B97}" destId="{D96068D4-FF6F-4228-B667-F7AD9B8A4657}" srcOrd="0" destOrd="0" presId="urn:microsoft.com/office/officeart/2005/8/layout/venn3"/>
    <dgm:cxn modelId="{DA59A5B5-F962-48BC-B8F1-44B6338F9290}" srcId="{5AABB90F-EEAD-4F51-8A9B-35A36F9069E6}" destId="{DF57A462-0EB1-40E5-81A9-5E463C577961}" srcOrd="3" destOrd="0" parTransId="{940F4ADD-B803-4E5F-AEDD-80F2B8C9A27D}" sibTransId="{BEB3FD98-3F05-484C-89E3-35778C88EC8E}"/>
    <dgm:cxn modelId="{6D059CBC-BFBB-F64F-81CF-36CAEF67294C}" type="presOf" srcId="{DF57A462-0EB1-40E5-81A9-5E463C577961}" destId="{540A664D-E1D2-421B-8C90-5630B7AE615A}" srcOrd="0" destOrd="0" presId="urn:microsoft.com/office/officeart/2005/8/layout/venn3"/>
    <dgm:cxn modelId="{6A18D8DA-3DDD-7342-831D-07FE0AA01E5A}" type="presOf" srcId="{9B1176BD-FA51-4C79-9D88-2B4DF77E2284}" destId="{8C436B36-C777-4576-A31D-2C45E4D22323}" srcOrd="0" destOrd="0" presId="urn:microsoft.com/office/officeart/2005/8/layout/venn3"/>
    <dgm:cxn modelId="{315E98DB-9C82-4DCE-B6A4-1B8158646E9B}" srcId="{5AABB90F-EEAD-4F51-8A9B-35A36F9069E6}" destId="{1E3C6E61-5C56-49A1-9508-03275E620685}" srcOrd="4" destOrd="0" parTransId="{F9028FA6-B444-4DF0-ACC2-3271DEB70CF9}" sibTransId="{208E4FBB-54D8-4FF6-841A-A0CCCA34071D}"/>
    <dgm:cxn modelId="{CC9C4FEF-65B2-46B2-9882-29E5C9823A89}" srcId="{5AABB90F-EEAD-4F51-8A9B-35A36F9069E6}" destId="{9B1176BD-FA51-4C79-9D88-2B4DF77E2284}" srcOrd="1" destOrd="0" parTransId="{F070D610-DE4D-4EA6-B0F5-03ADF3070D3B}" sibTransId="{0C2E6813-3060-4C4A-A318-9898602A5156}"/>
    <dgm:cxn modelId="{04AFACF7-1870-48C3-B618-F531E8027518}" type="presOf" srcId="{5AABB90F-EEAD-4F51-8A9B-35A36F9069E6}" destId="{1C0F08EB-3801-45F4-B989-567312A34A0C}" srcOrd="0" destOrd="0" presId="urn:microsoft.com/office/officeart/2005/8/layout/venn3"/>
    <dgm:cxn modelId="{0953970B-36C2-4A44-A44E-3324873BD95F}" type="presParOf" srcId="{1C0F08EB-3801-45F4-B989-567312A34A0C}" destId="{D5826807-A2BE-4513-833E-611B31C5BFC4}" srcOrd="0" destOrd="0" presId="urn:microsoft.com/office/officeart/2005/8/layout/venn3"/>
    <dgm:cxn modelId="{AFCF4717-E883-004C-9C71-F05E04DAB36D}" type="presParOf" srcId="{1C0F08EB-3801-45F4-B989-567312A34A0C}" destId="{8286E811-18D4-48D6-A6C7-BE797284369D}" srcOrd="1" destOrd="0" presId="urn:microsoft.com/office/officeart/2005/8/layout/venn3"/>
    <dgm:cxn modelId="{94FE5A68-5085-7A47-B4D2-02B0396DDE27}" type="presParOf" srcId="{1C0F08EB-3801-45F4-B989-567312A34A0C}" destId="{8C436B36-C777-4576-A31D-2C45E4D22323}" srcOrd="2" destOrd="0" presId="urn:microsoft.com/office/officeart/2005/8/layout/venn3"/>
    <dgm:cxn modelId="{9859F366-5171-3843-8501-2FEFE9D38663}" type="presParOf" srcId="{1C0F08EB-3801-45F4-B989-567312A34A0C}" destId="{76A1F88D-664A-4BBA-96F7-1863B9FBCD7C}" srcOrd="3" destOrd="0" presId="urn:microsoft.com/office/officeart/2005/8/layout/venn3"/>
    <dgm:cxn modelId="{99AE101B-DE6D-3940-92D6-CA107FFCD88A}" type="presParOf" srcId="{1C0F08EB-3801-45F4-B989-567312A34A0C}" destId="{D282C1C8-AED0-40E3-B4DE-6476F94D6182}" srcOrd="4" destOrd="0" presId="urn:microsoft.com/office/officeart/2005/8/layout/venn3"/>
    <dgm:cxn modelId="{F4D6EFC1-44E7-4442-818B-36E0A59CF14E}" type="presParOf" srcId="{1C0F08EB-3801-45F4-B989-567312A34A0C}" destId="{B41EC810-590A-4B29-A267-77012597E960}" srcOrd="5" destOrd="0" presId="urn:microsoft.com/office/officeart/2005/8/layout/venn3"/>
    <dgm:cxn modelId="{14E8FBEF-D784-FE46-B1C4-663B0E42A408}" type="presParOf" srcId="{1C0F08EB-3801-45F4-B989-567312A34A0C}" destId="{540A664D-E1D2-421B-8C90-5630B7AE615A}" srcOrd="6" destOrd="0" presId="urn:microsoft.com/office/officeart/2005/8/layout/venn3"/>
    <dgm:cxn modelId="{9D75F033-2A72-9945-A08A-85B8ADCFEFCA}" type="presParOf" srcId="{1C0F08EB-3801-45F4-B989-567312A34A0C}" destId="{C6A34210-FD42-41BF-8FF3-F47FF18EE055}" srcOrd="7" destOrd="0" presId="urn:microsoft.com/office/officeart/2005/8/layout/venn3"/>
    <dgm:cxn modelId="{F046E998-C358-0043-AE89-3EDC4E128AFC}" type="presParOf" srcId="{1C0F08EB-3801-45F4-B989-567312A34A0C}" destId="{1630265C-55C7-444E-B377-295827D97D0D}" srcOrd="8" destOrd="0" presId="urn:microsoft.com/office/officeart/2005/8/layout/venn3"/>
    <dgm:cxn modelId="{02B30A09-4561-6D49-B54F-F80A5C2604E2}" type="presParOf" srcId="{1C0F08EB-3801-45F4-B989-567312A34A0C}" destId="{90B0C32D-B9C8-4FB5-B058-35DAFF79C7A0}" srcOrd="9" destOrd="0" presId="urn:microsoft.com/office/officeart/2005/8/layout/venn3"/>
    <dgm:cxn modelId="{4F805E2C-9A17-F04A-B6C4-30395E6AEB2B}" type="presParOf" srcId="{1C0F08EB-3801-45F4-B989-567312A34A0C}" destId="{D96068D4-FF6F-4228-B667-F7AD9B8A4657}" srcOrd="10" destOrd="0" presId="urn:microsoft.com/office/officeart/2005/8/layout/venn3"/>
    <dgm:cxn modelId="{55498ECC-6661-3C4E-B904-06EBFF69B384}" type="presParOf" srcId="{1C0F08EB-3801-45F4-B989-567312A34A0C}" destId="{07D22C42-EF30-4800-B793-29BF99B36E0B}" srcOrd="11" destOrd="0" presId="urn:microsoft.com/office/officeart/2005/8/layout/venn3"/>
    <dgm:cxn modelId="{428EF30A-6C24-964D-A3F9-B2077D8BC0FE}" type="presParOf" srcId="{1C0F08EB-3801-45F4-B989-567312A34A0C}" destId="{668471A6-502C-5A40-B7FC-75FEC2085A3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عاد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7387A6-7C8A-4C0A-A7F0-38B2F3A6928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305F471-7080-4CCB-AABA-65B726A3410D}" type="parTrans" cxnId="{4E9D1033-5A71-4DF9-BEA8-8448E6DE8BAA}">
      <dgm:prSet/>
      <dgm:spPr/>
      <dgm:t>
        <a:bodyPr/>
        <a:lstStyle/>
        <a:p>
          <a:endParaRPr lang="en-US"/>
        </a:p>
      </dgm:t>
    </dgm:pt>
    <dgm:pt modelId="{136B97E5-65FA-470B-82AE-1A01A310AE0C}" type="sibTrans" cxnId="{4E9D1033-5A71-4DF9-BEA8-8448E6DE8BAA}">
      <dgm:prSet/>
      <dgm:spPr/>
      <dgm:t>
        <a:bodyPr/>
        <a:lstStyle/>
        <a:p>
          <a:endParaRPr lang="en-US"/>
        </a:p>
      </dgm:t>
    </dgm:pt>
    <dgm:pt modelId="{FD393D79-2805-4133-B525-84B0CD064B5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E5954A-A630-4099-A374-7147734C5748}" type="parTrans" cxnId="{C40E11B8-A935-438F-AAB3-449024F568A9}">
      <dgm:prSet/>
      <dgm:spPr/>
      <dgm:t>
        <a:bodyPr/>
        <a:lstStyle/>
        <a:p>
          <a:endParaRPr lang="en-US"/>
        </a:p>
      </dgm:t>
    </dgm:pt>
    <dgm:pt modelId="{4C0B6CD2-F488-4EE4-A8E5-70846CCEDFEB}" type="sibTrans" cxnId="{C40E11B8-A935-438F-AAB3-449024F568A9}">
      <dgm:prSet/>
      <dgm:spPr/>
      <dgm:t>
        <a:bodyPr/>
        <a:lstStyle/>
        <a:p>
          <a:endParaRPr lang="en-US"/>
        </a:p>
      </dgm:t>
    </dgm:pt>
    <dgm:pt modelId="{595791A9-119E-4CB3-8371-4E44CCB97F8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9B6819-5679-456A-B47B-2FD66CC6E234}" type="parTrans" cxnId="{56578B7B-5CAF-482E-A8B1-C8203C8DC9E4}">
      <dgm:prSet/>
      <dgm:spPr/>
      <dgm:t>
        <a:bodyPr/>
        <a:lstStyle/>
        <a:p>
          <a:endParaRPr lang="en-US"/>
        </a:p>
      </dgm:t>
    </dgm:pt>
    <dgm:pt modelId="{8D966D90-1328-4DBA-A9DA-465A86CE31DF}" type="sibTrans" cxnId="{56578B7B-5CAF-482E-A8B1-C8203C8DC9E4}">
      <dgm:prSet/>
      <dgm:spPr/>
      <dgm:t>
        <a:bodyPr/>
        <a:lstStyle/>
        <a:p>
          <a:endParaRPr lang="en-US"/>
        </a:p>
      </dgm:t>
    </dgm:pt>
    <dgm:pt modelId="{9C722586-620D-4A7D-9E2F-6EEC757AB13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9FFF380F-B873-4CEC-A4D8-12C5EFC05766}" type="parTrans" cxnId="{C75AB266-9DE4-44D6-96A4-62D02D40B182}">
      <dgm:prSet/>
      <dgm:spPr/>
      <dgm:t>
        <a:bodyPr/>
        <a:lstStyle/>
        <a:p>
          <a:endParaRPr lang="en-US"/>
        </a:p>
      </dgm:t>
    </dgm:pt>
    <dgm:pt modelId="{F8FE0C17-45A7-4781-8F8B-79EAE2083759}" type="sibTrans" cxnId="{C75AB266-9DE4-44D6-96A4-62D02D40B182}">
      <dgm:prSet/>
      <dgm:spPr/>
      <dgm:t>
        <a:bodyPr/>
        <a:lstStyle/>
        <a:p>
          <a:endParaRPr lang="en-US"/>
        </a:p>
      </dgm:t>
    </dgm:pt>
    <dgm:pt modelId="{FAC0479F-18B6-4ADC-BCC6-7AE8AB68FFB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20054C-946B-4DB7-ACCA-03D5492311E6}" type="sibTrans" cxnId="{73F0DD67-0FCD-4ADC-97AA-84D83EFC9961}">
      <dgm:prSet/>
      <dgm:spPr/>
      <dgm:t>
        <a:bodyPr/>
        <a:lstStyle/>
        <a:p>
          <a:endParaRPr lang="en-US"/>
        </a:p>
      </dgm:t>
    </dgm:pt>
    <dgm:pt modelId="{B26EE85D-46FC-4AAE-B59F-4754BF5B0C3A}" type="parTrans" cxnId="{73F0DD67-0FCD-4ADC-97AA-84D83EFC9961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B5210B3F-8592-4BEB-B588-0DD5535BC3F6}" type="pres">
      <dgm:prSet presAssocID="{9C722586-620D-4A7D-9E2F-6EEC757AB13B}" presName="childNode" presStyleLbl="node1" presStyleIdx="0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8">
        <dgm:presLayoutVars>
          <dgm:bulletEnabled val="1"/>
        </dgm:presLayoutVars>
      </dgm:prSet>
      <dgm:spPr/>
    </dgm:pt>
    <dgm:pt modelId="{9EC85B61-75B3-41EC-A24A-DC93FC631F98}" type="pres">
      <dgm:prSet presAssocID="{ADD7E505-9690-470C-A1EB-D4B38121B7ED}" presName="aSpace2" presStyleCnt="0"/>
      <dgm:spPr/>
    </dgm:pt>
    <dgm:pt modelId="{7BE876E0-0D39-494F-A505-495DF94A7E1E}" type="pres">
      <dgm:prSet presAssocID="{047387A6-7C8A-4C0A-A7F0-38B2F3A69286}" presName="childNode" presStyleLbl="node1" presStyleIdx="2" presStyleCnt="8">
        <dgm:presLayoutVars>
          <dgm:bulletEnabled val="1"/>
        </dgm:presLayoutVars>
      </dgm:prSet>
      <dgm:spPr/>
    </dgm:pt>
    <dgm:pt modelId="{22A514D4-414E-497E-9A14-DB86F32E9352}" type="pres">
      <dgm:prSet presAssocID="{047387A6-7C8A-4C0A-A7F0-38B2F3A69286}" presName="aSpace2" presStyleCnt="0"/>
      <dgm:spPr/>
    </dgm:pt>
    <dgm:pt modelId="{64411B49-CE40-45DC-8DEF-0E7F3B090DF1}" type="pres">
      <dgm:prSet presAssocID="{FD393D79-2805-4133-B525-84B0CD064B56}" presName="childNode" presStyleLbl="node1" presStyleIdx="3" presStyleCnt="8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4"/>
      <dgm:spPr/>
    </dgm:pt>
    <dgm:pt modelId="{90C135AE-FF67-4630-8994-CC0C0027BEE3}" type="pres">
      <dgm:prSet presAssocID="{A0901E74-3DFE-4250-B5C5-E230AF34335E}" presName="textNode" presStyleLbl="bgShp" presStyleIdx="2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8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5" presStyleCnt="8">
        <dgm:presLayoutVars>
          <dgm:bulletEnabled val="1"/>
        </dgm:presLayoutVars>
      </dgm:prSet>
      <dgm:spPr/>
    </dgm:pt>
    <dgm:pt modelId="{BB473F80-B631-41CA-B1F8-B93B34F68A1B}" type="pres">
      <dgm:prSet presAssocID="{B569FE78-9CFB-4A69-8D9B-A72CFC5A6C9A}" presName="aSpace2" presStyleCnt="0"/>
      <dgm:spPr/>
    </dgm:pt>
    <dgm:pt modelId="{3BF49A8F-33B6-4E13-9428-B312C9AFD77A}" type="pres">
      <dgm:prSet presAssocID="{595791A9-119E-4CB3-8371-4E44CCB97F8E}" presName="childNode" presStyleLbl="node1" presStyleIdx="6" presStyleCnt="8">
        <dgm:presLayoutVars>
          <dgm:bulletEnabled val="1"/>
        </dgm:presLayoutVars>
      </dgm:prSet>
      <dgm:spPr/>
    </dgm:pt>
    <dgm:pt modelId="{F5255135-4F49-4B25-BDA8-77CFA90B5915}" type="pres">
      <dgm:prSet presAssocID="{595791A9-119E-4CB3-8371-4E44CCB97F8E}" presName="aSpace2" presStyleCnt="0"/>
      <dgm:spPr/>
    </dgm:pt>
    <dgm:pt modelId="{28AF91DE-FD85-462A-90C6-53F85A78D364}" type="pres">
      <dgm:prSet presAssocID="{FAC0479F-18B6-4ADC-BCC6-7AE8AB68FFB9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4E9D1033-5A71-4DF9-BEA8-8448E6DE8BAA}" srcId="{2E6FB10D-CEFA-4AD7-98F6-361F234D2612}" destId="{047387A6-7C8A-4C0A-A7F0-38B2F3A69286}" srcOrd="1" destOrd="0" parTransId="{7305F471-7080-4CCB-AABA-65B726A3410D}" sibTransId="{136B97E5-65FA-470B-82AE-1A01A310AE0C}"/>
    <dgm:cxn modelId="{49981D36-072D-49B5-B692-3EFC5BFC69E2}" type="presOf" srcId="{9C722586-620D-4A7D-9E2F-6EEC757AB13B}" destId="{B5210B3F-8592-4BEB-B588-0DD5535BC3F6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75AB266-9DE4-44D6-96A4-62D02D40B182}" srcId="{523BC0B2-0DA3-4C5E-B2A6-73B349D1C2ED}" destId="{9C722586-620D-4A7D-9E2F-6EEC757AB13B}" srcOrd="0" destOrd="0" parTransId="{9FFF380F-B873-4CEC-A4D8-12C5EFC05766}" sibTransId="{F8FE0C17-45A7-4781-8F8B-79EAE2083759}"/>
    <dgm:cxn modelId="{73F0DD67-0FCD-4ADC-97AA-84D83EFC9961}" srcId="{8F9A0E1C-9F8A-4597-9ED4-C0026DB92034}" destId="{FAC0479F-18B6-4ADC-BCC6-7AE8AB68FFB9}" srcOrd="2" destOrd="0" parTransId="{B26EE85D-46FC-4AAE-B59F-4754BF5B0C3A}" sibTransId="{9920054C-946B-4DB7-ACCA-03D5492311E6}"/>
    <dgm:cxn modelId="{01983959-9C96-48F9-9865-EC8771003950}" type="presOf" srcId="{595791A9-119E-4CB3-8371-4E44CCB97F8E}" destId="{3BF49A8F-33B6-4E13-9428-B312C9AFD77A}" srcOrd="0" destOrd="0" presId="urn:microsoft.com/office/officeart/2005/8/layout/lProcess2"/>
    <dgm:cxn modelId="{56578B7B-5CAF-482E-A8B1-C8203C8DC9E4}" srcId="{8F9A0E1C-9F8A-4597-9ED4-C0026DB92034}" destId="{595791A9-119E-4CB3-8371-4E44CCB97F8E}" srcOrd="1" destOrd="0" parTransId="{979B6819-5679-456A-B47B-2FD66CC6E234}" sibTransId="{8D966D90-1328-4DBA-A9DA-465A86CE31DF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0325E3A4-DE48-40E5-842C-E99C052F698C}" type="presOf" srcId="{FD393D79-2805-4133-B525-84B0CD064B56}" destId="{64411B49-CE40-45DC-8DEF-0E7F3B090DF1}" srcOrd="0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C40E11B8-A935-438F-AAB3-449024F568A9}" srcId="{2E6FB10D-CEFA-4AD7-98F6-361F234D2612}" destId="{FD393D79-2805-4133-B525-84B0CD064B56}" srcOrd="2" destOrd="0" parTransId="{95E5954A-A630-4099-A374-7147734C5748}" sibTransId="{4C0B6CD2-F488-4EE4-A8E5-70846CCEDFEB}"/>
    <dgm:cxn modelId="{C7593EBE-E973-4887-A371-C2BA2141A157}" type="presOf" srcId="{FAC0479F-18B6-4ADC-BCC6-7AE8AB68FFB9}" destId="{28AF91DE-FD85-462A-90C6-53F85A78D364}" srcOrd="0" destOrd="0" presId="urn:microsoft.com/office/officeart/2005/8/layout/lProcess2"/>
    <dgm:cxn modelId="{91002FCA-A73E-4096-AB14-7478AF73705A}" type="presOf" srcId="{047387A6-7C8A-4C0A-A7F0-38B2F3A69286}" destId="{7BE876E0-0D39-494F-A505-495DF94A7E1E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54DF2537-1AC4-4F5A-AAFD-BA6583E205F7}" type="presParOf" srcId="{F61D42EF-B279-4445-B3E8-F8185E55A763}" destId="{B5210B3F-8592-4BEB-B588-0DD5535BC3F6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9A788923-56C3-42E9-813A-41AE52B3FC48}" type="presParOf" srcId="{3F8137AC-D30D-4241-B07A-BEA42AA25E6E}" destId="{9EC85B61-75B3-41EC-A24A-DC93FC631F98}" srcOrd="1" destOrd="0" presId="urn:microsoft.com/office/officeart/2005/8/layout/lProcess2"/>
    <dgm:cxn modelId="{85247892-D10E-40B6-ABD0-89186FBF325D}" type="presParOf" srcId="{3F8137AC-D30D-4241-B07A-BEA42AA25E6E}" destId="{7BE876E0-0D39-494F-A505-495DF94A7E1E}" srcOrd="2" destOrd="0" presId="urn:microsoft.com/office/officeart/2005/8/layout/lProcess2"/>
    <dgm:cxn modelId="{D445DAC9-464C-421A-8E1D-08C401CF518E}" type="presParOf" srcId="{3F8137AC-D30D-4241-B07A-BEA42AA25E6E}" destId="{22A514D4-414E-497E-9A14-DB86F32E9352}" srcOrd="3" destOrd="0" presId="urn:microsoft.com/office/officeart/2005/8/layout/lProcess2"/>
    <dgm:cxn modelId="{C7FAF609-BE87-44D1-A29A-E6D3C96691BA}" type="presParOf" srcId="{3F8137AC-D30D-4241-B07A-BEA42AA25E6E}" destId="{64411B49-CE40-45DC-8DEF-0E7F3B090DF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D4723DCD-8FCE-49A8-BC55-52AE239B7C85}" type="presParOf" srcId="{2027F510-ACA1-44F1-A844-20A3CA3332C2}" destId="{BB473F80-B631-41CA-B1F8-B93B34F68A1B}" srcOrd="1" destOrd="0" presId="urn:microsoft.com/office/officeart/2005/8/layout/lProcess2"/>
    <dgm:cxn modelId="{2762DB0A-447C-431D-ABA0-D33E2A99B08C}" type="presParOf" srcId="{2027F510-ACA1-44F1-A844-20A3CA3332C2}" destId="{3BF49A8F-33B6-4E13-9428-B312C9AFD77A}" srcOrd="2" destOrd="0" presId="urn:microsoft.com/office/officeart/2005/8/layout/lProcess2"/>
    <dgm:cxn modelId="{A27DE374-389F-42E9-AB45-396A6DB227C4}" type="presParOf" srcId="{2027F510-ACA1-44F1-A844-20A3CA3332C2}" destId="{F5255135-4F49-4B25-BDA8-77CFA90B5915}" srcOrd="3" destOrd="0" presId="urn:microsoft.com/office/officeart/2005/8/layout/lProcess2"/>
    <dgm:cxn modelId="{C81F8757-C359-4846-92A6-7E5018970A16}" type="presParOf" srcId="{2027F510-ACA1-44F1-A844-20A3CA3332C2}" destId="{28AF91DE-FD85-462A-90C6-53F85A78D3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207CEB-9950-49E6-B9F2-472DFBE0158C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33B5F-E663-4A5D-B804-BE2312A20AF8}" type="parTrans" cxnId="{DC5B658C-740B-44C2-93D8-B6F44ABC142E}">
      <dgm:prSet/>
      <dgm:spPr/>
      <dgm:t>
        <a:bodyPr/>
        <a:lstStyle/>
        <a:p>
          <a:endParaRPr lang="en-US"/>
        </a:p>
      </dgm:t>
    </dgm:pt>
    <dgm:pt modelId="{BF024714-07E1-4B5C-963F-8257711B68D8}" type="sibTrans" cxnId="{DC5B658C-740B-44C2-93D8-B6F44ABC142E}">
      <dgm:prSet/>
      <dgm:spPr/>
      <dgm:t>
        <a:bodyPr/>
        <a:lstStyle/>
        <a:p>
          <a:endParaRPr lang="en-US"/>
        </a:p>
      </dgm:t>
    </dgm:pt>
    <dgm:pt modelId="{03E55BAA-DC14-4574-9914-C1B6FB9CA1B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27BE76-9D66-4C4F-9336-8B1A4793B46E}" type="parTrans" cxnId="{FCA1E5E9-152E-415F-830B-A47A82D5AC40}">
      <dgm:prSet/>
      <dgm:spPr/>
      <dgm:t>
        <a:bodyPr/>
        <a:lstStyle/>
        <a:p>
          <a:endParaRPr lang="en-US"/>
        </a:p>
      </dgm:t>
    </dgm:pt>
    <dgm:pt modelId="{DF8F2A70-BE78-4008-9134-0D764BF38849}" type="sibTrans" cxnId="{FCA1E5E9-152E-415F-830B-A47A82D5AC40}">
      <dgm:prSet/>
      <dgm:spPr/>
      <dgm:t>
        <a:bodyPr/>
        <a:lstStyle/>
        <a:p>
          <a:endParaRPr lang="en-US"/>
        </a:p>
      </dgm:t>
    </dgm:pt>
    <dgm:pt modelId="{EB44D2F8-29A0-425D-9395-F43CB48398AB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85E75F7-15C2-493A-BFA8-90262F69A269}" type="parTrans" cxnId="{790F3A48-6331-4D03-93F5-510A28740A3A}">
      <dgm:prSet/>
      <dgm:spPr/>
      <dgm:t>
        <a:bodyPr/>
        <a:lstStyle/>
        <a:p>
          <a:endParaRPr lang="en-US"/>
        </a:p>
      </dgm:t>
    </dgm:pt>
    <dgm:pt modelId="{5F970039-9B72-4714-B0E0-747441D50DDE}" type="sibTrans" cxnId="{790F3A48-6331-4D03-93F5-510A28740A3A}">
      <dgm:prSet/>
      <dgm:spPr/>
      <dgm:t>
        <a:bodyPr/>
        <a:lstStyle/>
        <a:p>
          <a:endParaRPr lang="en-US"/>
        </a:p>
      </dgm:t>
    </dgm:pt>
    <dgm:pt modelId="{F9228383-AAF3-45BC-93E9-B6BF4BF6C1C8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0BA3434-AF18-4612-958D-D424DA032FBF}" type="parTrans" cxnId="{BC530F89-CEE2-4C58-9B7A-B5A9AA156A4A}">
      <dgm:prSet/>
      <dgm:spPr/>
      <dgm:t>
        <a:bodyPr/>
        <a:lstStyle/>
        <a:p>
          <a:endParaRPr lang="en-US"/>
        </a:p>
      </dgm:t>
    </dgm:pt>
    <dgm:pt modelId="{06FDB867-F362-4BED-AD79-DAD6A3D800B0}" type="sibTrans" cxnId="{BC530F89-CEE2-4C58-9B7A-B5A9AA156A4A}">
      <dgm:prSet/>
      <dgm:spPr/>
      <dgm:t>
        <a:bodyPr/>
        <a:lstStyle/>
        <a:p>
          <a:endParaRPr lang="en-US"/>
        </a:p>
      </dgm:t>
    </dgm:pt>
    <dgm:pt modelId="{670C7951-9A79-4126-81C4-E5F5886B6A23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0D3C53-B03D-471C-A876-5957F0BFBFFC}" type="parTrans" cxnId="{BC47AF0A-6D92-4C99-A2E4-A5BA2B4A8179}">
      <dgm:prSet/>
      <dgm:spPr/>
      <dgm:t>
        <a:bodyPr/>
        <a:lstStyle/>
        <a:p>
          <a:endParaRPr lang="en-US"/>
        </a:p>
      </dgm:t>
    </dgm:pt>
    <dgm:pt modelId="{8E172F41-8BFE-4CBA-A607-4738FF066D3B}" type="sibTrans" cxnId="{BC47AF0A-6D92-4C99-A2E4-A5BA2B4A8179}">
      <dgm:prSet/>
      <dgm:spPr/>
      <dgm:t>
        <a:bodyPr/>
        <a:lstStyle/>
        <a:p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4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1" presStyleCnt="4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2" presStyleCnt="4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C47AF0A-6D92-4C99-A2E4-A5BA2B4A8179}" srcId="{52C0C15D-FFD0-4DDE-825B-52BE82EC8CEF}" destId="{670C7951-9A79-4126-81C4-E5F5886B6A23}" srcOrd="3" destOrd="0" parTransId="{D40D3C53-B03D-471C-A876-5957F0BFBFFC}" sibTransId="{8E172F41-8BFE-4CBA-A607-4738FF066D3B}"/>
    <dgm:cxn modelId="{5FD5F00A-6318-48A1-9199-9FB7CEF88D71}" type="presOf" srcId="{E6207CEB-9950-49E6-B9F2-472DFBE0158C}" destId="{D05C6508-8D31-4F12-88AC-212898D2CACC}" srcOrd="0" destOrd="1" presId="urn:microsoft.com/office/officeart/2005/8/layout/hList1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5761851D-D885-41DD-8347-C6F69C12D488}" type="presOf" srcId="{03E55BAA-DC14-4574-9914-C1B6FB9CA1B6}" destId="{D05C6508-8D31-4F12-88AC-212898D2CACC}" srcOrd="0" destOrd="2" presId="urn:microsoft.com/office/officeart/2005/8/layout/hList1"/>
    <dgm:cxn modelId="{647E4430-7B61-445D-B041-32ECE23BB6B0}" type="presOf" srcId="{670C7951-9A79-4126-81C4-E5F5886B6A23}" destId="{3FE7DAB2-CEC6-4996-8043-00EA1182A7CA}" srcOrd="0" destOrd="3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87049165-1D7A-45B8-BA89-FFE6646FA23C}" type="presOf" srcId="{63B91900-A6AE-4277-AA22-8ACF3E160385}" destId="{D87EFEDB-85BA-4EDC-9B24-C23A6B6F782B}" srcOrd="0" destOrd="0" presId="urn:microsoft.com/office/officeart/2005/8/layout/hList1"/>
    <dgm:cxn modelId="{790F3A48-6331-4D03-93F5-510A28740A3A}" srcId="{52C0C15D-FFD0-4DDE-825B-52BE82EC8CEF}" destId="{EB44D2F8-29A0-425D-9395-F43CB48398AB}" srcOrd="1" destOrd="0" parTransId="{E85E75F7-15C2-493A-BFA8-90262F69A269}" sibTransId="{5F970039-9B72-4714-B0E0-747441D50DDE}"/>
    <dgm:cxn modelId="{AF419A4A-61FE-476C-8D67-678A825512E5}" type="presOf" srcId="{EB44D2F8-29A0-425D-9395-F43CB48398AB}" destId="{3FE7DAB2-CEC6-4996-8043-00EA1182A7CA}" srcOrd="0" destOrd="1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17FC6564-513D-4A55-9F7F-62E392AA7935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BC530F89-CEE2-4C58-9B7A-B5A9AA156A4A}" srcId="{52C0C15D-FFD0-4DDE-825B-52BE82EC8CEF}" destId="{F9228383-AAF3-45BC-93E9-B6BF4BF6C1C8}" srcOrd="2" destOrd="0" parTransId="{80BA3434-AF18-4612-958D-D424DA032FBF}" sibTransId="{06FDB867-F362-4BED-AD79-DAD6A3D800B0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DC5B658C-740B-44C2-93D8-B6F44ABC142E}" srcId="{368A00AE-79BD-4076-A967-3DBE24560E29}" destId="{E6207CEB-9950-49E6-B9F2-472DFBE0158C}" srcOrd="1" destOrd="0" parTransId="{C1A33B5F-E663-4A5D-B804-BE2312A20AF8}" sibTransId="{BF024714-07E1-4B5C-963F-8257711B68D8}"/>
    <dgm:cxn modelId="{8A6FCAAC-DAFC-4725-9486-01F7FC56709F}" type="presOf" srcId="{F9228383-AAF3-45BC-93E9-B6BF4BF6C1C8}" destId="{3FE7DAB2-CEC6-4996-8043-00EA1182A7CA}" srcOrd="0" destOrd="2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944B77C2-D604-46B9-9A8C-39F383366650}" srcId="{4ACACB84-ECF7-4944-A3EE-C51FAD81620F}" destId="{639438E6-7BA1-441B-B69B-25CBB32CEE8D}" srcOrd="2" destOrd="0" parTransId="{0341E089-B055-4479-BED9-DF9A9DCB6DF2}" sibTransId="{23CEB7A0-06A7-4D85-8A39-A8E97B750420}"/>
    <dgm:cxn modelId="{8621BFCD-8961-4F97-B078-A18F6AB536CE}" srcId="{4ACACB84-ECF7-4944-A3EE-C51FAD81620F}" destId="{368A00AE-79BD-4076-A967-3DBE24560E29}" srcOrd="1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3" destOrd="0" parTransId="{598D2FD2-4647-4FB4-B05E-277EA378C40F}" sibTransId="{AEE599CA-B163-4F3B-ABC8-CDE447130D2D}"/>
    <dgm:cxn modelId="{FCA1E5E9-152E-415F-830B-A47A82D5AC40}" srcId="{368A00AE-79BD-4076-A967-3DBE24560E29}" destId="{03E55BAA-DC14-4574-9914-C1B6FB9CA1B6}" srcOrd="2" destOrd="0" parTransId="{F027BE76-9D66-4C4F-9336-8B1A4793B46E}" sibTransId="{DF8F2A70-BE78-4008-9134-0D764BF38849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CCBC6B47-FED7-4211-8EF0-961143DE1505}" type="presParOf" srcId="{2A9C7D93-A237-47F8-82EA-BBA523778DB8}" destId="{3D8EC27F-A069-4C86-8D4B-32812912D0AB}" srcOrd="2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3" destOrd="0" presId="urn:microsoft.com/office/officeart/2005/8/layout/hList1"/>
    <dgm:cxn modelId="{6295FAB7-EBD5-4554-A6E3-F7BCDAB55816}" type="presParOf" srcId="{2A9C7D93-A237-47F8-82EA-BBA523778DB8}" destId="{51630DBF-1B8D-42E7-814E-037FFA983FBD}" srcOrd="4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5" destOrd="0" presId="urn:microsoft.com/office/officeart/2005/8/layout/hList1"/>
    <dgm:cxn modelId="{F245AC7F-3B94-43C5-8629-D4DE513826ED}" type="presParOf" srcId="{2A9C7D93-A237-47F8-82EA-BBA523778DB8}" destId="{1B391979-D1C5-4162-A538-F84932D578C0}" srcOrd="6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B1ACCE8B-7297-433C-AC55-8C18F88CFE4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A4BE7DF-EE0A-482E-BEAE-CD33349731E4}" type="parTrans" cxnId="{5C62472C-74A1-4C5D-AAE0-8B3342A2E5E8}">
      <dgm:prSet/>
      <dgm:spPr/>
      <dgm:t>
        <a:bodyPr/>
        <a:lstStyle/>
        <a:p>
          <a:endParaRPr lang="en-US"/>
        </a:p>
      </dgm:t>
    </dgm:pt>
    <dgm:pt modelId="{D3AEADBF-1972-49BE-B7D2-4598C0C7386B}" type="sibTrans" cxnId="{5C62472C-74A1-4C5D-AAE0-8B3342A2E5E8}">
      <dgm:prSet/>
      <dgm:spPr/>
      <dgm:t>
        <a:bodyPr/>
        <a:lstStyle/>
        <a:p>
          <a:endParaRPr lang="en-US"/>
        </a:p>
      </dgm:t>
    </dgm:pt>
    <dgm:pt modelId="{ACBC21AA-7450-4D20-99BD-CF6E9E02137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8D7BE59-DEC9-46A3-94AD-CB15FC4E59CF}" type="parTrans" cxnId="{D76344CE-5B70-4EE0-AC07-6C92149FA226}">
      <dgm:prSet/>
      <dgm:spPr/>
      <dgm:t>
        <a:bodyPr/>
        <a:lstStyle/>
        <a:p>
          <a:endParaRPr lang="en-US"/>
        </a:p>
      </dgm:t>
    </dgm:pt>
    <dgm:pt modelId="{985C8A86-1D2F-4722-BE71-4D8D1F4B1B03}" type="sibTrans" cxnId="{D76344CE-5B70-4EE0-AC07-6C92149FA226}">
      <dgm:prSet/>
      <dgm:spPr/>
      <dgm:t>
        <a:bodyPr/>
        <a:lstStyle/>
        <a:p>
          <a:endParaRPr lang="en-US"/>
        </a:p>
      </dgm:t>
    </dgm:pt>
    <dgm:pt modelId="{61975388-2A0C-47D4-9D01-BAE904D65F1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4736AC-1DB2-4D78-BF60-87E9154AF6A5}" type="parTrans" cxnId="{6CFA6F9D-85D9-4A94-92B8-1E662114E2FB}">
      <dgm:prSet/>
      <dgm:spPr/>
      <dgm:t>
        <a:bodyPr/>
        <a:lstStyle/>
        <a:p>
          <a:endParaRPr lang="en-US"/>
        </a:p>
      </dgm:t>
    </dgm:pt>
    <dgm:pt modelId="{F02C7B35-19D5-4027-A539-DA1D48829BC9}" type="sibTrans" cxnId="{6CFA6F9D-85D9-4A94-92B8-1E662114E2FB}">
      <dgm:prSet/>
      <dgm:spPr/>
      <dgm:t>
        <a:bodyPr/>
        <a:lstStyle/>
        <a:p>
          <a:endParaRPr lang="en-US"/>
        </a:p>
      </dgm:t>
    </dgm:pt>
    <dgm:pt modelId="{B561B71F-67EE-46F5-9A0E-1D9A7F5C0D1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209F844-99BB-4F7F-96C4-379C1EC1638C}" type="parTrans" cxnId="{BBF68B97-1A2A-49C2-81BF-5A67D35159A4}">
      <dgm:prSet/>
      <dgm:spPr/>
      <dgm:t>
        <a:bodyPr/>
        <a:lstStyle/>
        <a:p>
          <a:endParaRPr lang="en-US"/>
        </a:p>
      </dgm:t>
    </dgm:pt>
    <dgm:pt modelId="{9D6CFFB9-32D9-4F77-A8DF-00D7A279DFC9}" type="sibTrans" cxnId="{BBF68B97-1A2A-49C2-81BF-5A67D35159A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8">
        <dgm:presLayoutVars>
          <dgm:bulletEnabled val="1"/>
        </dgm:presLayoutVars>
      </dgm:prSet>
      <dgm:spPr/>
    </dgm:pt>
    <dgm:pt modelId="{DC62F6E9-385B-4DA8-9226-682E432CDD28}" type="pres">
      <dgm:prSet presAssocID="{ADD7E505-9690-470C-A1EB-D4B38121B7ED}" presName="aSpace2" presStyleCnt="0"/>
      <dgm:spPr/>
    </dgm:pt>
    <dgm:pt modelId="{E0667BCB-A8B3-4CBE-9D83-05151A3C126C}" type="pres">
      <dgm:prSet presAssocID="{B1ACCE8B-7297-433C-AC55-8C18F88CFE48}" presName="childNode" presStyleLbl="node1" presStyleIdx="2" presStyleCnt="8">
        <dgm:presLayoutVars>
          <dgm:bulletEnabled val="1"/>
        </dgm:presLayoutVars>
      </dgm:prSet>
      <dgm:spPr/>
    </dgm:pt>
    <dgm:pt modelId="{4394E867-5A5D-4BA9-9833-FB565A8D4A17}" type="pres">
      <dgm:prSet presAssocID="{B1ACCE8B-7297-433C-AC55-8C18F88CFE48}" presName="aSpace2" presStyleCnt="0"/>
      <dgm:spPr/>
    </dgm:pt>
    <dgm:pt modelId="{CC96D0E7-A511-4F22-844D-544D57B22B41}" type="pres">
      <dgm:prSet presAssocID="{ACBC21AA-7450-4D20-99BD-CF6E9E021374}" presName="childNode" presStyleLbl="node1" presStyleIdx="3" presStyleCnt="8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4"/>
      <dgm:spPr/>
    </dgm:pt>
    <dgm:pt modelId="{5667726F-B7AE-6940-913F-6D1ACF644D36}" type="pres">
      <dgm:prSet presAssocID="{833C5296-FBCB-B248-93F3-6B6884DE0BE6}" presName="textNode" presStyleLbl="bgShp" presStyleIdx="2" presStyleCnt="4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8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4"/>
      <dgm:spPr/>
    </dgm:pt>
    <dgm:pt modelId="{90C135AE-FF67-4630-8994-CC0C0027BEE3}" type="pres">
      <dgm:prSet presAssocID="{A0901E74-3DFE-4250-B5C5-E230AF34335E}" presName="textNode" presStyleLbl="bgShp" presStyleIdx="3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8">
        <dgm:presLayoutVars>
          <dgm:bulletEnabled val="1"/>
        </dgm:presLayoutVars>
      </dgm:prSet>
      <dgm:spPr/>
    </dgm:pt>
    <dgm:pt modelId="{3F9AAD8B-34D3-4D2A-96E1-AA7D06C32A6A}" type="pres">
      <dgm:prSet presAssocID="{D5B21212-34BB-430E-B8EB-F8F12B3C9A3C}" presName="aSpace2" presStyleCnt="0"/>
      <dgm:spPr/>
    </dgm:pt>
    <dgm:pt modelId="{F9A399A2-B4CE-4EC3-99A8-CA9A001C2C31}" type="pres">
      <dgm:prSet presAssocID="{61975388-2A0C-47D4-9D01-BAE904D65F14}" presName="childNode" presStyleLbl="node1" presStyleIdx="6" presStyleCnt="8">
        <dgm:presLayoutVars>
          <dgm:bulletEnabled val="1"/>
        </dgm:presLayoutVars>
      </dgm:prSet>
      <dgm:spPr/>
    </dgm:pt>
    <dgm:pt modelId="{0B953DF8-6CA2-4AD1-9847-82F698DA0C9A}" type="pres">
      <dgm:prSet presAssocID="{61975388-2A0C-47D4-9D01-BAE904D65F14}" presName="aSpace2" presStyleCnt="0"/>
      <dgm:spPr/>
    </dgm:pt>
    <dgm:pt modelId="{D6569106-36A2-40EB-86A0-9AC67218E349}" type="pres">
      <dgm:prSet presAssocID="{B561B71F-67EE-46F5-9A0E-1D9A7F5C0D1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5C62472C-74A1-4C5D-AAE0-8B3342A2E5E8}" srcId="{2E6FB10D-CEFA-4AD7-98F6-361F234D2612}" destId="{B1ACCE8B-7297-433C-AC55-8C18F88CFE48}" srcOrd="1" destOrd="0" parTransId="{9A4BE7DF-EE0A-482E-BEAE-CD33349731E4}" sibTransId="{D3AEADBF-1972-49BE-B7D2-4598C0C7386B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5A11493D-4D0F-4186-AE12-11AF3A446D99}" type="presOf" srcId="{B561B71F-67EE-46F5-9A0E-1D9A7F5C0D18}" destId="{D6569106-36A2-40EB-86A0-9AC67218E349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BBF68B97-1A2A-49C2-81BF-5A67D35159A4}" srcId="{A0901E74-3DFE-4250-B5C5-E230AF34335E}" destId="{B561B71F-67EE-46F5-9A0E-1D9A7F5C0D18}" srcOrd="2" destOrd="0" parTransId="{6209F844-99BB-4F7F-96C4-379C1EC1638C}" sibTransId="{9D6CFFB9-32D9-4F77-A8DF-00D7A279DFC9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6CFA6F9D-85D9-4A94-92B8-1E662114E2FB}" srcId="{A0901E74-3DFE-4250-B5C5-E230AF34335E}" destId="{61975388-2A0C-47D4-9D01-BAE904D65F14}" srcOrd="1" destOrd="0" parTransId="{994736AC-1DB2-4D78-BF60-87E9154AF6A5}" sibTransId="{F02C7B35-19D5-4027-A539-DA1D48829BC9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0781A6B5-65E5-4007-9108-342A7B3203E7}" type="presOf" srcId="{61975388-2A0C-47D4-9D01-BAE904D65F14}" destId="{F9A399A2-B4CE-4EC3-99A8-CA9A001C2C31}" srcOrd="0" destOrd="0" presId="urn:microsoft.com/office/officeart/2005/8/layout/lProcess2"/>
    <dgm:cxn modelId="{B1E428CA-98E9-4715-9D81-9FEBD06733D5}" type="presOf" srcId="{ACBC21AA-7450-4D20-99BD-CF6E9E021374}" destId="{CC96D0E7-A511-4F22-844D-544D57B22B41}" srcOrd="0" destOrd="0" presId="urn:microsoft.com/office/officeart/2005/8/layout/lProcess2"/>
    <dgm:cxn modelId="{D76344CE-5B70-4EE0-AC07-6C92149FA226}" srcId="{2E6FB10D-CEFA-4AD7-98F6-361F234D2612}" destId="{ACBC21AA-7450-4D20-99BD-CF6E9E021374}" srcOrd="2" destOrd="0" parTransId="{F8D7BE59-DEC9-46A3-94AD-CB15FC4E59CF}" sibTransId="{985C8A86-1D2F-4722-BE71-4D8D1F4B1B03}"/>
    <dgm:cxn modelId="{4BB4B6CE-5CF9-4E24-8E3F-4BC9D9C2051C}" type="presOf" srcId="{B1ACCE8B-7297-433C-AC55-8C18F88CFE48}" destId="{E0667BCB-A8B3-4CBE-9D83-05151A3C126C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4485BE62-452B-4D1E-A62B-945E8B4E2F93}" type="presParOf" srcId="{3F8137AC-D30D-4241-B07A-BEA42AA25E6E}" destId="{DC62F6E9-385B-4DA8-9226-682E432CDD28}" srcOrd="1" destOrd="0" presId="urn:microsoft.com/office/officeart/2005/8/layout/lProcess2"/>
    <dgm:cxn modelId="{3D10C272-EB5E-415C-A1F7-6E7B4000BA09}" type="presParOf" srcId="{3F8137AC-D30D-4241-B07A-BEA42AA25E6E}" destId="{E0667BCB-A8B3-4CBE-9D83-05151A3C126C}" srcOrd="2" destOrd="0" presId="urn:microsoft.com/office/officeart/2005/8/layout/lProcess2"/>
    <dgm:cxn modelId="{6A36F372-1E86-47A8-8146-947BCF682F43}" type="presParOf" srcId="{3F8137AC-D30D-4241-B07A-BEA42AA25E6E}" destId="{4394E867-5A5D-4BA9-9833-FB565A8D4A17}" srcOrd="3" destOrd="0" presId="urn:microsoft.com/office/officeart/2005/8/layout/lProcess2"/>
    <dgm:cxn modelId="{4DCB5C52-940B-4688-B6AC-A9BB4EAFCCEA}" type="presParOf" srcId="{3F8137AC-D30D-4241-B07A-BEA42AA25E6E}" destId="{CC96D0E7-A511-4F22-844D-544D57B22B4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3699073-D852-47F6-89EE-4101D84C257C}" type="presParOf" srcId="{4B23089F-2646-4B13-9002-F37666D69CBD}" destId="{3F9AAD8B-34D3-4D2A-96E1-AA7D06C32A6A}" srcOrd="1" destOrd="0" presId="urn:microsoft.com/office/officeart/2005/8/layout/lProcess2"/>
    <dgm:cxn modelId="{217B4606-3EBB-40BA-AAD9-227A3CA8DFD5}" type="presParOf" srcId="{4B23089F-2646-4B13-9002-F37666D69CBD}" destId="{F9A399A2-B4CE-4EC3-99A8-CA9A001C2C31}" srcOrd="2" destOrd="0" presId="urn:microsoft.com/office/officeart/2005/8/layout/lProcess2"/>
    <dgm:cxn modelId="{28EAE377-24D2-47EF-949C-6F4970B47C83}" type="presParOf" srcId="{4B23089F-2646-4B13-9002-F37666D69CBD}" destId="{0B953DF8-6CA2-4AD1-9847-82F698DA0C9A}" srcOrd="3" destOrd="0" presId="urn:microsoft.com/office/officeart/2005/8/layout/lProcess2"/>
    <dgm:cxn modelId="{233BA39F-4BE3-4CF8-99C1-219C33AC3D64}" type="presParOf" srcId="{4B23089F-2646-4B13-9002-F37666D69CBD}" destId="{D6569106-36A2-40EB-86A0-9AC67218E34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AC47A275-D5C9-48B7-A809-76D9D79661B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709A7D-9512-4501-AE7C-62830E6032E6}" type="parTrans" cxnId="{EB398717-4E17-4897-BCD2-22434356EBAD}">
      <dgm:prSet/>
      <dgm:spPr/>
      <dgm:t>
        <a:bodyPr/>
        <a:lstStyle/>
        <a:p>
          <a:endParaRPr lang="en-US"/>
        </a:p>
      </dgm:t>
    </dgm:pt>
    <dgm:pt modelId="{85F1603E-36C1-41A9-8781-043136446197}" type="sibTrans" cxnId="{EB398717-4E17-4897-BCD2-22434356EBAD}">
      <dgm:prSet/>
      <dgm:spPr/>
      <dgm:t>
        <a:bodyPr/>
        <a:lstStyle/>
        <a:p>
          <a:endParaRPr lang="en-US"/>
        </a:p>
      </dgm:t>
    </dgm:pt>
    <dgm:pt modelId="{6211C45C-BED5-49EA-ABE1-F4EFDB70D40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D4A56E-6B31-47C3-A3AE-1233FB3FDB94}" type="parTrans" cxnId="{A43179C9-72A2-49CB-8881-C9FE24951A46}">
      <dgm:prSet/>
      <dgm:spPr/>
      <dgm:t>
        <a:bodyPr/>
        <a:lstStyle/>
        <a:p>
          <a:endParaRPr lang="en-US"/>
        </a:p>
      </dgm:t>
    </dgm:pt>
    <dgm:pt modelId="{F70B3644-24B9-4C1D-8973-3012137EED54}" type="sibTrans" cxnId="{A43179C9-72A2-49CB-8881-C9FE24951A46}">
      <dgm:prSet/>
      <dgm:spPr/>
      <dgm:t>
        <a:bodyPr/>
        <a:lstStyle/>
        <a:p>
          <a:endParaRPr lang="en-US"/>
        </a:p>
      </dgm:t>
    </dgm:pt>
    <dgm:pt modelId="{0F063982-6E63-4F10-BAFB-D641D4AC07E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BBA5B48-72E4-4DF3-84B8-265AE8F3820E}" type="parTrans" cxnId="{495AA9AA-A612-41C9-95A7-9E78B56CE736}">
      <dgm:prSet/>
      <dgm:spPr/>
      <dgm:t>
        <a:bodyPr/>
        <a:lstStyle/>
        <a:p>
          <a:endParaRPr lang="en-US"/>
        </a:p>
      </dgm:t>
    </dgm:pt>
    <dgm:pt modelId="{3C761C00-4A1B-47B9-B5AD-8363DC800512}" type="sibTrans" cxnId="{495AA9AA-A612-41C9-95A7-9E78B56CE736}">
      <dgm:prSet/>
      <dgm:spPr/>
      <dgm:t>
        <a:bodyPr/>
        <a:lstStyle/>
        <a:p>
          <a:endParaRPr lang="en-US"/>
        </a:p>
      </dgm:t>
    </dgm:pt>
    <dgm:pt modelId="{82455A68-0A9E-4F60-82A3-FF878276015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C659D97-896A-47CE-9027-A2279AAAF229}" type="parTrans" cxnId="{54F128DE-FA77-460C-AFEA-E73EED03767C}">
      <dgm:prSet/>
      <dgm:spPr/>
      <dgm:t>
        <a:bodyPr/>
        <a:lstStyle/>
        <a:p>
          <a:endParaRPr lang="en-US"/>
        </a:p>
      </dgm:t>
    </dgm:pt>
    <dgm:pt modelId="{85E80DD0-10CC-46BC-A142-B8B70131233D}" type="sibTrans" cxnId="{54F128DE-FA77-460C-AFEA-E73EED03767C}">
      <dgm:prSet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3"/>
      <dgm:spPr/>
    </dgm:pt>
    <dgm:pt modelId="{7F6A3DCC-5C4A-4DA0-A9B6-0E93A1BB159E}" type="pres">
      <dgm:prSet presAssocID="{2E6FB10D-CEFA-4AD7-98F6-361F234D2612}" presName="textNode" presStyleLbl="bgShp" presStyleIdx="0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7">
        <dgm:presLayoutVars>
          <dgm:bulletEnabled val="1"/>
        </dgm:presLayoutVars>
      </dgm:prSet>
      <dgm:spPr/>
    </dgm:pt>
    <dgm:pt modelId="{E63C4F51-C6B7-4AF4-A3C9-F07795877F8D}" type="pres">
      <dgm:prSet presAssocID="{ADD7E505-9690-470C-A1EB-D4B38121B7ED}" presName="aSpace2" presStyleCnt="0"/>
      <dgm:spPr/>
    </dgm:pt>
    <dgm:pt modelId="{1EE32A9E-B9B2-4680-A2CE-E808E7966373}" type="pres">
      <dgm:prSet presAssocID="{AC47A275-D5C9-48B7-A809-76D9D79661B4}" presName="childNode" presStyleLbl="node1" presStyleIdx="1" presStyleCnt="7">
        <dgm:presLayoutVars>
          <dgm:bulletEnabled val="1"/>
        </dgm:presLayoutVars>
      </dgm:prSet>
      <dgm:spPr/>
    </dgm:pt>
    <dgm:pt modelId="{DC23420F-8D32-44EC-9B53-53999D2F5BBC}" type="pres">
      <dgm:prSet presAssocID="{AC47A275-D5C9-48B7-A809-76D9D79661B4}" presName="aSpace2" presStyleCnt="0"/>
      <dgm:spPr/>
    </dgm:pt>
    <dgm:pt modelId="{0DF6E534-7DB1-4DD2-9DB2-C1408B5FB180}" type="pres">
      <dgm:prSet presAssocID="{6211C45C-BED5-49EA-ABE1-F4EFDB70D406}" presName="childNode" presStyleLbl="node1" presStyleIdx="2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1" presStyleCnt="3"/>
      <dgm:spPr/>
    </dgm:pt>
    <dgm:pt modelId="{5667726F-B7AE-6940-913F-6D1ACF644D36}" type="pres">
      <dgm:prSet presAssocID="{833C5296-FBCB-B248-93F3-6B6884DE0BE6}" presName="textNode" presStyleLbl="bgShp" presStyleIdx="1" presStyleCnt="3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3" presStyleCnt="7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7">
        <dgm:presLayoutVars>
          <dgm:bulletEnabled val="1"/>
        </dgm:presLayoutVars>
      </dgm:prSet>
      <dgm:spPr/>
    </dgm:pt>
    <dgm:pt modelId="{8F50777A-EE7F-436D-B9E3-41FA313ADFCC}" type="pres">
      <dgm:prSet presAssocID="{D5B21212-34BB-430E-B8EB-F8F12B3C9A3C}" presName="aSpace2" presStyleCnt="0"/>
      <dgm:spPr/>
    </dgm:pt>
    <dgm:pt modelId="{21BBAE4E-AF8F-4A4F-884D-9EE0455CAFDD}" type="pres">
      <dgm:prSet presAssocID="{0F063982-6E63-4F10-BAFB-D641D4AC07E4}" presName="childNode" presStyleLbl="node1" presStyleIdx="5" presStyleCnt="7">
        <dgm:presLayoutVars>
          <dgm:bulletEnabled val="1"/>
        </dgm:presLayoutVars>
      </dgm:prSet>
      <dgm:spPr/>
    </dgm:pt>
    <dgm:pt modelId="{A497CE56-3FB4-4643-B9BB-EA9F858FC15C}" type="pres">
      <dgm:prSet presAssocID="{0F063982-6E63-4F10-BAFB-D641D4AC07E4}" presName="aSpace2" presStyleCnt="0"/>
      <dgm:spPr/>
    </dgm:pt>
    <dgm:pt modelId="{BF7C6C1A-1EEF-4DF8-9F33-8CC7690D3C42}" type="pres">
      <dgm:prSet presAssocID="{82455A68-0A9E-4F60-82A3-FF8782760155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EB398717-4E17-4897-BCD2-22434356EBAD}" srcId="{2E6FB10D-CEFA-4AD7-98F6-361F234D2612}" destId="{AC47A275-D5C9-48B7-A809-76D9D79661B4}" srcOrd="1" destOrd="0" parTransId="{1E709A7D-9512-4501-AE7C-62830E6032E6}" sibTransId="{85F1603E-36C1-41A9-8781-043136446197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F739176E-8B60-4E68-8AA7-E6476E4256E0}" type="presOf" srcId="{0F063982-6E63-4F10-BAFB-D641D4AC07E4}" destId="{21BBAE4E-AF8F-4A4F-884D-9EE0455CAFDD}" srcOrd="0" destOrd="0" presId="urn:microsoft.com/office/officeart/2005/8/layout/lProcess2"/>
    <dgm:cxn modelId="{D80CAD6E-1C0E-4740-83B4-73AFB83B5E05}" type="presOf" srcId="{AC47A275-D5C9-48B7-A809-76D9D79661B4}" destId="{1EE32A9E-B9B2-4680-A2CE-E808E7966373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3B525093-0076-473F-81BF-A9923E919F7E}" type="presOf" srcId="{82455A68-0A9E-4F60-82A3-FF8782760155}" destId="{BF7C6C1A-1EEF-4DF8-9F33-8CC7690D3C42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1A6CCAA2-7B01-46E8-80B8-3572BC579918}" type="presOf" srcId="{6211C45C-BED5-49EA-ABE1-F4EFDB70D406}" destId="{0DF6E534-7DB1-4DD2-9DB2-C1408B5FB180}" srcOrd="0" destOrd="0" presId="urn:microsoft.com/office/officeart/2005/8/layout/lProcess2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495AA9AA-A612-41C9-95A7-9E78B56CE736}" srcId="{A0901E74-3DFE-4250-B5C5-E230AF34335E}" destId="{0F063982-6E63-4F10-BAFB-D641D4AC07E4}" srcOrd="1" destOrd="0" parTransId="{CBBA5B48-72E4-4DF3-84B8-265AE8F3820E}" sibTransId="{3C761C00-4A1B-47B9-B5AD-8363DC800512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43179C9-72A2-49CB-8881-C9FE24951A46}" srcId="{2E6FB10D-CEFA-4AD7-98F6-361F234D2612}" destId="{6211C45C-BED5-49EA-ABE1-F4EFDB70D406}" srcOrd="2" destOrd="0" parTransId="{97D4A56E-6B31-47C3-A3AE-1233FB3FDB94}" sibTransId="{F70B3644-24B9-4C1D-8973-3012137EED54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54F128DE-FA77-460C-AFEA-E73EED03767C}" srcId="{A0901E74-3DFE-4250-B5C5-E230AF34335E}" destId="{82455A68-0A9E-4F60-82A3-FF8782760155}" srcOrd="2" destOrd="0" parTransId="{1C659D97-896A-47CE-9027-A2279AAAF229}" sibTransId="{85E80DD0-10CC-46BC-A142-B8B70131233D}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1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B4709FC7-57D5-4C07-A7E9-F3F02D914A46}" type="presParOf" srcId="{3F8137AC-D30D-4241-B07A-BEA42AA25E6E}" destId="{E63C4F51-C6B7-4AF4-A3C9-F07795877F8D}" srcOrd="1" destOrd="0" presId="urn:microsoft.com/office/officeart/2005/8/layout/lProcess2"/>
    <dgm:cxn modelId="{8556568D-510C-4AA9-9C90-1FD372C8E7DA}" type="presParOf" srcId="{3F8137AC-D30D-4241-B07A-BEA42AA25E6E}" destId="{1EE32A9E-B9B2-4680-A2CE-E808E7966373}" srcOrd="2" destOrd="0" presId="urn:microsoft.com/office/officeart/2005/8/layout/lProcess2"/>
    <dgm:cxn modelId="{BE7F5AC4-E5E6-4278-BBAF-618D160821BE}" type="presParOf" srcId="{3F8137AC-D30D-4241-B07A-BEA42AA25E6E}" destId="{DC23420F-8D32-44EC-9B53-53999D2F5BBC}" srcOrd="3" destOrd="0" presId="urn:microsoft.com/office/officeart/2005/8/layout/lProcess2"/>
    <dgm:cxn modelId="{9902A945-7D08-423D-9EF8-D5CA56A6F0C5}" type="presParOf" srcId="{3F8137AC-D30D-4241-B07A-BEA42AA25E6E}" destId="{0DF6E534-7DB1-4DD2-9DB2-C1408B5FB180}" srcOrd="4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C8AA337C-B17B-7D41-A5F5-B09AC277E87A}" type="presParOf" srcId="{FCCB9DFF-FC85-40A8-B0EA-51C524D27473}" destId="{56C3AA46-F16A-BD49-B4D5-E498C5345C22}" srcOrd="2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44DCF792-6D7D-4B8C-92BD-D0BC9282B855}" type="presParOf" srcId="{4B23089F-2646-4B13-9002-F37666D69CBD}" destId="{8F50777A-EE7F-436D-B9E3-41FA313ADFCC}" srcOrd="1" destOrd="0" presId="urn:microsoft.com/office/officeart/2005/8/layout/lProcess2"/>
    <dgm:cxn modelId="{76A720E8-CAD2-461D-8423-5102AAA8CF1B}" type="presParOf" srcId="{4B23089F-2646-4B13-9002-F37666D69CBD}" destId="{21BBAE4E-AF8F-4A4F-884D-9EE0455CAFDD}" srcOrd="2" destOrd="0" presId="urn:microsoft.com/office/officeart/2005/8/layout/lProcess2"/>
    <dgm:cxn modelId="{A97A7D3F-DD23-4E8E-AA55-1B2FFC638102}" type="presParOf" srcId="{4B23089F-2646-4B13-9002-F37666D69CBD}" destId="{A497CE56-3FB4-4643-B9BB-EA9F858FC15C}" srcOrd="3" destOrd="0" presId="urn:microsoft.com/office/officeart/2005/8/layout/lProcess2"/>
    <dgm:cxn modelId="{68DCFE67-D0A8-41BD-8B17-945A51AA2D44}" type="presParOf" srcId="{4B23089F-2646-4B13-9002-F37666D69CBD}" destId="{BF7C6C1A-1EEF-4DF8-9F33-8CC7690D3C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3BA4B-E041-4D27-A48E-B686A8D4CB3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gm:t>
    </dgm:pt>
    <dgm:pt modelId="{56C21991-0A37-45CC-9A81-C264FAEC7E3A}" type="parTrans" cxnId="{32E3FE7C-966A-4499-B05D-96AC33E68ABB}">
      <dgm:prSet/>
      <dgm:spPr/>
      <dgm:t>
        <a:bodyPr/>
        <a:lstStyle/>
        <a:p>
          <a:endParaRPr lang="en-US"/>
        </a:p>
      </dgm:t>
    </dgm:pt>
    <dgm:pt modelId="{C94DC392-4EB5-4691-92AB-F3BD14D860CF}" type="sibTrans" cxnId="{32E3FE7C-966A-4499-B05D-96AC33E68ABB}">
      <dgm:prSet/>
      <dgm:spPr/>
      <dgm:t>
        <a:bodyPr/>
        <a:lstStyle/>
        <a:p>
          <a:endParaRPr lang="en-US"/>
        </a:p>
      </dgm:t>
    </dgm:pt>
    <dgm:pt modelId="{01CC85EF-D713-41A5-B491-9DED5F9CD6B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بالكسرة</a:t>
          </a:r>
        </a:p>
      </dgm:t>
    </dgm:pt>
    <dgm:pt modelId="{7F99A368-E51D-4B33-AE25-52062D7A04B1}" type="parTrans" cxnId="{51DC8167-9E99-47EC-931F-1219BCE9C205}">
      <dgm:prSet/>
      <dgm:spPr/>
      <dgm:t>
        <a:bodyPr/>
        <a:lstStyle/>
        <a:p>
          <a:endParaRPr lang="en-US"/>
        </a:p>
      </dgm:t>
    </dgm:pt>
    <dgm:pt modelId="{6415C04F-3819-4133-862C-EDA7D9BCD8C7}" type="sibTrans" cxnId="{51DC8167-9E99-47EC-931F-1219BCE9C205}">
      <dgm:prSet/>
      <dgm:spPr/>
      <dgm:t>
        <a:bodyPr/>
        <a:lstStyle/>
        <a:p>
          <a:endParaRPr lang="en-US"/>
        </a:p>
      </dgm:t>
    </dgm:pt>
    <dgm:pt modelId="{119E583D-E264-4EF8-997B-410D880F74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FDAD08E-BCB1-4140-A1B2-68BA6AC4706E}" type="parTrans" cxnId="{8A5E0376-C0CC-4F6D-9072-1770B7BB2B7E}">
      <dgm:prSet/>
      <dgm:spPr/>
      <dgm:t>
        <a:bodyPr/>
        <a:lstStyle/>
        <a:p>
          <a:endParaRPr lang="en-US"/>
        </a:p>
      </dgm:t>
    </dgm:pt>
    <dgm:pt modelId="{31D8BE2C-5BDC-4352-BE2F-1D5B05BC3FA8}" type="sibTrans" cxnId="{8A5E0376-C0CC-4F6D-9072-1770B7BB2B7E}">
      <dgm:prSet/>
      <dgm:spPr/>
      <dgm:t>
        <a:bodyPr/>
        <a:lstStyle/>
        <a:p>
          <a:endParaRPr lang="en-US"/>
        </a:p>
      </dgm:t>
    </dgm:pt>
    <dgm:pt modelId="{D69D66F6-8D39-4142-B84E-959EFAD3C07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19C3C80-4C1D-497E-BEF8-4BB73FA6B6C6}" type="parTrans" cxnId="{43C29210-62C9-4E23-B12C-C39CEAF6D46E}">
      <dgm:prSet/>
      <dgm:spPr/>
      <dgm:t>
        <a:bodyPr/>
        <a:lstStyle/>
        <a:p>
          <a:endParaRPr lang="en-US"/>
        </a:p>
      </dgm:t>
    </dgm:pt>
    <dgm:pt modelId="{AA2B5C1F-E22F-4663-A559-8D16CF4B8515}" type="sibTrans" cxnId="{43C29210-62C9-4E23-B12C-C39CEAF6D46E}">
      <dgm:prSet/>
      <dgm:spPr/>
      <dgm:t>
        <a:bodyPr/>
        <a:lstStyle/>
        <a:p>
          <a:endParaRPr lang="en-US"/>
        </a:p>
      </dgm:t>
    </dgm:pt>
    <dgm:pt modelId="{D40E13F3-3B83-4F55-A55F-B12F788EDDA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69D832-C0A8-4E01-85AE-43D00C161B65}" type="parTrans" cxnId="{7760C2CA-0A5D-4833-B98C-12360FD5FC79}">
      <dgm:prSet/>
      <dgm:spPr/>
      <dgm:t>
        <a:bodyPr/>
        <a:lstStyle/>
        <a:p>
          <a:endParaRPr lang="en-US"/>
        </a:p>
      </dgm:t>
    </dgm:pt>
    <dgm:pt modelId="{CCA8A5B1-D59E-46D8-98AC-6C869488C30B}" type="sibTrans" cxnId="{7760C2CA-0A5D-4833-B98C-12360FD5FC79}">
      <dgm:prSet/>
      <dgm:spPr/>
      <dgm:t>
        <a:bodyPr/>
        <a:lstStyle/>
        <a:p>
          <a:endParaRPr lang="en-US"/>
        </a:p>
      </dgm:t>
    </dgm:pt>
    <dgm:pt modelId="{3656E9D5-6BD6-43F5-8E52-1063D4B26D3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B5D9C9-B19E-404F-B9D5-53F9815E98AF}" type="parTrans" cxnId="{3BCCEBA8-98D4-4DC4-9D51-F18780865816}">
      <dgm:prSet/>
      <dgm:spPr/>
      <dgm:t>
        <a:bodyPr/>
        <a:lstStyle/>
        <a:p>
          <a:endParaRPr lang="en-US"/>
        </a:p>
      </dgm:t>
    </dgm:pt>
    <dgm:pt modelId="{D3D3C58B-4ABA-4516-A12D-1E9EBA9241DF}" type="sibTrans" cxnId="{3BCCEBA8-98D4-4DC4-9D51-F18780865816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C8CB43F9-5FAF-41BE-BF45-575751B783BB}" type="pres">
      <dgm:prSet presAssocID="{80C49AF1-FCE1-4222-BB16-489548276857}" presName="aSpace2" presStyleCnt="0"/>
      <dgm:spPr/>
    </dgm:pt>
    <dgm:pt modelId="{84F700E4-0650-4383-8573-93381A05E4D0}" type="pres">
      <dgm:prSet presAssocID="{119E583D-E264-4EF8-997B-410D880F74EF}" presName="childNode" presStyleLbl="node1" presStyleIdx="1" presStyleCnt="10">
        <dgm:presLayoutVars>
          <dgm:bulletEnabled val="1"/>
        </dgm:presLayoutVars>
      </dgm:prSet>
      <dgm:spPr/>
    </dgm:pt>
    <dgm:pt modelId="{E9ABC960-3247-4DFE-92BD-AC08220CB27C}" type="pres">
      <dgm:prSet presAssocID="{119E583D-E264-4EF8-997B-410D880F74EF}" presName="aSpace2" presStyleCnt="0"/>
      <dgm:spPr/>
    </dgm:pt>
    <dgm:pt modelId="{A3DB2964-9C42-42CD-89F1-3A0AB56AC9F9}" type="pres">
      <dgm:prSet presAssocID="{D69D66F6-8D39-4142-B84E-959EFAD3C07E}" presName="childNode" presStyleLbl="node1" presStyleIdx="2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8CA4973B-810C-4F98-BA5F-738B9F46D504}" type="pres">
      <dgm:prSet presAssocID="{C3C8ED66-6814-4E0F-B6D7-B614518D7B59}" presName="aSpace2" presStyleCnt="0"/>
      <dgm:spPr/>
    </dgm:pt>
    <dgm:pt modelId="{98A81632-840E-432A-8D90-9C9CA99BE2D7}" type="pres">
      <dgm:prSet presAssocID="{D40E13F3-3B83-4F55-A55F-B12F788EDDA6}" presName="childNode" presStyleLbl="node1" presStyleIdx="5" presStyleCnt="10">
        <dgm:presLayoutVars>
          <dgm:bulletEnabled val="1"/>
        </dgm:presLayoutVars>
      </dgm:prSet>
      <dgm:spPr/>
    </dgm:pt>
    <dgm:pt modelId="{477E6B82-01F2-4FF6-BD17-849D9BAC9BD6}" type="pres">
      <dgm:prSet presAssocID="{D40E13F3-3B83-4F55-A55F-B12F788EDDA6}" presName="aSpace2" presStyleCnt="0"/>
      <dgm:spPr/>
    </dgm:pt>
    <dgm:pt modelId="{0945F06F-F60A-4B2E-A01F-1ED995B9FC4C}" type="pres">
      <dgm:prSet presAssocID="{3656E9D5-6BD6-43F5-8E52-1063D4B26D36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0E0B8C63-AAF5-4914-819B-B9DA3A46C3B2}" type="pres">
      <dgm:prSet presAssocID="{42951251-7324-4D31-8B1F-771B4B2EC457}" presName="aSpace2" presStyleCnt="0"/>
      <dgm:spPr/>
    </dgm:pt>
    <dgm:pt modelId="{348A2B17-44A0-4355-8E31-51BCE4C35D7C}" type="pres">
      <dgm:prSet presAssocID="{6CF3BA4B-E041-4D27-A48E-B686A8D4CB32}" presName="childNode" presStyleLbl="node1" presStyleIdx="8" presStyleCnt="10">
        <dgm:presLayoutVars>
          <dgm:bulletEnabled val="1"/>
        </dgm:presLayoutVars>
      </dgm:prSet>
      <dgm:spPr/>
    </dgm:pt>
    <dgm:pt modelId="{8767E09A-7DF6-480F-91D0-EF4B34EA5575}" type="pres">
      <dgm:prSet presAssocID="{6CF3BA4B-E041-4D27-A48E-B686A8D4CB32}" presName="aSpace2" presStyleCnt="0"/>
      <dgm:spPr/>
    </dgm:pt>
    <dgm:pt modelId="{1D9A75FD-331F-424D-B093-573976F50807}" type="pres">
      <dgm:prSet presAssocID="{01CC85EF-D713-41A5-B491-9DED5F9CD6B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43C29210-62C9-4E23-B12C-C39CEAF6D46E}" srcId="{523BC0B2-0DA3-4C5E-B2A6-73B349D1C2ED}" destId="{D69D66F6-8D39-4142-B84E-959EFAD3C07E}" srcOrd="2" destOrd="0" parTransId="{819C3C80-4C1D-497E-BEF8-4BB73FA6B6C6}" sibTransId="{AA2B5C1F-E22F-4663-A559-8D16CF4B8515}"/>
    <dgm:cxn modelId="{1E8D0A15-9F95-4B83-9D00-0E2E8BF9CDFE}" type="presOf" srcId="{119E583D-E264-4EF8-997B-410D880F74EF}" destId="{84F700E4-0650-4383-8573-93381A05E4D0}" srcOrd="0" destOrd="0" presId="urn:microsoft.com/office/officeart/2005/8/layout/lProcess2"/>
    <dgm:cxn modelId="{F7822F17-2EFC-4B7D-A6B1-E82F98427375}" type="presOf" srcId="{6CF3BA4B-E041-4D27-A48E-B686A8D4CB32}" destId="{348A2B17-44A0-4355-8E31-51BCE4C35D7C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2A1B25C-33C9-462E-8DB0-C4A5775FA8FE}" type="presOf" srcId="{01CC85EF-D713-41A5-B491-9DED5F9CD6BB}" destId="{1D9A75FD-331F-424D-B093-573976F50807}" srcOrd="0" destOrd="0" presId="urn:microsoft.com/office/officeart/2005/8/layout/lProcess2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51DC8167-9E99-47EC-931F-1219BCE9C205}" srcId="{CB53FD4D-E7B0-4855-B05A-C8A9F1F7AB72}" destId="{01CC85EF-D713-41A5-B491-9DED5F9CD6BB}" srcOrd="2" destOrd="0" parTransId="{7F99A368-E51D-4B33-AE25-52062D7A04B1}" sibTransId="{6415C04F-3819-4133-862C-EDA7D9BCD8C7}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8A5E0376-C0CC-4F6D-9072-1770B7BB2B7E}" srcId="{523BC0B2-0DA3-4C5E-B2A6-73B349D1C2ED}" destId="{119E583D-E264-4EF8-997B-410D880F74EF}" srcOrd="1" destOrd="0" parTransId="{0FDAD08E-BCB1-4140-A1B2-68BA6AC4706E}" sibTransId="{31D8BE2C-5BDC-4352-BE2F-1D5B05BC3FA8}"/>
    <dgm:cxn modelId="{BD9D3477-00C0-471F-8567-F4F0D2484BD2}" type="presOf" srcId="{D69D66F6-8D39-4142-B84E-959EFAD3C07E}" destId="{A3DB2964-9C42-42CD-89F1-3A0AB56AC9F9}" srcOrd="0" destOrd="0" presId="urn:microsoft.com/office/officeart/2005/8/layout/lProcess2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32E3FE7C-966A-4499-B05D-96AC33E68ABB}" srcId="{CB53FD4D-E7B0-4855-B05A-C8A9F1F7AB72}" destId="{6CF3BA4B-E041-4D27-A48E-B686A8D4CB32}" srcOrd="1" destOrd="0" parTransId="{56C21991-0A37-45CC-9A81-C264FAEC7E3A}" sibTransId="{C94DC392-4EB5-4691-92AB-F3BD14D860CF}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6C80FBA1-A2B5-44A2-AADB-6FF39E4B0CC3}" type="presOf" srcId="{3656E9D5-6BD6-43F5-8E52-1063D4B26D36}" destId="{0945F06F-F60A-4B2E-A01F-1ED995B9FC4C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3BCCEBA8-98D4-4DC4-9D51-F18780865816}" srcId="{35DA90E3-8021-4875-AC5B-6EA22DA5E459}" destId="{3656E9D5-6BD6-43F5-8E52-1063D4B26D36}" srcOrd="2" destOrd="0" parTransId="{5CB5D9C9-B19E-404F-B9D5-53F9815E98AF}" sibTransId="{D3D3C58B-4ABA-4516-A12D-1E9EBA9241DF}"/>
    <dgm:cxn modelId="{35EAB6AF-E8ED-4B26-A77B-3A54E97E8166}" type="presOf" srcId="{D40E13F3-3B83-4F55-A55F-B12F788EDDA6}" destId="{98A81632-840E-432A-8D90-9C9CA99BE2D7}" srcOrd="0" destOrd="0" presId="urn:microsoft.com/office/officeart/2005/8/layout/lProcess2"/>
    <dgm:cxn modelId="{7760C2CA-0A5D-4833-B98C-12360FD5FC79}" srcId="{35DA90E3-8021-4875-AC5B-6EA22DA5E459}" destId="{D40E13F3-3B83-4F55-A55F-B12F788EDDA6}" srcOrd="1" destOrd="0" parTransId="{D169D832-C0A8-4E01-85AE-43D00C161B65}" sibTransId="{CCA8A5B1-D59E-46D8-98AC-6C869488C30B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79A28CA4-5E83-4430-995B-4309BA26EA23}" type="presParOf" srcId="{F61D42EF-B279-4445-B3E8-F8185E55A763}" destId="{C8CB43F9-5FAF-41BE-BF45-575751B783BB}" srcOrd="1" destOrd="0" presId="urn:microsoft.com/office/officeart/2005/8/layout/lProcess2"/>
    <dgm:cxn modelId="{1185665D-8265-4CF6-BA38-4CD4CCCCD6FC}" type="presParOf" srcId="{F61D42EF-B279-4445-B3E8-F8185E55A763}" destId="{84F700E4-0650-4383-8573-93381A05E4D0}" srcOrd="2" destOrd="0" presId="urn:microsoft.com/office/officeart/2005/8/layout/lProcess2"/>
    <dgm:cxn modelId="{644079BC-4FAC-41CE-B3D2-0F7F2B3B300D}" type="presParOf" srcId="{F61D42EF-B279-4445-B3E8-F8185E55A763}" destId="{E9ABC960-3247-4DFE-92BD-AC08220CB27C}" srcOrd="3" destOrd="0" presId="urn:microsoft.com/office/officeart/2005/8/layout/lProcess2"/>
    <dgm:cxn modelId="{28E9186E-F564-4861-A413-A10A41E79937}" type="presParOf" srcId="{F61D42EF-B279-4445-B3E8-F8185E55A763}" destId="{A3DB2964-9C42-42CD-89F1-3A0AB56AC9F9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4E5D343A-DE1A-4546-80B3-0C59D6508822}" type="presParOf" srcId="{CF1E9819-17EC-4A81-9B79-1F89BE267027}" destId="{8CA4973B-810C-4F98-BA5F-738B9F46D504}" srcOrd="1" destOrd="0" presId="urn:microsoft.com/office/officeart/2005/8/layout/lProcess2"/>
    <dgm:cxn modelId="{A4709F60-67CD-4A39-A8E6-C7E4CFB926E1}" type="presParOf" srcId="{CF1E9819-17EC-4A81-9B79-1F89BE267027}" destId="{98A81632-840E-432A-8D90-9C9CA99BE2D7}" srcOrd="2" destOrd="0" presId="urn:microsoft.com/office/officeart/2005/8/layout/lProcess2"/>
    <dgm:cxn modelId="{1599F69B-A70C-4939-99DA-2F159C2D035B}" type="presParOf" srcId="{CF1E9819-17EC-4A81-9B79-1F89BE267027}" destId="{477E6B82-01F2-4FF6-BD17-849D9BAC9BD6}" srcOrd="3" destOrd="0" presId="urn:microsoft.com/office/officeart/2005/8/layout/lProcess2"/>
    <dgm:cxn modelId="{CA69CCCC-38AF-4C0D-9CB2-6B6E8B73B9D9}" type="presParOf" srcId="{CF1E9819-17EC-4A81-9B79-1F89BE267027}" destId="{0945F06F-F60A-4B2E-A01F-1ED995B9FC4C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38338DEC-8340-48C1-8CDB-1A8923FD7395}" type="presParOf" srcId="{A169BEAA-8957-4169-9AF2-7B57EF85E15D}" destId="{0E0B8C63-AAF5-4914-819B-B9DA3A46C3B2}" srcOrd="1" destOrd="0" presId="urn:microsoft.com/office/officeart/2005/8/layout/lProcess2"/>
    <dgm:cxn modelId="{32600560-917F-44BD-9CFC-794501A8E476}" type="presParOf" srcId="{A169BEAA-8957-4169-9AF2-7B57EF85E15D}" destId="{348A2B17-44A0-4355-8E31-51BCE4C35D7C}" srcOrd="2" destOrd="0" presId="urn:microsoft.com/office/officeart/2005/8/layout/lProcess2"/>
    <dgm:cxn modelId="{E2E69A2A-E4A0-40A6-B902-80F037E5332E}" type="presParOf" srcId="{A169BEAA-8957-4169-9AF2-7B57EF85E15D}" destId="{8767E09A-7DF6-480F-91D0-EF4B34EA5575}" srcOrd="3" destOrd="0" presId="urn:microsoft.com/office/officeart/2005/8/layout/lProcess2"/>
    <dgm:cxn modelId="{A5D96D11-2FCB-4C42-BE7A-3A9F965CC9A5}" type="presParOf" srcId="{A169BEAA-8957-4169-9AF2-7B57EF85E15D}" destId="{1D9A75FD-331F-424D-B093-573976F5080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C885B-6C86-4D97-862C-118B4CCC5F6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83EF530-947A-4DBD-8AB6-5379877D7113}" type="parTrans" cxnId="{2853C70A-405F-44FC-B318-4179D4A0AA51}">
      <dgm:prSet/>
      <dgm:spPr/>
      <dgm:t>
        <a:bodyPr/>
        <a:lstStyle/>
        <a:p>
          <a:endParaRPr lang="en-US"/>
        </a:p>
      </dgm:t>
    </dgm:pt>
    <dgm:pt modelId="{8A7E669F-F0EC-401C-AABC-F624F11D69A2}" type="sibTrans" cxnId="{2853C70A-405F-44FC-B318-4179D4A0AA51}">
      <dgm:prSet/>
      <dgm:spPr/>
      <dgm:t>
        <a:bodyPr/>
        <a:lstStyle/>
        <a:p>
          <a:endParaRPr lang="en-US"/>
        </a:p>
      </dgm:t>
    </dgm:pt>
    <dgm:pt modelId="{40304B70-4465-4D91-8951-31D9E83A6AB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2D9F2AD-FCD5-4647-9926-49E055790C78}" type="parTrans" cxnId="{50BE3E6B-E131-4689-B438-90998BCD5EEC}">
      <dgm:prSet/>
      <dgm:spPr/>
      <dgm:t>
        <a:bodyPr/>
        <a:lstStyle/>
        <a:p>
          <a:endParaRPr lang="en-US"/>
        </a:p>
      </dgm:t>
    </dgm:pt>
    <dgm:pt modelId="{755C00CF-963F-4CEC-A714-8F7F37C32108}" type="sibTrans" cxnId="{50BE3E6B-E131-4689-B438-90998BCD5EEC}">
      <dgm:prSet/>
      <dgm:spPr/>
      <dgm:t>
        <a:bodyPr/>
        <a:lstStyle/>
        <a:p>
          <a:endParaRPr lang="en-US"/>
        </a:p>
      </dgm:t>
    </dgm:pt>
    <dgm:pt modelId="{D461A5E3-5AF7-4E2E-92C8-605D1530130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E1EF3D9-2BEC-4856-869A-949DAB41757B}" type="parTrans" cxnId="{D7DA4418-137F-434C-ADD8-D059AF03EBB4}">
      <dgm:prSet/>
      <dgm:spPr/>
      <dgm:t>
        <a:bodyPr/>
        <a:lstStyle/>
        <a:p>
          <a:endParaRPr lang="en-US"/>
        </a:p>
      </dgm:t>
    </dgm:pt>
    <dgm:pt modelId="{96FCAFE8-6F26-4873-B281-8F05C4FF1B49}" type="sibTrans" cxnId="{D7DA4418-137F-434C-ADD8-D059AF03EBB4}">
      <dgm:prSet/>
      <dgm:spPr/>
      <dgm:t>
        <a:bodyPr/>
        <a:lstStyle/>
        <a:p>
          <a:endParaRPr lang="en-US"/>
        </a:p>
      </dgm:t>
    </dgm:pt>
    <dgm:pt modelId="{1BFDB627-9004-4299-8E9F-5A18AE60146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1EF6BB2-7C0F-467C-8B25-FBF1643D77DE}" type="parTrans" cxnId="{4B0B341B-3CD5-42A2-9A8B-F73269315EE4}">
      <dgm:prSet/>
      <dgm:spPr/>
      <dgm:t>
        <a:bodyPr/>
        <a:lstStyle/>
        <a:p>
          <a:endParaRPr lang="en-US"/>
        </a:p>
      </dgm:t>
    </dgm:pt>
    <dgm:pt modelId="{565F3395-212B-4DE2-94FB-BEACEACC6AA3}" type="sibTrans" cxnId="{4B0B341B-3CD5-42A2-9A8B-F73269315EE4}">
      <dgm:prSet/>
      <dgm:spPr/>
      <dgm:t>
        <a:bodyPr/>
        <a:lstStyle/>
        <a:p>
          <a:endParaRPr lang="en-US"/>
        </a:p>
      </dgm:t>
    </dgm:pt>
    <dgm:pt modelId="{9DDD7F65-79F4-4BAF-A399-7471D5ABC16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01CF14-C023-490D-AEDA-0E8961B07AAB}" type="parTrans" cxnId="{A552C3F7-A015-4C8E-A9CE-1BB5DD34E044}">
      <dgm:prSet/>
      <dgm:spPr/>
      <dgm:t>
        <a:bodyPr/>
        <a:lstStyle/>
        <a:p>
          <a:endParaRPr lang="en-US"/>
        </a:p>
      </dgm:t>
    </dgm:pt>
    <dgm:pt modelId="{3137C3AA-1E0F-4F1A-8E29-D86E0DE069E1}" type="sibTrans" cxnId="{A552C3F7-A015-4C8E-A9CE-1BB5DD34E044}">
      <dgm:prSet/>
      <dgm:spPr/>
      <dgm:t>
        <a:bodyPr/>
        <a:lstStyle/>
        <a:p>
          <a:endParaRPr lang="en-US"/>
        </a:p>
      </dgm:t>
    </dgm:pt>
    <dgm:pt modelId="{7550FDC5-15C7-433A-8426-B82A9B8997C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35FC9C-7154-493B-A46C-3A8636EF3629}" type="parTrans" cxnId="{74C46E31-D426-452B-BF74-0A7FDF7474AD}">
      <dgm:prSet/>
      <dgm:spPr/>
      <dgm:t>
        <a:bodyPr/>
        <a:lstStyle/>
        <a:p>
          <a:endParaRPr lang="en-US"/>
        </a:p>
      </dgm:t>
    </dgm:pt>
    <dgm:pt modelId="{C63F040E-7970-469B-B72A-A73ED8D50EF1}" type="sibTrans" cxnId="{74C46E31-D426-452B-BF74-0A7FDF7474AD}">
      <dgm:prSet/>
      <dgm:spPr/>
      <dgm:t>
        <a:bodyPr/>
        <a:lstStyle/>
        <a:p>
          <a:endParaRPr lang="en-US"/>
        </a:p>
      </dgm:t>
    </dgm:pt>
    <dgm:pt modelId="{38B312FB-1B71-453F-8D30-CEEF5F331740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</a:t>
          </a:r>
          <a:r>
            <a:rPr lang="ar-EG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611032-76B9-4258-A73B-49015A0DB450}" type="parTrans" cxnId="{19986983-FD6F-4B11-8889-C5CECA7954C9}">
      <dgm:prSet/>
      <dgm:spPr/>
      <dgm:t>
        <a:bodyPr/>
        <a:lstStyle/>
        <a:p>
          <a:endParaRPr lang="en-US"/>
        </a:p>
      </dgm:t>
    </dgm:pt>
    <dgm:pt modelId="{A6BB4F39-A85F-46A1-BC80-486AC61DE510}" type="sibTrans" cxnId="{19986983-FD6F-4B11-8889-C5CECA7954C9}">
      <dgm:prSet/>
      <dgm:spPr/>
      <dgm:t>
        <a:bodyPr/>
        <a:lstStyle/>
        <a:p>
          <a:endParaRPr lang="en-US"/>
        </a:p>
      </dgm:t>
    </dgm:pt>
    <dgm:pt modelId="{733A4B86-7B41-4B4A-ABFA-EE257A07C21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F38A8DB-3969-4414-BB5E-C8C17A3F9F1E}" type="parTrans" cxnId="{E88456F1-B265-4302-A8BE-D8726BD05430}">
      <dgm:prSet/>
      <dgm:spPr/>
      <dgm:t>
        <a:bodyPr/>
        <a:lstStyle/>
        <a:p>
          <a:endParaRPr lang="en-US"/>
        </a:p>
      </dgm:t>
    </dgm:pt>
    <dgm:pt modelId="{1F328B13-E2EE-4051-B7E8-6DBC1A1926B1}" type="sibTrans" cxnId="{E88456F1-B265-4302-A8BE-D8726BD05430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4"/>
      <dgm:spPr/>
    </dgm:pt>
    <dgm:pt modelId="{7F6A3DCC-5C4A-4DA0-A9B6-0E93A1BB159E}" type="pres">
      <dgm:prSet presAssocID="{2E6FB10D-CEFA-4AD7-98F6-361F234D2612}" presName="textNode" presStyleLbl="bgShp" presStyleIdx="0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10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1" presStyleCnt="4"/>
      <dgm:spPr/>
    </dgm:pt>
    <dgm:pt modelId="{90C135AE-FF67-4630-8994-CC0C0027BEE3}" type="pres">
      <dgm:prSet presAssocID="{A0901E74-3DFE-4250-B5C5-E230AF34335E}" presName="textNode" presStyleLbl="bgShp" presStyleIdx="1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1" presStyleCnt="10">
        <dgm:presLayoutVars>
          <dgm:bulletEnabled val="1"/>
        </dgm:presLayoutVars>
      </dgm:prSet>
      <dgm:spPr/>
    </dgm:pt>
    <dgm:pt modelId="{36DD9517-FEFF-40A6-A816-0E250B759C1F}" type="pres">
      <dgm:prSet presAssocID="{D5B21212-34BB-430E-B8EB-F8F12B3C9A3C}" presName="aSpace2" presStyleCnt="0"/>
      <dgm:spPr/>
    </dgm:pt>
    <dgm:pt modelId="{E3DFE059-23E3-4D47-9DA0-A6B199C4E3F5}" type="pres">
      <dgm:prSet presAssocID="{FC3C885B-6C86-4D97-862C-118B4CCC5F6D}" presName="childNode" presStyleLbl="node1" presStyleIdx="2" presStyleCnt="10">
        <dgm:presLayoutVars>
          <dgm:bulletEnabled val="1"/>
        </dgm:presLayoutVars>
      </dgm:prSet>
      <dgm:spPr/>
    </dgm:pt>
    <dgm:pt modelId="{4103FCE5-5577-4B62-8FE5-875AEB455FE8}" type="pres">
      <dgm:prSet presAssocID="{FC3C885B-6C86-4D97-862C-118B4CCC5F6D}" presName="aSpace2" presStyleCnt="0"/>
      <dgm:spPr/>
    </dgm:pt>
    <dgm:pt modelId="{997D8F76-2774-4C82-BDC3-A505E084E958}" type="pres">
      <dgm:prSet presAssocID="{D461A5E3-5AF7-4E2E-92C8-605D15301308}" presName="childNode" presStyleLbl="node1" presStyleIdx="3" presStyleCnt="10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62A8A240-468D-41AF-9D54-D431639197B3}" type="pres">
      <dgm:prSet presAssocID="{9DDD7F65-79F4-4BAF-A399-7471D5ABC161}" presName="compNode" presStyleCnt="0"/>
      <dgm:spPr/>
    </dgm:pt>
    <dgm:pt modelId="{1DFC534C-81F5-4DDD-8467-1154299C5C8B}" type="pres">
      <dgm:prSet presAssocID="{9DDD7F65-79F4-4BAF-A399-7471D5ABC161}" presName="aNode" presStyleLbl="bgShp" presStyleIdx="2" presStyleCnt="4"/>
      <dgm:spPr/>
    </dgm:pt>
    <dgm:pt modelId="{B3D27349-A27B-4C3F-A383-3354E05B66AC}" type="pres">
      <dgm:prSet presAssocID="{9DDD7F65-79F4-4BAF-A399-7471D5ABC161}" presName="textNode" presStyleLbl="bgShp" presStyleIdx="2" presStyleCnt="4"/>
      <dgm:spPr/>
    </dgm:pt>
    <dgm:pt modelId="{DC3C2082-738E-4535-9AAB-A66FAF54F200}" type="pres">
      <dgm:prSet presAssocID="{9DDD7F65-79F4-4BAF-A399-7471D5ABC161}" presName="compChildNode" presStyleCnt="0"/>
      <dgm:spPr/>
    </dgm:pt>
    <dgm:pt modelId="{5E56FE6B-5920-4E8E-B1C9-7D814CE1BF38}" type="pres">
      <dgm:prSet presAssocID="{9DDD7F65-79F4-4BAF-A399-7471D5ABC161}" presName="theInnerList" presStyleCnt="0"/>
      <dgm:spPr/>
    </dgm:pt>
    <dgm:pt modelId="{039A36B7-60EF-455C-8BDB-076745F19A71}" type="pres">
      <dgm:prSet presAssocID="{7550FDC5-15C7-433A-8426-B82A9B8997CB}" presName="childNode" presStyleLbl="node1" presStyleIdx="4" presStyleCnt="10">
        <dgm:presLayoutVars>
          <dgm:bulletEnabled val="1"/>
        </dgm:presLayoutVars>
      </dgm:prSet>
      <dgm:spPr/>
    </dgm:pt>
    <dgm:pt modelId="{3B3C0A6F-1854-4D0E-B946-937C89E200B8}" type="pres">
      <dgm:prSet presAssocID="{7550FDC5-15C7-433A-8426-B82A9B8997CB}" presName="aSpace2" presStyleCnt="0"/>
      <dgm:spPr/>
    </dgm:pt>
    <dgm:pt modelId="{9FEAB79D-461C-4041-AD5E-390CCC1FC23E}" type="pres">
      <dgm:prSet presAssocID="{38B312FB-1B71-453F-8D30-CEEF5F331740}" presName="childNode" presStyleLbl="node1" presStyleIdx="5" presStyleCnt="10">
        <dgm:presLayoutVars>
          <dgm:bulletEnabled val="1"/>
        </dgm:presLayoutVars>
      </dgm:prSet>
      <dgm:spPr/>
    </dgm:pt>
    <dgm:pt modelId="{18357809-BEE6-4DFD-A22E-4DF3CCA489AC}" type="pres">
      <dgm:prSet presAssocID="{38B312FB-1B71-453F-8D30-CEEF5F331740}" presName="aSpace2" presStyleCnt="0"/>
      <dgm:spPr/>
    </dgm:pt>
    <dgm:pt modelId="{2008DDCF-7D03-45DF-AE82-29EB9E4F5F29}" type="pres">
      <dgm:prSet presAssocID="{733A4B86-7B41-4B4A-ABFA-EE257A07C21A}" presName="childNode" presStyleLbl="node1" presStyleIdx="6" presStyleCnt="10">
        <dgm:presLayoutVars>
          <dgm:bulletEnabled val="1"/>
        </dgm:presLayoutVars>
      </dgm:prSet>
      <dgm:spPr/>
    </dgm:pt>
    <dgm:pt modelId="{7CFAED0F-4FAC-4099-B68D-D7239866D2CC}" type="pres">
      <dgm:prSet presAssocID="{9DDD7F65-79F4-4BAF-A399-7471D5ABC161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7" presStyleCnt="10">
        <dgm:presLayoutVars>
          <dgm:bulletEnabled val="1"/>
        </dgm:presLayoutVars>
      </dgm:prSet>
      <dgm:spPr/>
    </dgm:pt>
    <dgm:pt modelId="{4CBC0D96-D37C-433B-A1BE-22428C285FC5}" type="pres">
      <dgm:prSet presAssocID="{B569FE78-9CFB-4A69-8D9B-A72CFC5A6C9A}" presName="aSpace2" presStyleCnt="0"/>
      <dgm:spPr/>
    </dgm:pt>
    <dgm:pt modelId="{9D8F4338-3904-493E-AA05-378F7E62D837}" type="pres">
      <dgm:prSet presAssocID="{40304B70-4465-4D91-8951-31D9E83A6ABA}" presName="childNode" presStyleLbl="node1" presStyleIdx="8" presStyleCnt="10">
        <dgm:presLayoutVars>
          <dgm:bulletEnabled val="1"/>
        </dgm:presLayoutVars>
      </dgm:prSet>
      <dgm:spPr/>
    </dgm:pt>
    <dgm:pt modelId="{871ACD39-5942-472B-97D6-60A6073F07DC}" type="pres">
      <dgm:prSet presAssocID="{40304B70-4465-4D91-8951-31D9E83A6ABA}" presName="aSpace2" presStyleCnt="0"/>
      <dgm:spPr/>
    </dgm:pt>
    <dgm:pt modelId="{7D2B8D20-F362-47DB-B0E8-2F1ED4E38DEA}" type="pres">
      <dgm:prSet presAssocID="{1BFDB627-9004-4299-8E9F-5A18AE60146D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2853C70A-405F-44FC-B318-4179D4A0AA51}" srcId="{A0901E74-3DFE-4250-B5C5-E230AF34335E}" destId="{FC3C885B-6C86-4D97-862C-118B4CCC5F6D}" srcOrd="1" destOrd="0" parTransId="{583EF530-947A-4DBD-8AB6-5379877D7113}" sibTransId="{8A7E669F-F0EC-401C-AABC-F624F11D69A2}"/>
    <dgm:cxn modelId="{D7DA4418-137F-434C-ADD8-D059AF03EBB4}" srcId="{A0901E74-3DFE-4250-B5C5-E230AF34335E}" destId="{D461A5E3-5AF7-4E2E-92C8-605D15301308}" srcOrd="2" destOrd="0" parTransId="{EE1EF3D9-2BEC-4856-869A-949DAB41757B}" sibTransId="{96FCAFE8-6F26-4873-B281-8F05C4FF1B49}"/>
    <dgm:cxn modelId="{4B0B341B-3CD5-42A2-9A8B-F73269315EE4}" srcId="{8F9A0E1C-9F8A-4597-9ED4-C0026DB92034}" destId="{1BFDB627-9004-4299-8E9F-5A18AE60146D}" srcOrd="2" destOrd="0" parTransId="{61EF6BB2-7C0F-467C-8B25-FBF1643D77DE}" sibTransId="{565F3395-212B-4DE2-94FB-BEACEACC6AA3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74C46E31-D426-452B-BF74-0A7FDF7474AD}" srcId="{9DDD7F65-79F4-4BAF-A399-7471D5ABC161}" destId="{7550FDC5-15C7-433A-8426-B82A9B8997CB}" srcOrd="0" destOrd="0" parTransId="{5935FC9C-7154-493B-A46C-3A8636EF3629}" sibTransId="{C63F040E-7970-469B-B72A-A73ED8D50EF1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1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889E3B60-58D3-4382-8097-50582A28B3BD}" type="presOf" srcId="{FC3C885B-6C86-4D97-862C-118B4CCC5F6D}" destId="{E3DFE059-23E3-4D47-9DA0-A6B199C4E3F5}" srcOrd="0" destOrd="0" presId="urn:microsoft.com/office/officeart/2005/8/layout/lProcess2"/>
    <dgm:cxn modelId="{50BE3E6B-E131-4689-B438-90998BCD5EEC}" srcId="{8F9A0E1C-9F8A-4597-9ED4-C0026DB92034}" destId="{40304B70-4465-4D91-8951-31D9E83A6ABA}" srcOrd="1" destOrd="0" parTransId="{92D9F2AD-FCD5-4647-9926-49E055790C78}" sibTransId="{755C00CF-963F-4CEC-A714-8F7F37C32108}"/>
    <dgm:cxn modelId="{6942D16E-1302-4265-BB37-615FEB7A716B}" type="presOf" srcId="{1BFDB627-9004-4299-8E9F-5A18AE60146D}" destId="{7D2B8D20-F362-47DB-B0E8-2F1ED4E38DEA}" srcOrd="0" destOrd="0" presId="urn:microsoft.com/office/officeart/2005/8/layout/lProcess2"/>
    <dgm:cxn modelId="{04560C5A-9639-4C8C-97D8-5CABA82AAAC0}" type="presOf" srcId="{D461A5E3-5AF7-4E2E-92C8-605D15301308}" destId="{997D8F76-2774-4C82-BDC3-A505E084E958}" srcOrd="0" destOrd="0" presId="urn:microsoft.com/office/officeart/2005/8/layout/lProcess2"/>
    <dgm:cxn modelId="{77BBD97C-4BBB-470B-BE5B-8C1F976D1BF1}" type="presOf" srcId="{733A4B86-7B41-4B4A-ABFA-EE257A07C21A}" destId="{2008DDCF-7D03-45DF-AE82-29EB9E4F5F29}" srcOrd="0" destOrd="0" presId="urn:microsoft.com/office/officeart/2005/8/layout/lProcess2"/>
    <dgm:cxn modelId="{19986983-FD6F-4B11-8889-C5CECA7954C9}" srcId="{9DDD7F65-79F4-4BAF-A399-7471D5ABC161}" destId="{38B312FB-1B71-453F-8D30-CEEF5F331740}" srcOrd="1" destOrd="0" parTransId="{16611032-76B9-4258-A73B-49015A0DB450}" sibTransId="{A6BB4F39-A85F-46A1-BC80-486AC61DE510}"/>
    <dgm:cxn modelId="{C4EEB092-5B43-4E00-B30E-7E704FE47297}" type="presOf" srcId="{40304B70-4465-4D91-8951-31D9E83A6ABA}" destId="{9D8F4338-3904-493E-AA05-378F7E62D837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EB1AFBB-EE40-46A3-B476-BFEDDC08C4A3}" type="presOf" srcId="{9DDD7F65-79F4-4BAF-A399-7471D5ABC161}" destId="{1DFC534C-81F5-4DDD-8467-1154299C5C8B}" srcOrd="0" destOrd="0" presId="urn:microsoft.com/office/officeart/2005/8/layout/lProcess2"/>
    <dgm:cxn modelId="{246144CE-0E64-4210-8B10-BF1476D35365}" type="presOf" srcId="{9DDD7F65-79F4-4BAF-A399-7471D5ABC161}" destId="{B3D27349-A27B-4C3F-A383-3354E05B66AC}" srcOrd="1" destOrd="0" presId="urn:microsoft.com/office/officeart/2005/8/layout/lProcess2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89BA32EA-F8C5-4FCA-B974-E7C54D46FC3F}" type="presOf" srcId="{38B312FB-1B71-453F-8D30-CEEF5F331740}" destId="{9FEAB79D-461C-4041-AD5E-390CCC1FC23E}" srcOrd="0" destOrd="0" presId="urn:microsoft.com/office/officeart/2005/8/layout/lProcess2"/>
    <dgm:cxn modelId="{E88456F1-B265-4302-A8BE-D8726BD05430}" srcId="{9DDD7F65-79F4-4BAF-A399-7471D5ABC161}" destId="{733A4B86-7B41-4B4A-ABFA-EE257A07C21A}" srcOrd="2" destOrd="0" parTransId="{0F38A8DB-3969-4414-BB5E-C8C17A3F9F1E}" sibTransId="{1F328B13-E2EE-4051-B7E8-6DBC1A1926B1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A552C3F7-A015-4C8E-A9CE-1BB5DD34E044}" srcId="{D58F48B4-F030-4267-8A21-C6232D869394}" destId="{9DDD7F65-79F4-4BAF-A399-7471D5ABC161}" srcOrd="2" destOrd="0" parTransId="{1601CF14-C023-490D-AEDA-0E8961B07AAB}" sibTransId="{3137C3AA-1E0F-4F1A-8E29-D86E0DE069E1}"/>
    <dgm:cxn modelId="{2C9B23FC-3233-4A31-9743-3BB669DDF6B0}" type="presOf" srcId="{7550FDC5-15C7-433A-8426-B82A9B8997CB}" destId="{039A36B7-60EF-455C-8BDB-076745F19A71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E30005C3-24BC-4EE4-A7D3-648053D2B899}" type="presParOf" srcId="{FCCB9DFF-FC85-40A8-B0EA-51C524D27473}" destId="{E20576AB-23B0-4058-B0F4-9E87549E0B21}" srcOrd="2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1EF5120-749F-4BF2-BA44-0B51A0111ED8}" type="presParOf" srcId="{4B23089F-2646-4B13-9002-F37666D69CBD}" destId="{36DD9517-FEFF-40A6-A816-0E250B759C1F}" srcOrd="1" destOrd="0" presId="urn:microsoft.com/office/officeart/2005/8/layout/lProcess2"/>
    <dgm:cxn modelId="{B5DC8ADA-862A-46A7-86BD-5282715CA0E7}" type="presParOf" srcId="{4B23089F-2646-4B13-9002-F37666D69CBD}" destId="{E3DFE059-23E3-4D47-9DA0-A6B199C4E3F5}" srcOrd="2" destOrd="0" presId="urn:microsoft.com/office/officeart/2005/8/layout/lProcess2"/>
    <dgm:cxn modelId="{BB41DA20-EDAB-4546-90F0-D9AB3E5CC55B}" type="presParOf" srcId="{4B23089F-2646-4B13-9002-F37666D69CBD}" destId="{4103FCE5-5577-4B62-8FE5-875AEB455FE8}" srcOrd="3" destOrd="0" presId="urn:microsoft.com/office/officeart/2005/8/layout/lProcess2"/>
    <dgm:cxn modelId="{00D08013-0398-49D9-8798-EFB1AE6E58BA}" type="presParOf" srcId="{4B23089F-2646-4B13-9002-F37666D69CBD}" destId="{997D8F76-2774-4C82-BDC3-A505E084E958}" srcOrd="4" destOrd="0" presId="urn:microsoft.com/office/officeart/2005/8/layout/lProcess2"/>
    <dgm:cxn modelId="{57146185-F673-41AC-8350-2A3FDB53597D}" type="presParOf" srcId="{FCCB9DFF-FC85-40A8-B0EA-51C524D27473}" destId="{BFA8356F-0519-4CE0-8C50-EE0DE97C8F2F}" srcOrd="3" destOrd="0" presId="urn:microsoft.com/office/officeart/2005/8/layout/lProcess2"/>
    <dgm:cxn modelId="{F9C7DA5A-48EE-407F-9CF2-745EDCAD31EC}" type="presParOf" srcId="{FCCB9DFF-FC85-40A8-B0EA-51C524D27473}" destId="{62A8A240-468D-41AF-9D54-D431639197B3}" srcOrd="4" destOrd="0" presId="urn:microsoft.com/office/officeart/2005/8/layout/lProcess2"/>
    <dgm:cxn modelId="{3C438A5A-8855-4328-9774-DC048AF390DA}" type="presParOf" srcId="{62A8A240-468D-41AF-9D54-D431639197B3}" destId="{1DFC534C-81F5-4DDD-8467-1154299C5C8B}" srcOrd="0" destOrd="0" presId="urn:microsoft.com/office/officeart/2005/8/layout/lProcess2"/>
    <dgm:cxn modelId="{B40764AB-7F4D-4EC7-A5E9-ED87E309E3B7}" type="presParOf" srcId="{62A8A240-468D-41AF-9D54-D431639197B3}" destId="{B3D27349-A27B-4C3F-A383-3354E05B66AC}" srcOrd="1" destOrd="0" presId="urn:microsoft.com/office/officeart/2005/8/layout/lProcess2"/>
    <dgm:cxn modelId="{98779B93-066E-47A5-B814-8555C9DB7051}" type="presParOf" srcId="{62A8A240-468D-41AF-9D54-D431639197B3}" destId="{DC3C2082-738E-4535-9AAB-A66FAF54F200}" srcOrd="2" destOrd="0" presId="urn:microsoft.com/office/officeart/2005/8/layout/lProcess2"/>
    <dgm:cxn modelId="{E80CD55C-47F5-481D-B3BC-EB392BAA9EAF}" type="presParOf" srcId="{DC3C2082-738E-4535-9AAB-A66FAF54F200}" destId="{5E56FE6B-5920-4E8E-B1C9-7D814CE1BF38}" srcOrd="0" destOrd="0" presId="urn:microsoft.com/office/officeart/2005/8/layout/lProcess2"/>
    <dgm:cxn modelId="{AD849E9B-A0C1-486C-B799-511C34007F6C}" type="presParOf" srcId="{5E56FE6B-5920-4E8E-B1C9-7D814CE1BF38}" destId="{039A36B7-60EF-455C-8BDB-076745F19A71}" srcOrd="0" destOrd="0" presId="urn:microsoft.com/office/officeart/2005/8/layout/lProcess2"/>
    <dgm:cxn modelId="{BAF51795-4AA1-4B09-83D4-C875F22F3B69}" type="presParOf" srcId="{5E56FE6B-5920-4E8E-B1C9-7D814CE1BF38}" destId="{3B3C0A6F-1854-4D0E-B946-937C89E200B8}" srcOrd="1" destOrd="0" presId="urn:microsoft.com/office/officeart/2005/8/layout/lProcess2"/>
    <dgm:cxn modelId="{12D9A54E-3753-4F54-A2CB-1AA4DFCF56F6}" type="presParOf" srcId="{5E56FE6B-5920-4E8E-B1C9-7D814CE1BF38}" destId="{9FEAB79D-461C-4041-AD5E-390CCC1FC23E}" srcOrd="2" destOrd="0" presId="urn:microsoft.com/office/officeart/2005/8/layout/lProcess2"/>
    <dgm:cxn modelId="{4670004C-8B50-428C-92C5-526E2F6E19A2}" type="presParOf" srcId="{5E56FE6B-5920-4E8E-B1C9-7D814CE1BF38}" destId="{18357809-BEE6-4DFD-A22E-4DF3CCA489AC}" srcOrd="3" destOrd="0" presId="urn:microsoft.com/office/officeart/2005/8/layout/lProcess2"/>
    <dgm:cxn modelId="{4FC489F4-8967-4EBD-A0CC-528CE0EF4889}" type="presParOf" srcId="{5E56FE6B-5920-4E8E-B1C9-7D814CE1BF38}" destId="{2008DDCF-7D03-45DF-AE82-29EB9E4F5F29}" srcOrd="4" destOrd="0" presId="urn:microsoft.com/office/officeart/2005/8/layout/lProcess2"/>
    <dgm:cxn modelId="{D7BB4796-B5B1-45E8-8AB7-A85223F1F15F}" type="presParOf" srcId="{FCCB9DFF-FC85-40A8-B0EA-51C524D27473}" destId="{7CFAED0F-4FAC-4099-B68D-D7239866D2CC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77E5EF67-09E0-4B23-8433-BAD1105F413E}" type="presParOf" srcId="{2027F510-ACA1-44F1-A844-20A3CA3332C2}" destId="{4CBC0D96-D37C-433B-A1BE-22428C285FC5}" srcOrd="1" destOrd="0" presId="urn:microsoft.com/office/officeart/2005/8/layout/lProcess2"/>
    <dgm:cxn modelId="{12C37C75-D696-401E-A149-A627D4C282BD}" type="presParOf" srcId="{2027F510-ACA1-44F1-A844-20A3CA3332C2}" destId="{9D8F4338-3904-493E-AA05-378F7E62D837}" srcOrd="2" destOrd="0" presId="urn:microsoft.com/office/officeart/2005/8/layout/lProcess2"/>
    <dgm:cxn modelId="{1B30597E-9FD7-41AD-B541-6F38D85531A6}" type="presParOf" srcId="{2027F510-ACA1-44F1-A844-20A3CA3332C2}" destId="{871ACD39-5942-472B-97D6-60A6073F07DC}" srcOrd="3" destOrd="0" presId="urn:microsoft.com/office/officeart/2005/8/layout/lProcess2"/>
    <dgm:cxn modelId="{1963B8DD-2DE2-47E8-BBBC-21693AC1EDF6}" type="presParOf" srcId="{2027F510-ACA1-44F1-A844-20A3CA3332C2}" destId="{7D2B8D20-F362-47DB-B0E8-2F1ED4E38DE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8387AD6A-4F27-4B95-A562-1683FBF649FF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76694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90000"/>
        <a:ext cx="7300891" cy="426206"/>
      </dsp:txXfrm>
    </dsp:sp>
    <dsp:sp modelId="{AFE274BA-AFE9-47FD-8F38-6873B8EE4A76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76C0-093A-411B-B403-C030576AD46F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0660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2966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65A5C3E1-CDEA-4947-9CC3-DAB20DD755E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A9A2-A56D-4C94-8892-8343D5C17A56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20360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sp:txBody>
      <dsp:txXfrm>
        <a:off x="4220360" y="0"/>
        <a:ext cx="1962607" cy="702445"/>
      </dsp:txXfrm>
    </dsp:sp>
    <dsp:sp modelId="{6B81A02A-70C9-4E2D-AAF3-4C508127B930}">
      <dsp:nvSpPr>
        <dsp:cNvPr id="0" name=""/>
        <dsp:cNvSpPr/>
      </dsp:nvSpPr>
      <dsp:spPr>
        <a:xfrm>
          <a:off x="4416621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461198" y="747022"/>
        <a:ext cx="1480931" cy="1432810"/>
      </dsp:txXfrm>
    </dsp:sp>
    <dsp:sp modelId="{20E147C9-C7D7-4837-A4BA-AFB78515B0B0}">
      <dsp:nvSpPr>
        <dsp:cNvPr id="0" name=""/>
        <dsp:cNvSpPr/>
      </dsp:nvSpPr>
      <dsp:spPr>
        <a:xfrm>
          <a:off x="2110557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10557" y="0"/>
        <a:ext cx="1962607" cy="702445"/>
      </dsp:txXfrm>
    </dsp:sp>
    <dsp:sp modelId="{3935F582-7A7A-464E-9614-680947D7CACB}">
      <dsp:nvSpPr>
        <dsp:cNvPr id="0" name=""/>
        <dsp:cNvSpPr/>
      </dsp:nvSpPr>
      <dsp:spPr>
        <a:xfrm>
          <a:off x="2306818" y="702645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0291" y="716118"/>
        <a:ext cx="1543139" cy="433061"/>
      </dsp:txXfrm>
    </dsp:sp>
    <dsp:sp modelId="{55B1427D-D320-4559-AFB3-51DCF2E82011}">
      <dsp:nvSpPr>
        <dsp:cNvPr id="0" name=""/>
        <dsp:cNvSpPr/>
      </dsp:nvSpPr>
      <dsp:spPr>
        <a:xfrm>
          <a:off x="2306818" y="1233423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320291" y="1246896"/>
        <a:ext cx="1543139" cy="433061"/>
      </dsp:txXfrm>
    </dsp:sp>
    <dsp:sp modelId="{4E1510D4-5C73-4976-9824-C466C45CCC63}">
      <dsp:nvSpPr>
        <dsp:cNvPr id="0" name=""/>
        <dsp:cNvSpPr/>
      </dsp:nvSpPr>
      <dsp:spPr>
        <a:xfrm>
          <a:off x="2306818" y="1764201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320291" y="1777674"/>
        <a:ext cx="1543139" cy="433061"/>
      </dsp:txXfrm>
    </dsp:sp>
    <dsp:sp modelId="{61754F19-6015-4156-A343-B79ED677FD2D}">
      <dsp:nvSpPr>
        <dsp:cNvPr id="0" name=""/>
        <dsp:cNvSpPr/>
      </dsp:nvSpPr>
      <dsp:spPr>
        <a:xfrm>
          <a:off x="754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4" y="0"/>
        <a:ext cx="1962607" cy="702445"/>
      </dsp:txXfrm>
    </dsp:sp>
    <dsp:sp modelId="{CA46D131-27C8-4B25-A45B-DD3892AA816D}">
      <dsp:nvSpPr>
        <dsp:cNvPr id="0" name=""/>
        <dsp:cNvSpPr/>
      </dsp:nvSpPr>
      <dsp:spPr>
        <a:xfrm>
          <a:off x="197015" y="702645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716118"/>
        <a:ext cx="1543139" cy="433061"/>
      </dsp:txXfrm>
    </dsp:sp>
    <dsp:sp modelId="{2D42883E-5E6A-4C17-B5C3-F91C7E6BFDB5}">
      <dsp:nvSpPr>
        <dsp:cNvPr id="0" name=""/>
        <dsp:cNvSpPr/>
      </dsp:nvSpPr>
      <dsp:spPr>
        <a:xfrm>
          <a:off x="197015" y="1233423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ب(اللام)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1246896"/>
        <a:ext cx="1543139" cy="433061"/>
      </dsp:txXfrm>
    </dsp:sp>
    <dsp:sp modelId="{260204FC-0107-41A6-BC87-D2C04C116B6F}">
      <dsp:nvSpPr>
        <dsp:cNvPr id="0" name=""/>
        <dsp:cNvSpPr/>
      </dsp:nvSpPr>
      <dsp:spPr>
        <a:xfrm>
          <a:off x="197015" y="1764201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1777674"/>
        <a:ext cx="1543139" cy="4330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8387AD6A-4F27-4B95-A562-1683FBF649FF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76694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90000"/>
        <a:ext cx="7300891" cy="426206"/>
      </dsp:txXfrm>
    </dsp:sp>
    <dsp:sp modelId="{AFE274BA-AFE9-47FD-8F38-6873B8EE4A76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76C0-093A-411B-B403-C030576AD46F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0660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2966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65A5C3E1-CDEA-4947-9CC3-DAB20DD755E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A9A2-A56D-4C94-8892-8343D5C17A56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8C50-82C1-0849-8A95-E95533BE284E}">
      <dsp:nvSpPr>
        <dsp:cNvPr id="0" name=""/>
        <dsp:cNvSpPr/>
      </dsp:nvSpPr>
      <dsp:spPr>
        <a:xfrm>
          <a:off x="5238749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حروف العطف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657736"/>
        <a:ext cx="1212333" cy="1212333"/>
      </dsp:txXfrm>
    </dsp:sp>
    <dsp:sp modelId="{01340F2A-0DE9-5E4D-8331-4166D7236F2E}">
      <dsp:nvSpPr>
        <dsp:cNvPr id="0" name=""/>
        <dsp:cNvSpPr/>
      </dsp:nvSpPr>
      <dsp:spPr>
        <a:xfrm rot="16200000">
          <a:off x="5913323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1952245"/>
        <a:ext cx="255746" cy="349757"/>
      </dsp:txXfrm>
    </dsp:sp>
    <dsp:sp modelId="{EA3782FA-77D8-0540-8BFC-934370A406D2}">
      <dsp:nvSpPr>
        <dsp:cNvPr id="0" name=""/>
        <dsp:cNvSpPr/>
      </dsp:nvSpPr>
      <dsp:spPr>
        <a:xfrm>
          <a:off x="5238749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53893"/>
        <a:ext cx="1212333" cy="1212333"/>
      </dsp:txXfrm>
    </dsp:sp>
    <dsp:sp modelId="{50805EE0-D468-EE4D-B8A8-CBB2F162C92E}">
      <dsp:nvSpPr>
        <dsp:cNvPr id="0" name=""/>
        <dsp:cNvSpPr/>
      </dsp:nvSpPr>
      <dsp:spPr>
        <a:xfrm>
          <a:off x="7104904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4" y="3089024"/>
        <a:ext cx="255746" cy="349757"/>
      </dsp:txXfrm>
    </dsp:sp>
    <dsp:sp modelId="{ED955E0C-8A10-7549-A0D9-4071F373399F}">
      <dsp:nvSpPr>
        <dsp:cNvPr id="0" name=""/>
        <dsp:cNvSpPr/>
      </dsp:nvSpPr>
      <dsp:spPr>
        <a:xfrm>
          <a:off x="7642591" y="2406653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4" y="2657736"/>
        <a:ext cx="1212333" cy="1212333"/>
      </dsp:txXfrm>
    </dsp:sp>
    <dsp:sp modelId="{4AD6600E-29B9-F040-9AE0-6342ADD2820C}">
      <dsp:nvSpPr>
        <dsp:cNvPr id="0" name=""/>
        <dsp:cNvSpPr/>
      </dsp:nvSpPr>
      <dsp:spPr>
        <a:xfrm rot="5400000">
          <a:off x="5913323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4225803"/>
        <a:ext cx="255746" cy="349757"/>
      </dsp:txXfrm>
    </dsp:sp>
    <dsp:sp modelId="{CD9DF2D4-2F4D-6542-884E-6D5F0D71D857}">
      <dsp:nvSpPr>
        <dsp:cNvPr id="0" name=""/>
        <dsp:cNvSpPr/>
      </dsp:nvSpPr>
      <dsp:spPr>
        <a:xfrm>
          <a:off x="5238749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أو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5061578"/>
        <a:ext cx="1212333" cy="1212333"/>
      </dsp:txXfrm>
    </dsp:sp>
    <dsp:sp modelId="{38EA128B-19DD-9A46-A719-6F14E8ED33DA}">
      <dsp:nvSpPr>
        <dsp:cNvPr id="0" name=""/>
        <dsp:cNvSpPr/>
      </dsp:nvSpPr>
      <dsp:spPr>
        <a:xfrm rot="10800000">
          <a:off x="4721742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7" y="3089024"/>
        <a:ext cx="255746" cy="349757"/>
      </dsp:txXfrm>
    </dsp:sp>
    <dsp:sp modelId="{4478D337-D4C1-8045-B667-5A6AA83C6873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112204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sp:txBody>
      <dsp:txXfrm>
        <a:off x="6112204" y="0"/>
        <a:ext cx="1136619" cy="993523"/>
      </dsp:txXfrm>
    </dsp:sp>
    <dsp:sp modelId="{3F954458-D785-43FF-A3F5-9AFDFF2C6008}">
      <dsp:nvSpPr>
        <dsp:cNvPr id="0" name=""/>
        <dsp:cNvSpPr/>
      </dsp:nvSpPr>
      <dsp:spPr>
        <a:xfrm>
          <a:off x="6225866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252498" y="1020155"/>
        <a:ext cx="856031" cy="2099369"/>
      </dsp:txXfrm>
    </dsp:sp>
    <dsp:sp modelId="{20E147C9-C7D7-4837-A4BA-AFB78515B0B0}">
      <dsp:nvSpPr>
        <dsp:cNvPr id="0" name=""/>
        <dsp:cNvSpPr/>
      </dsp:nvSpPr>
      <dsp:spPr>
        <a:xfrm>
          <a:off x="4890339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الزوجُ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90339" y="0"/>
        <a:ext cx="1136619" cy="993523"/>
      </dsp:txXfrm>
    </dsp:sp>
    <dsp:sp modelId="{3935F582-7A7A-464E-9614-680947D7CACB}">
      <dsp:nvSpPr>
        <dsp:cNvPr id="0" name=""/>
        <dsp:cNvSpPr/>
      </dsp:nvSpPr>
      <dsp:spPr>
        <a:xfrm>
          <a:off x="5004001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1012862"/>
        <a:ext cx="871183" cy="612513"/>
      </dsp:txXfrm>
    </dsp:sp>
    <dsp:sp modelId="{96CBAE6B-30E8-4C31-A75B-4876381DA7C2}">
      <dsp:nvSpPr>
        <dsp:cNvPr id="0" name=""/>
        <dsp:cNvSpPr/>
      </dsp:nvSpPr>
      <dsp:spPr>
        <a:xfrm>
          <a:off x="5004001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1763583"/>
        <a:ext cx="871183" cy="612513"/>
      </dsp:txXfrm>
    </dsp:sp>
    <dsp:sp modelId="{64EBF1C5-1540-435F-A0B1-2CA5698C6C0C}">
      <dsp:nvSpPr>
        <dsp:cNvPr id="0" name=""/>
        <dsp:cNvSpPr/>
      </dsp:nvSpPr>
      <dsp:spPr>
        <a:xfrm>
          <a:off x="5004001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2514304"/>
        <a:ext cx="871183" cy="612513"/>
      </dsp:txXfrm>
    </dsp:sp>
    <dsp:sp modelId="{01A9DF45-E1D4-3D43-B561-1C4CCD4CAA17}">
      <dsp:nvSpPr>
        <dsp:cNvPr id="0" name=""/>
        <dsp:cNvSpPr/>
      </dsp:nvSpPr>
      <dsp:spPr>
        <a:xfrm>
          <a:off x="3668473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8473" y="0"/>
        <a:ext cx="1136619" cy="993523"/>
      </dsp:txXfrm>
    </dsp:sp>
    <dsp:sp modelId="{942C4504-62B7-456D-9671-F6BBBDFC78D7}">
      <dsp:nvSpPr>
        <dsp:cNvPr id="0" name=""/>
        <dsp:cNvSpPr/>
      </dsp:nvSpPr>
      <dsp:spPr>
        <a:xfrm>
          <a:off x="3782135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08767" y="1020155"/>
        <a:ext cx="856031" cy="2099369"/>
      </dsp:txXfrm>
    </dsp:sp>
    <dsp:sp modelId="{61754F19-6015-4156-A343-B79ED677FD2D}">
      <dsp:nvSpPr>
        <dsp:cNvPr id="0" name=""/>
        <dsp:cNvSpPr/>
      </dsp:nvSpPr>
      <dsp:spPr>
        <a:xfrm>
          <a:off x="2446608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الزوجةُ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46608" y="0"/>
        <a:ext cx="1136619" cy="993523"/>
      </dsp:txXfrm>
    </dsp:sp>
    <dsp:sp modelId="{CA46D131-27C8-4B25-A45B-DD3892AA816D}">
      <dsp:nvSpPr>
        <dsp:cNvPr id="0" name=""/>
        <dsp:cNvSpPr/>
      </dsp:nvSpPr>
      <dsp:spPr>
        <a:xfrm>
          <a:off x="2560270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1012862"/>
        <a:ext cx="871183" cy="612513"/>
      </dsp:txXfrm>
    </dsp:sp>
    <dsp:sp modelId="{9A4CE3AE-C240-499E-A730-7EA219D334CB}">
      <dsp:nvSpPr>
        <dsp:cNvPr id="0" name=""/>
        <dsp:cNvSpPr/>
      </dsp:nvSpPr>
      <dsp:spPr>
        <a:xfrm>
          <a:off x="2560270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1763583"/>
        <a:ext cx="871183" cy="612513"/>
      </dsp:txXfrm>
    </dsp:sp>
    <dsp:sp modelId="{4F20F5C3-E21B-44F0-8A71-83B899829F5C}">
      <dsp:nvSpPr>
        <dsp:cNvPr id="0" name=""/>
        <dsp:cNvSpPr/>
      </dsp:nvSpPr>
      <dsp:spPr>
        <a:xfrm>
          <a:off x="2560270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2514304"/>
        <a:ext cx="871183" cy="612513"/>
      </dsp:txXfrm>
    </dsp:sp>
    <dsp:sp modelId="{A45FCBF1-E6A5-49E9-90CD-EAACEC9FC6A4}">
      <dsp:nvSpPr>
        <dsp:cNvPr id="0" name=""/>
        <dsp:cNvSpPr/>
      </dsp:nvSpPr>
      <dsp:spPr>
        <a:xfrm>
          <a:off x="1224742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24742" y="0"/>
        <a:ext cx="1136619" cy="993523"/>
      </dsp:txXfrm>
    </dsp:sp>
    <dsp:sp modelId="{A68B174C-2686-4D77-8581-C7410E0C17EC}">
      <dsp:nvSpPr>
        <dsp:cNvPr id="0" name=""/>
        <dsp:cNvSpPr/>
      </dsp:nvSpPr>
      <dsp:spPr>
        <a:xfrm>
          <a:off x="1338404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5036" y="1020155"/>
        <a:ext cx="856031" cy="2099369"/>
      </dsp:txXfrm>
    </dsp:sp>
    <dsp:sp modelId="{B72793DD-AC85-46F4-B1CD-1A3B9FE555CB}">
      <dsp:nvSpPr>
        <dsp:cNvPr id="0" name=""/>
        <dsp:cNvSpPr/>
      </dsp:nvSpPr>
      <dsp:spPr>
        <a:xfrm>
          <a:off x="2876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السيارةِ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6" y="0"/>
        <a:ext cx="1136619" cy="993523"/>
      </dsp:txXfrm>
    </dsp:sp>
    <dsp:sp modelId="{37774061-90D1-412D-9BEA-16BE050CEB6B}">
      <dsp:nvSpPr>
        <dsp:cNvPr id="0" name=""/>
        <dsp:cNvSpPr/>
      </dsp:nvSpPr>
      <dsp:spPr>
        <a:xfrm>
          <a:off x="116538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1012862"/>
        <a:ext cx="871183" cy="612513"/>
      </dsp:txXfrm>
    </dsp:sp>
    <dsp:sp modelId="{79048608-FEC9-41AC-8923-80EB421464E4}">
      <dsp:nvSpPr>
        <dsp:cNvPr id="0" name=""/>
        <dsp:cNvSpPr/>
      </dsp:nvSpPr>
      <dsp:spPr>
        <a:xfrm>
          <a:off x="116538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1763583"/>
        <a:ext cx="871183" cy="612513"/>
      </dsp:txXfrm>
    </dsp:sp>
    <dsp:sp modelId="{C4763E24-9BE4-49D3-AC51-6223496D48C8}">
      <dsp:nvSpPr>
        <dsp:cNvPr id="0" name=""/>
        <dsp:cNvSpPr/>
      </dsp:nvSpPr>
      <dsp:spPr>
        <a:xfrm>
          <a:off x="116538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2514304"/>
        <a:ext cx="871183" cy="6125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512759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sp:txBody>
      <dsp:txXfrm>
        <a:off x="5512759" y="0"/>
        <a:ext cx="1025146" cy="1039243"/>
      </dsp:txXfrm>
    </dsp:sp>
    <dsp:sp modelId="{571D4F22-B91D-4523-9A2A-91B1A2535B58}">
      <dsp:nvSpPr>
        <dsp:cNvPr id="0" name=""/>
        <dsp:cNvSpPr/>
      </dsp:nvSpPr>
      <dsp:spPr>
        <a:xfrm>
          <a:off x="5615274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5639294" y="1063263"/>
        <a:ext cx="772077" cy="2203653"/>
      </dsp:txXfrm>
    </dsp:sp>
    <dsp:sp modelId="{ABF43DF6-28C5-412C-81C4-6E4CFD017869}">
      <dsp:nvSpPr>
        <dsp:cNvPr id="0" name=""/>
        <dsp:cNvSpPr/>
      </dsp:nvSpPr>
      <dsp:spPr>
        <a:xfrm>
          <a:off x="4410726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4410726" y="0"/>
        <a:ext cx="1025146" cy="1039243"/>
      </dsp:txXfrm>
    </dsp:sp>
    <dsp:sp modelId="{C4E96EE0-5722-4477-BA3A-58B467583E20}">
      <dsp:nvSpPr>
        <dsp:cNvPr id="0" name=""/>
        <dsp:cNvSpPr/>
      </dsp:nvSpPr>
      <dsp:spPr>
        <a:xfrm>
          <a:off x="4513241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0990"/>
                <a:satOff val="-3707"/>
                <a:lumOff val="8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1059472"/>
        <a:ext cx="780251" cy="640699"/>
      </dsp:txXfrm>
    </dsp:sp>
    <dsp:sp modelId="{FDC62BE3-DFD0-4D5A-9696-40A6B354E69E}">
      <dsp:nvSpPr>
        <dsp:cNvPr id="0" name=""/>
        <dsp:cNvSpPr/>
      </dsp:nvSpPr>
      <dsp:spPr>
        <a:xfrm>
          <a:off x="4513241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81980"/>
                <a:satOff val="-7414"/>
                <a:lumOff val="17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1844740"/>
        <a:ext cx="780251" cy="640699"/>
      </dsp:txXfrm>
    </dsp:sp>
    <dsp:sp modelId="{1D7864DB-7C57-49C6-B826-B2FC7E2AEEA1}">
      <dsp:nvSpPr>
        <dsp:cNvPr id="0" name=""/>
        <dsp:cNvSpPr/>
      </dsp:nvSpPr>
      <dsp:spPr>
        <a:xfrm>
          <a:off x="4513241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672970"/>
                <a:satOff val="-11121"/>
                <a:lumOff val="26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2630008"/>
        <a:ext cx="780251" cy="640699"/>
      </dsp:txXfrm>
    </dsp:sp>
    <dsp:sp modelId="{02EA50A7-419B-451C-9256-492B9B61EC0E}">
      <dsp:nvSpPr>
        <dsp:cNvPr id="0" name=""/>
        <dsp:cNvSpPr/>
      </dsp:nvSpPr>
      <dsp:spPr>
        <a:xfrm>
          <a:off x="3308693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308693" y="0"/>
        <a:ext cx="1025146" cy="1039243"/>
      </dsp:txXfrm>
    </dsp:sp>
    <dsp:sp modelId="{F8BFE4A3-81A1-4D79-BA4B-F9720FA3F87C}">
      <dsp:nvSpPr>
        <dsp:cNvPr id="0" name=""/>
        <dsp:cNvSpPr/>
      </dsp:nvSpPr>
      <dsp:spPr>
        <a:xfrm>
          <a:off x="3411208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63960"/>
                <a:satOff val="-14828"/>
                <a:lumOff val="34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435228" y="1063263"/>
        <a:ext cx="772077" cy="2203653"/>
      </dsp:txXfrm>
    </dsp:sp>
    <dsp:sp modelId="{E1CEE5FE-3053-4DFA-8339-7C723F0BC44B}">
      <dsp:nvSpPr>
        <dsp:cNvPr id="0" name=""/>
        <dsp:cNvSpPr/>
      </dsp:nvSpPr>
      <dsp:spPr>
        <a:xfrm>
          <a:off x="2206660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المعلمُ</a:t>
          </a:r>
        </a:p>
      </dsp:txBody>
      <dsp:txXfrm>
        <a:off x="2206660" y="0"/>
        <a:ext cx="1025146" cy="1039243"/>
      </dsp:txXfrm>
    </dsp:sp>
    <dsp:sp modelId="{904BD40D-15DF-46C0-9463-A5DFD4ABCB3D}">
      <dsp:nvSpPr>
        <dsp:cNvPr id="0" name=""/>
        <dsp:cNvSpPr/>
      </dsp:nvSpPr>
      <dsp:spPr>
        <a:xfrm>
          <a:off x="2309175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4951"/>
                <a:satOff val="-18535"/>
                <a:lumOff val="43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1059472"/>
        <a:ext cx="780251" cy="640699"/>
      </dsp:txXfrm>
    </dsp:sp>
    <dsp:sp modelId="{303ECB64-9AC0-4600-82B5-0EE119E89731}">
      <dsp:nvSpPr>
        <dsp:cNvPr id="0" name=""/>
        <dsp:cNvSpPr/>
      </dsp:nvSpPr>
      <dsp:spPr>
        <a:xfrm>
          <a:off x="2309175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345940"/>
                <a:satOff val="-22242"/>
                <a:lumOff val="5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1844740"/>
        <a:ext cx="780251" cy="640699"/>
      </dsp:txXfrm>
    </dsp:sp>
    <dsp:sp modelId="{6A24525C-9641-49C1-8D4F-26EF22CCFD22}">
      <dsp:nvSpPr>
        <dsp:cNvPr id="0" name=""/>
        <dsp:cNvSpPr/>
      </dsp:nvSpPr>
      <dsp:spPr>
        <a:xfrm>
          <a:off x="2309175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36930"/>
                <a:satOff val="-25949"/>
                <a:lumOff val="61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2630008"/>
        <a:ext cx="780251" cy="640699"/>
      </dsp:txXfrm>
    </dsp:sp>
    <dsp:sp modelId="{74527BD2-109B-4018-84E5-F5A599F75077}">
      <dsp:nvSpPr>
        <dsp:cNvPr id="0" name=""/>
        <dsp:cNvSpPr/>
      </dsp:nvSpPr>
      <dsp:spPr>
        <a:xfrm>
          <a:off x="1104627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sp:txBody>
      <dsp:txXfrm>
        <a:off x="1104627" y="0"/>
        <a:ext cx="1025146" cy="1039243"/>
      </dsp:txXfrm>
    </dsp:sp>
    <dsp:sp modelId="{EFE74183-5BE9-4545-A262-F88F01632403}">
      <dsp:nvSpPr>
        <dsp:cNvPr id="0" name=""/>
        <dsp:cNvSpPr/>
      </dsp:nvSpPr>
      <dsp:spPr>
        <a:xfrm>
          <a:off x="1207142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127921"/>
                <a:satOff val="-29656"/>
                <a:lumOff val="69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sp:txBody>
      <dsp:txXfrm>
        <a:off x="1231162" y="1063263"/>
        <a:ext cx="772077" cy="2203653"/>
      </dsp:txXfrm>
    </dsp:sp>
    <dsp:sp modelId="{6CBD108E-F796-4001-BFB3-1B92136E8BAB}">
      <dsp:nvSpPr>
        <dsp:cNvPr id="0" name=""/>
        <dsp:cNvSpPr/>
      </dsp:nvSpPr>
      <dsp:spPr>
        <a:xfrm>
          <a:off x="2594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الصفِّ</a:t>
          </a:r>
        </a:p>
      </dsp:txBody>
      <dsp:txXfrm>
        <a:off x="2594" y="0"/>
        <a:ext cx="1025146" cy="1039243"/>
      </dsp:txXfrm>
    </dsp:sp>
    <dsp:sp modelId="{CB14FB9C-4EEA-4CB5-B7F1-BCE39A7FB3CB}">
      <dsp:nvSpPr>
        <dsp:cNvPr id="0" name=""/>
        <dsp:cNvSpPr/>
      </dsp:nvSpPr>
      <dsp:spPr>
        <a:xfrm>
          <a:off x="105109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018910"/>
                <a:satOff val="-33363"/>
                <a:lumOff val="78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sp:txBody>
      <dsp:txXfrm>
        <a:off x="125042" y="1059472"/>
        <a:ext cx="780251" cy="640699"/>
      </dsp:txXfrm>
    </dsp:sp>
    <dsp:sp modelId="{9245C364-2EFA-42A7-9492-6AD57727898D}">
      <dsp:nvSpPr>
        <dsp:cNvPr id="0" name=""/>
        <dsp:cNvSpPr/>
      </dsp:nvSpPr>
      <dsp:spPr>
        <a:xfrm>
          <a:off x="105109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09901"/>
                <a:satOff val="-37070"/>
                <a:lumOff val="8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 (إلى)</a:t>
          </a:r>
        </a:p>
      </dsp:txBody>
      <dsp:txXfrm>
        <a:off x="125042" y="1844740"/>
        <a:ext cx="780251" cy="640699"/>
      </dsp:txXfrm>
    </dsp:sp>
    <dsp:sp modelId="{177B9020-20BE-460E-8E1C-257FE7B132D3}">
      <dsp:nvSpPr>
        <dsp:cNvPr id="0" name=""/>
        <dsp:cNvSpPr/>
      </dsp:nvSpPr>
      <dsp:spPr>
        <a:xfrm>
          <a:off x="105109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</a:p>
      </dsp:txBody>
      <dsp:txXfrm>
        <a:off x="125042" y="2630008"/>
        <a:ext cx="780251" cy="6406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742824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42824" y="1527914"/>
        <a:ext cx="1258671" cy="503468"/>
      </dsp:txXfrm>
    </dsp:sp>
    <dsp:sp modelId="{D87EFEDB-85BA-4EDC-9B24-C23A6B6F782B}">
      <dsp:nvSpPr>
        <dsp:cNvPr id="0" name=""/>
        <dsp:cNvSpPr/>
      </dsp:nvSpPr>
      <dsp:spPr>
        <a:xfrm>
          <a:off x="5742824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42824" y="2031382"/>
        <a:ext cx="1258671" cy="1681312"/>
      </dsp:txXfrm>
    </dsp:sp>
    <dsp:sp modelId="{64DADCAE-514A-4637-A60D-A0C7542166D4}">
      <dsp:nvSpPr>
        <dsp:cNvPr id="0" name=""/>
        <dsp:cNvSpPr/>
      </dsp:nvSpPr>
      <dsp:spPr>
        <a:xfrm>
          <a:off x="4307939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07939" y="1527914"/>
        <a:ext cx="1258671" cy="503468"/>
      </dsp:txXfrm>
    </dsp:sp>
    <dsp:sp modelId="{A4BC5AA1-31B4-4487-81F8-8ED82457D75C}">
      <dsp:nvSpPr>
        <dsp:cNvPr id="0" name=""/>
        <dsp:cNvSpPr/>
      </dsp:nvSpPr>
      <dsp:spPr>
        <a:xfrm>
          <a:off x="4307939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07939" y="2031382"/>
        <a:ext cx="1258671" cy="1681312"/>
      </dsp:txXfrm>
    </dsp:sp>
    <dsp:sp modelId="{B7D177BD-0530-4E63-9798-0A23D1FBDF4D}">
      <dsp:nvSpPr>
        <dsp:cNvPr id="0" name=""/>
        <dsp:cNvSpPr/>
      </dsp:nvSpPr>
      <dsp:spPr>
        <a:xfrm>
          <a:off x="2873053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القلمُ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3053" y="1527914"/>
        <a:ext cx="1258671" cy="503468"/>
      </dsp:txXfrm>
    </dsp:sp>
    <dsp:sp modelId="{D05C6508-8D31-4F12-88AC-212898D2CACC}">
      <dsp:nvSpPr>
        <dsp:cNvPr id="0" name=""/>
        <dsp:cNvSpPr/>
      </dsp:nvSpPr>
      <dsp:spPr>
        <a:xfrm>
          <a:off x="2873053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3053" y="2031382"/>
        <a:ext cx="1258671" cy="1681312"/>
      </dsp:txXfrm>
    </dsp:sp>
    <dsp:sp modelId="{7059B6CF-8574-4F5B-AC3E-BFE16F7DC25A}">
      <dsp:nvSpPr>
        <dsp:cNvPr id="0" name=""/>
        <dsp:cNvSpPr/>
      </dsp:nvSpPr>
      <dsp:spPr>
        <a:xfrm>
          <a:off x="1438168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38168" y="1527914"/>
        <a:ext cx="1258671" cy="503468"/>
      </dsp:txXfrm>
    </dsp:sp>
    <dsp:sp modelId="{FC44B3D6-3701-4522-9DC1-F5DE8FD4106D}">
      <dsp:nvSpPr>
        <dsp:cNvPr id="0" name=""/>
        <dsp:cNvSpPr/>
      </dsp:nvSpPr>
      <dsp:spPr>
        <a:xfrm>
          <a:off x="1438168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38168" y="2031382"/>
        <a:ext cx="1258671" cy="1681312"/>
      </dsp:txXfrm>
    </dsp:sp>
    <dsp:sp modelId="{A6C79C5F-9D92-45EE-96D7-D5C7BE77FAAA}">
      <dsp:nvSpPr>
        <dsp:cNvPr id="0" name=""/>
        <dsp:cNvSpPr/>
      </dsp:nvSpPr>
      <dsp:spPr>
        <a:xfrm>
          <a:off x="3283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المكتبِ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3" y="1527914"/>
        <a:ext cx="1258671" cy="503468"/>
      </dsp:txXfrm>
    </dsp:sp>
    <dsp:sp modelId="{3FE7DAB2-CEC6-4996-8043-00EA1182A7CA}">
      <dsp:nvSpPr>
        <dsp:cNvPr id="0" name=""/>
        <dsp:cNvSpPr/>
      </dsp:nvSpPr>
      <dsp:spPr>
        <a:xfrm>
          <a:off x="3283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3" y="2031382"/>
        <a:ext cx="1258671" cy="16813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108535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sp:txBody>
      <dsp:txXfrm>
        <a:off x="6108535" y="0"/>
        <a:ext cx="1135936" cy="954538"/>
      </dsp:txXfrm>
    </dsp:sp>
    <dsp:sp modelId="{ADF27CF8-FD36-4B91-91E8-CED31AE3F5CA}">
      <dsp:nvSpPr>
        <dsp:cNvPr id="0" name=""/>
        <dsp:cNvSpPr/>
      </dsp:nvSpPr>
      <dsp:spPr>
        <a:xfrm>
          <a:off x="6222128" y="954538"/>
          <a:ext cx="908749" cy="2068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6248744" y="981154"/>
        <a:ext cx="855517" cy="2014934"/>
      </dsp:txXfrm>
    </dsp:sp>
    <dsp:sp modelId="{3A5837EE-284B-46E7-A2ED-C8232927C012}">
      <dsp:nvSpPr>
        <dsp:cNvPr id="0" name=""/>
        <dsp:cNvSpPr/>
      </dsp:nvSpPr>
      <dsp:spPr>
        <a:xfrm>
          <a:off x="4887403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الأخُ</a:t>
          </a:r>
        </a:p>
      </dsp:txBody>
      <dsp:txXfrm>
        <a:off x="4887403" y="0"/>
        <a:ext cx="1135936" cy="954538"/>
      </dsp:txXfrm>
    </dsp:sp>
    <dsp:sp modelId="{CAAABF41-835B-4291-B24E-5FB1B0AECD1F}">
      <dsp:nvSpPr>
        <dsp:cNvPr id="0" name=""/>
        <dsp:cNvSpPr/>
      </dsp:nvSpPr>
      <dsp:spPr>
        <a:xfrm>
          <a:off x="5000996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84453"/>
                <a:satOff val="1112"/>
                <a:lumOff val="66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sp:txBody>
      <dsp:txXfrm>
        <a:off x="5019304" y="973118"/>
        <a:ext cx="872133" cy="588479"/>
      </dsp:txXfrm>
    </dsp:sp>
    <dsp:sp modelId="{673AD4C3-E858-47D5-953C-4D094437D5BE}">
      <dsp:nvSpPr>
        <dsp:cNvPr id="0" name=""/>
        <dsp:cNvSpPr/>
      </dsp:nvSpPr>
      <dsp:spPr>
        <a:xfrm>
          <a:off x="4951542" y="1688529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4969850" y="1706837"/>
        <a:ext cx="872133" cy="588479"/>
      </dsp:txXfrm>
    </dsp:sp>
    <dsp:sp modelId="{FEA18DDA-2850-431C-98B4-B39D71E0A439}">
      <dsp:nvSpPr>
        <dsp:cNvPr id="0" name=""/>
        <dsp:cNvSpPr/>
      </dsp:nvSpPr>
      <dsp:spPr>
        <a:xfrm>
          <a:off x="5000996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53360"/>
                <a:satOff val="3336"/>
                <a:lumOff val="199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5019304" y="2415646"/>
        <a:ext cx="872133" cy="588479"/>
      </dsp:txXfrm>
    </dsp:sp>
    <dsp:sp modelId="{20E147C9-C7D7-4837-A4BA-AFB78515B0B0}">
      <dsp:nvSpPr>
        <dsp:cNvPr id="0" name=""/>
        <dsp:cNvSpPr/>
      </dsp:nvSpPr>
      <dsp:spPr>
        <a:xfrm>
          <a:off x="3666271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الصغيرُ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6271" y="0"/>
        <a:ext cx="1135936" cy="954538"/>
      </dsp:txXfrm>
    </dsp:sp>
    <dsp:sp modelId="{3935F582-7A7A-464E-9614-680947D7CACB}">
      <dsp:nvSpPr>
        <dsp:cNvPr id="0" name=""/>
        <dsp:cNvSpPr/>
      </dsp:nvSpPr>
      <dsp:spPr>
        <a:xfrm>
          <a:off x="3779864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973118"/>
        <a:ext cx="872133" cy="588479"/>
      </dsp:txXfrm>
    </dsp:sp>
    <dsp:sp modelId="{F8041367-9252-40E0-93B8-63F21838C5BC}">
      <dsp:nvSpPr>
        <dsp:cNvPr id="0" name=""/>
        <dsp:cNvSpPr/>
      </dsp:nvSpPr>
      <dsp:spPr>
        <a:xfrm>
          <a:off x="3779864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22266"/>
                <a:satOff val="5559"/>
                <a:lumOff val="332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1694382"/>
        <a:ext cx="872133" cy="588479"/>
      </dsp:txXfrm>
    </dsp:sp>
    <dsp:sp modelId="{5DB948D5-14F5-48D0-8354-22F5FFC8EB61}">
      <dsp:nvSpPr>
        <dsp:cNvPr id="0" name=""/>
        <dsp:cNvSpPr/>
      </dsp:nvSpPr>
      <dsp:spPr>
        <a:xfrm>
          <a:off x="3779864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2415646"/>
        <a:ext cx="872133" cy="588479"/>
      </dsp:txXfrm>
    </dsp:sp>
    <dsp:sp modelId="{61754F19-6015-4156-A343-B79ED677FD2D}">
      <dsp:nvSpPr>
        <dsp:cNvPr id="0" name=""/>
        <dsp:cNvSpPr/>
      </dsp:nvSpPr>
      <dsp:spPr>
        <a:xfrm>
          <a:off x="2445139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البرتقالَ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45139" y="0"/>
        <a:ext cx="1135936" cy="954538"/>
      </dsp:txXfrm>
    </dsp:sp>
    <dsp:sp modelId="{E987A14F-8199-43FB-9908-450D604EA59F}">
      <dsp:nvSpPr>
        <dsp:cNvPr id="0" name=""/>
        <dsp:cNvSpPr/>
      </dsp:nvSpPr>
      <dsp:spPr>
        <a:xfrm>
          <a:off x="2558732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973118"/>
        <a:ext cx="872133" cy="588479"/>
      </dsp:txXfrm>
    </dsp:sp>
    <dsp:sp modelId="{8287AD67-01E4-45D5-944A-767444F23C6A}">
      <dsp:nvSpPr>
        <dsp:cNvPr id="0" name=""/>
        <dsp:cNvSpPr/>
      </dsp:nvSpPr>
      <dsp:spPr>
        <a:xfrm>
          <a:off x="2558732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1694382"/>
        <a:ext cx="872133" cy="588479"/>
      </dsp:txXfrm>
    </dsp:sp>
    <dsp:sp modelId="{3420F30F-116C-4654-B613-280F2ED810AE}">
      <dsp:nvSpPr>
        <dsp:cNvPr id="0" name=""/>
        <dsp:cNvSpPr/>
      </dsp:nvSpPr>
      <dsp:spPr>
        <a:xfrm>
          <a:off x="2558732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22266"/>
                <a:satOff val="5559"/>
                <a:lumOff val="332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2415646"/>
        <a:ext cx="872133" cy="588479"/>
      </dsp:txXfrm>
    </dsp:sp>
    <dsp:sp modelId="{428F370E-2267-492C-9E0A-04E861B83902}">
      <dsp:nvSpPr>
        <dsp:cNvPr id="0" name=""/>
        <dsp:cNvSpPr/>
      </dsp:nvSpPr>
      <dsp:spPr>
        <a:xfrm>
          <a:off x="1224007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24007" y="0"/>
        <a:ext cx="1135936" cy="954538"/>
      </dsp:txXfrm>
    </dsp:sp>
    <dsp:sp modelId="{814E352E-D43B-4ADF-8694-C0C4274AB4D3}">
      <dsp:nvSpPr>
        <dsp:cNvPr id="0" name=""/>
        <dsp:cNvSpPr/>
      </dsp:nvSpPr>
      <dsp:spPr>
        <a:xfrm>
          <a:off x="1337600" y="954538"/>
          <a:ext cx="908749" cy="2068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4216" y="981154"/>
        <a:ext cx="855517" cy="2014934"/>
      </dsp:txXfrm>
    </dsp:sp>
    <dsp:sp modelId="{5252EA59-3F09-4CCC-8114-11EA6848A814}">
      <dsp:nvSpPr>
        <dsp:cNvPr id="0" name=""/>
        <dsp:cNvSpPr/>
      </dsp:nvSpPr>
      <dsp:spPr>
        <a:xfrm>
          <a:off x="2875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التفاحَ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5" y="0"/>
        <a:ext cx="1135936" cy="954538"/>
      </dsp:txXfrm>
    </dsp:sp>
    <dsp:sp modelId="{CA46D131-27C8-4B25-A45B-DD3892AA816D}">
      <dsp:nvSpPr>
        <dsp:cNvPr id="0" name=""/>
        <dsp:cNvSpPr/>
      </dsp:nvSpPr>
      <dsp:spPr>
        <a:xfrm>
          <a:off x="116468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53360"/>
                <a:satOff val="3336"/>
                <a:lumOff val="199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973118"/>
        <a:ext cx="872133" cy="588479"/>
      </dsp:txXfrm>
    </dsp:sp>
    <dsp:sp modelId="{657CE6E0-EA99-408A-AF3B-77368A091563}">
      <dsp:nvSpPr>
        <dsp:cNvPr id="0" name=""/>
        <dsp:cNvSpPr/>
      </dsp:nvSpPr>
      <dsp:spPr>
        <a:xfrm>
          <a:off x="116468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1694382"/>
        <a:ext cx="872133" cy="588479"/>
      </dsp:txXfrm>
    </dsp:sp>
    <dsp:sp modelId="{16B0DBDF-2230-44E4-A6DD-46DD9BEC0A4F}">
      <dsp:nvSpPr>
        <dsp:cNvPr id="0" name=""/>
        <dsp:cNvSpPr/>
      </dsp:nvSpPr>
      <dsp:spPr>
        <a:xfrm>
          <a:off x="116468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84453"/>
                <a:satOff val="1112"/>
                <a:lumOff val="66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2415646"/>
        <a:ext cx="872133" cy="5884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544748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sp:txBody>
      <dsp:txXfrm>
        <a:off x="5544748" y="0"/>
        <a:ext cx="1288622" cy="1054483"/>
      </dsp:txXfrm>
    </dsp:sp>
    <dsp:sp modelId="{571D4F22-B91D-4523-9A2A-91B1A2535B58}">
      <dsp:nvSpPr>
        <dsp:cNvPr id="0" name=""/>
        <dsp:cNvSpPr/>
      </dsp:nvSpPr>
      <dsp:spPr>
        <a:xfrm>
          <a:off x="5673610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03804" y="1084677"/>
        <a:ext cx="970509" cy="2224325"/>
      </dsp:txXfrm>
    </dsp:sp>
    <dsp:sp modelId="{ABF43DF6-28C5-412C-81C4-6E4CFD017869}">
      <dsp:nvSpPr>
        <dsp:cNvPr id="0" name=""/>
        <dsp:cNvSpPr/>
      </dsp:nvSpPr>
      <dsp:spPr>
        <a:xfrm>
          <a:off x="4159479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sp:txBody>
      <dsp:txXfrm>
        <a:off x="4159479" y="0"/>
        <a:ext cx="1288622" cy="1054483"/>
      </dsp:txXfrm>
    </dsp:sp>
    <dsp:sp modelId="{C4E96EE0-5722-4477-BA3A-58B467583E20}">
      <dsp:nvSpPr>
        <dsp:cNvPr id="0" name=""/>
        <dsp:cNvSpPr/>
      </dsp:nvSpPr>
      <dsp:spPr>
        <a:xfrm>
          <a:off x="4288341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18535" y="1084677"/>
        <a:ext cx="970509" cy="2224325"/>
      </dsp:txXfrm>
    </dsp:sp>
    <dsp:sp modelId="{02EA50A7-419B-451C-9256-492B9B61EC0E}">
      <dsp:nvSpPr>
        <dsp:cNvPr id="0" name=""/>
        <dsp:cNvSpPr/>
      </dsp:nvSpPr>
      <dsp:spPr>
        <a:xfrm>
          <a:off x="2774210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اللحمَ</a:t>
          </a:r>
        </a:p>
      </dsp:txBody>
      <dsp:txXfrm>
        <a:off x="2774210" y="0"/>
        <a:ext cx="1288622" cy="1054483"/>
      </dsp:txXfrm>
    </dsp:sp>
    <dsp:sp modelId="{F8BFE4A3-81A1-4D79-BA4B-F9720FA3F87C}">
      <dsp:nvSpPr>
        <dsp:cNvPr id="0" name=""/>
        <dsp:cNvSpPr/>
      </dsp:nvSpPr>
      <dsp:spPr>
        <a:xfrm>
          <a:off x="2903072" y="1054783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1075008"/>
        <a:ext cx="990447" cy="650095"/>
      </dsp:txXfrm>
    </dsp:sp>
    <dsp:sp modelId="{FCC473F7-D1CF-4EF0-BF1E-F810CB330063}">
      <dsp:nvSpPr>
        <dsp:cNvPr id="0" name=""/>
        <dsp:cNvSpPr/>
      </dsp:nvSpPr>
      <dsp:spPr>
        <a:xfrm>
          <a:off x="2903072" y="1851567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1871792"/>
        <a:ext cx="990447" cy="650095"/>
      </dsp:txXfrm>
    </dsp:sp>
    <dsp:sp modelId="{3ECE1D66-CC1C-4214-B441-943D9623A379}">
      <dsp:nvSpPr>
        <dsp:cNvPr id="0" name=""/>
        <dsp:cNvSpPr/>
      </dsp:nvSpPr>
      <dsp:spPr>
        <a:xfrm>
          <a:off x="2903072" y="2648350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2668575"/>
        <a:ext cx="990447" cy="650095"/>
      </dsp:txXfrm>
    </dsp:sp>
    <dsp:sp modelId="{E1CEE5FE-3053-4DFA-8339-7C723F0BC44B}">
      <dsp:nvSpPr>
        <dsp:cNvPr id="0" name=""/>
        <dsp:cNvSpPr/>
      </dsp:nvSpPr>
      <dsp:spPr>
        <a:xfrm>
          <a:off x="1388941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sp:txBody>
      <dsp:txXfrm>
        <a:off x="1388941" y="0"/>
        <a:ext cx="1288622" cy="1054483"/>
      </dsp:txXfrm>
    </dsp:sp>
    <dsp:sp modelId="{904BD40D-15DF-46C0-9463-A5DFD4ABCB3D}">
      <dsp:nvSpPr>
        <dsp:cNvPr id="0" name=""/>
        <dsp:cNvSpPr/>
      </dsp:nvSpPr>
      <dsp:spPr>
        <a:xfrm>
          <a:off x="1517803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997" y="1084677"/>
        <a:ext cx="970509" cy="2224325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الدجاجَ</a:t>
          </a:r>
        </a:p>
      </dsp:txBody>
      <dsp:txXfrm>
        <a:off x="0" y="0"/>
        <a:ext cx="1288622" cy="1054483"/>
      </dsp:txXfrm>
    </dsp:sp>
    <dsp:sp modelId="{B696280B-3A4F-4FA5-8D54-B3B2D5745F6D}">
      <dsp:nvSpPr>
        <dsp:cNvPr id="0" name=""/>
        <dsp:cNvSpPr/>
      </dsp:nvSpPr>
      <dsp:spPr>
        <a:xfrm>
          <a:off x="132534" y="1054783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sp:txBody>
      <dsp:txXfrm>
        <a:off x="152759" y="1075008"/>
        <a:ext cx="990447" cy="650095"/>
      </dsp:txXfrm>
    </dsp:sp>
    <dsp:sp modelId="{E1D4998C-3DA0-401D-AA5C-730AB8333E09}">
      <dsp:nvSpPr>
        <dsp:cNvPr id="0" name=""/>
        <dsp:cNvSpPr/>
      </dsp:nvSpPr>
      <dsp:spPr>
        <a:xfrm>
          <a:off x="132534" y="1851567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52759" y="1871792"/>
        <a:ext cx="990447" cy="650095"/>
      </dsp:txXfrm>
    </dsp:sp>
    <dsp:sp modelId="{14FF52ED-3B76-4D2D-BAFE-37BFA3186204}">
      <dsp:nvSpPr>
        <dsp:cNvPr id="0" name=""/>
        <dsp:cNvSpPr/>
      </dsp:nvSpPr>
      <dsp:spPr>
        <a:xfrm>
          <a:off x="132534" y="2648350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52759" y="2668575"/>
        <a:ext cx="990447" cy="6500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992904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sp:txBody>
      <dsp:txXfrm>
        <a:off x="5992904" y="0"/>
        <a:ext cx="1114434" cy="1046863"/>
      </dsp:txXfrm>
    </dsp:sp>
    <dsp:sp modelId="{3F954458-D785-43FF-A3F5-9AFDFF2C6008}">
      <dsp:nvSpPr>
        <dsp:cNvPr id="0" name=""/>
        <dsp:cNvSpPr/>
      </dsp:nvSpPr>
      <dsp:spPr>
        <a:xfrm>
          <a:off x="6104347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130460" y="1072976"/>
        <a:ext cx="839321" cy="2215977"/>
      </dsp:txXfrm>
    </dsp:sp>
    <dsp:sp modelId="{20E147C9-C7D7-4837-A4BA-AFB78515B0B0}">
      <dsp:nvSpPr>
        <dsp:cNvPr id="0" name=""/>
        <dsp:cNvSpPr/>
      </dsp:nvSpPr>
      <dsp:spPr>
        <a:xfrm>
          <a:off x="4794887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94887" y="0"/>
        <a:ext cx="1114434" cy="1046863"/>
      </dsp:txXfrm>
    </dsp:sp>
    <dsp:sp modelId="{3935F582-7A7A-464E-9614-680947D7CACB}">
      <dsp:nvSpPr>
        <dsp:cNvPr id="0" name=""/>
        <dsp:cNvSpPr/>
      </dsp:nvSpPr>
      <dsp:spPr>
        <a:xfrm>
          <a:off x="4906330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6418"/>
                <a:satOff val="9091"/>
                <a:lumOff val="-13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418"/>
                <a:satOff val="9091"/>
                <a:lumOff val="-13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418"/>
                <a:satOff val="9091"/>
                <a:lumOff val="-13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1067240"/>
        <a:ext cx="851389" cy="645397"/>
      </dsp:txXfrm>
    </dsp:sp>
    <dsp:sp modelId="{CDE444CE-4583-42C0-8D7F-544268024A9D}">
      <dsp:nvSpPr>
        <dsp:cNvPr id="0" name=""/>
        <dsp:cNvSpPr/>
      </dsp:nvSpPr>
      <dsp:spPr>
        <a:xfrm>
          <a:off x="4906330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92836"/>
                <a:satOff val="18182"/>
                <a:lumOff val="-26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92836"/>
                <a:satOff val="18182"/>
                <a:lumOff val="-26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92836"/>
                <a:satOff val="18182"/>
                <a:lumOff val="-26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1858266"/>
        <a:ext cx="851389" cy="645397"/>
      </dsp:txXfrm>
    </dsp:sp>
    <dsp:sp modelId="{71D854DE-0B10-4A95-9180-5BC78499C800}">
      <dsp:nvSpPr>
        <dsp:cNvPr id="0" name=""/>
        <dsp:cNvSpPr/>
      </dsp:nvSpPr>
      <dsp:spPr>
        <a:xfrm>
          <a:off x="4906330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39254"/>
                <a:satOff val="27273"/>
                <a:lumOff val="-40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39254"/>
                <a:satOff val="27273"/>
                <a:lumOff val="-40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39254"/>
                <a:satOff val="27273"/>
                <a:lumOff val="-40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2649291"/>
        <a:ext cx="851389" cy="645397"/>
      </dsp:txXfrm>
    </dsp:sp>
    <dsp:sp modelId="{01A9DF45-E1D4-3D43-B561-1C4CCD4CAA17}">
      <dsp:nvSpPr>
        <dsp:cNvPr id="0" name=""/>
        <dsp:cNvSpPr/>
      </dsp:nvSpPr>
      <dsp:spPr>
        <a:xfrm>
          <a:off x="3596870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870" y="0"/>
        <a:ext cx="1114434" cy="1046863"/>
      </dsp:txXfrm>
    </dsp:sp>
    <dsp:sp modelId="{942C4504-62B7-456D-9671-F6BBBDFC78D7}">
      <dsp:nvSpPr>
        <dsp:cNvPr id="0" name=""/>
        <dsp:cNvSpPr/>
      </dsp:nvSpPr>
      <dsp:spPr>
        <a:xfrm>
          <a:off x="3708314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85672"/>
                <a:satOff val="36364"/>
                <a:lumOff val="-53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85672"/>
                <a:satOff val="36364"/>
                <a:lumOff val="-53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85672"/>
                <a:satOff val="36364"/>
                <a:lumOff val="-53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34427" y="1072976"/>
        <a:ext cx="839321" cy="2215977"/>
      </dsp:txXfrm>
    </dsp:sp>
    <dsp:sp modelId="{61754F19-6015-4156-A343-B79ED677FD2D}">
      <dsp:nvSpPr>
        <dsp:cNvPr id="0" name=""/>
        <dsp:cNvSpPr/>
      </dsp:nvSpPr>
      <dsp:spPr>
        <a:xfrm>
          <a:off x="2398854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الأبِ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98854" y="0"/>
        <a:ext cx="1114434" cy="1046863"/>
      </dsp:txXfrm>
    </dsp:sp>
    <dsp:sp modelId="{CA46D131-27C8-4B25-A45B-DD3892AA816D}">
      <dsp:nvSpPr>
        <dsp:cNvPr id="0" name=""/>
        <dsp:cNvSpPr/>
      </dsp:nvSpPr>
      <dsp:spPr>
        <a:xfrm>
          <a:off x="2510297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32090"/>
                <a:satOff val="45455"/>
                <a:lumOff val="-66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32090"/>
                <a:satOff val="45455"/>
                <a:lumOff val="-66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32090"/>
                <a:satOff val="45455"/>
                <a:lumOff val="-66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1067240"/>
        <a:ext cx="851389" cy="645397"/>
      </dsp:txXfrm>
    </dsp:sp>
    <dsp:sp modelId="{23BF4B57-41C2-4618-9AFE-0655264DB280}">
      <dsp:nvSpPr>
        <dsp:cNvPr id="0" name=""/>
        <dsp:cNvSpPr/>
      </dsp:nvSpPr>
      <dsp:spPr>
        <a:xfrm>
          <a:off x="2510297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78509"/>
                <a:satOff val="54545"/>
                <a:lumOff val="-80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478509"/>
                <a:satOff val="54545"/>
                <a:lumOff val="-80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478509"/>
                <a:satOff val="54545"/>
                <a:lumOff val="-80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1858266"/>
        <a:ext cx="851389" cy="645397"/>
      </dsp:txXfrm>
    </dsp:sp>
    <dsp:sp modelId="{A7D9C57B-674C-4021-AC75-0E76308492DA}">
      <dsp:nvSpPr>
        <dsp:cNvPr id="0" name=""/>
        <dsp:cNvSpPr/>
      </dsp:nvSpPr>
      <dsp:spPr>
        <a:xfrm>
          <a:off x="2510297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24927"/>
                <a:satOff val="63636"/>
                <a:lumOff val="-93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24927"/>
                <a:satOff val="63636"/>
                <a:lumOff val="-93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24927"/>
                <a:satOff val="63636"/>
                <a:lumOff val="-93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2649291"/>
        <a:ext cx="851389" cy="645397"/>
      </dsp:txXfrm>
    </dsp:sp>
    <dsp:sp modelId="{A45FCBF1-E6A5-49E9-90CD-EAACEC9FC6A4}">
      <dsp:nvSpPr>
        <dsp:cNvPr id="0" name=""/>
        <dsp:cNvSpPr/>
      </dsp:nvSpPr>
      <dsp:spPr>
        <a:xfrm>
          <a:off x="1200837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00837" y="0"/>
        <a:ext cx="1114434" cy="1046863"/>
      </dsp:txXfrm>
    </dsp:sp>
    <dsp:sp modelId="{A68B174C-2686-4D77-8581-C7410E0C17EC}">
      <dsp:nvSpPr>
        <dsp:cNvPr id="0" name=""/>
        <dsp:cNvSpPr/>
      </dsp:nvSpPr>
      <dsp:spPr>
        <a:xfrm>
          <a:off x="1312280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971345"/>
                <a:satOff val="72727"/>
                <a:lumOff val="-106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71345"/>
                <a:satOff val="72727"/>
                <a:lumOff val="-106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71345"/>
                <a:satOff val="72727"/>
                <a:lumOff val="-106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38393" y="1072976"/>
        <a:ext cx="839321" cy="2215977"/>
      </dsp:txXfrm>
    </dsp:sp>
    <dsp:sp modelId="{B72793DD-AC85-46F4-B1CD-1A3B9FE555CB}">
      <dsp:nvSpPr>
        <dsp:cNvPr id="0" name=""/>
        <dsp:cNvSpPr/>
      </dsp:nvSpPr>
      <dsp:spPr>
        <a:xfrm>
          <a:off x="2820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المعلمةِ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20" y="0"/>
        <a:ext cx="1114434" cy="1046863"/>
      </dsp:txXfrm>
    </dsp:sp>
    <dsp:sp modelId="{37774061-90D1-412D-9BEA-16BE050CEB6B}">
      <dsp:nvSpPr>
        <dsp:cNvPr id="0" name=""/>
        <dsp:cNvSpPr/>
      </dsp:nvSpPr>
      <dsp:spPr>
        <a:xfrm>
          <a:off x="114264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17763"/>
                <a:satOff val="81818"/>
                <a:lumOff val="-120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217763"/>
                <a:satOff val="81818"/>
                <a:lumOff val="-120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217763"/>
                <a:satOff val="81818"/>
                <a:lumOff val="-120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1067240"/>
        <a:ext cx="851389" cy="645397"/>
      </dsp:txXfrm>
    </dsp:sp>
    <dsp:sp modelId="{810984C8-8F0C-4DE1-A9FC-1F3D887CEE81}">
      <dsp:nvSpPr>
        <dsp:cNvPr id="0" name=""/>
        <dsp:cNvSpPr/>
      </dsp:nvSpPr>
      <dsp:spPr>
        <a:xfrm>
          <a:off x="114264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64181"/>
                <a:satOff val="90909"/>
                <a:lumOff val="-133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4181"/>
                <a:satOff val="90909"/>
                <a:lumOff val="-133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4181"/>
                <a:satOff val="90909"/>
                <a:lumOff val="-133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1858266"/>
        <a:ext cx="851389" cy="645397"/>
      </dsp:txXfrm>
    </dsp:sp>
    <dsp:sp modelId="{95DED730-E85F-4B39-9D8B-7E3898DBE961}">
      <dsp:nvSpPr>
        <dsp:cNvPr id="0" name=""/>
        <dsp:cNvSpPr/>
      </dsp:nvSpPr>
      <dsp:spPr>
        <a:xfrm>
          <a:off x="114264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2649291"/>
        <a:ext cx="851389" cy="64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8387AD6A-4F27-4B95-A562-1683FBF649FF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76694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90000"/>
        <a:ext cx="7300891" cy="426206"/>
      </dsp:txXfrm>
    </dsp:sp>
    <dsp:sp modelId="{AFE274BA-AFE9-47FD-8F38-6873B8EE4A76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76C0-093A-411B-B403-C030576AD46F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0660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2966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65A5C3E1-CDEA-4947-9CC3-DAB20DD755E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A9A2-A56D-4C94-8892-8343D5C17A56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6807-A2BE-4513-833E-611B31C5BFC4}">
      <dsp:nvSpPr>
        <dsp:cNvPr id="0" name=""/>
        <dsp:cNvSpPr/>
      </dsp:nvSpPr>
      <dsp:spPr>
        <a:xfrm>
          <a:off x="8701555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8966990" y="1414423"/>
        <a:ext cx="1281633" cy="1281633"/>
      </dsp:txXfrm>
    </dsp:sp>
    <dsp:sp modelId="{8C436B36-C777-4576-A31D-2C45E4D22323}">
      <dsp:nvSpPr>
        <dsp:cNvPr id="0" name=""/>
        <dsp:cNvSpPr/>
      </dsp:nvSpPr>
      <dsp:spPr>
        <a:xfrm>
          <a:off x="7251552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16987" y="1414423"/>
        <a:ext cx="1281633" cy="1281633"/>
      </dsp:txXfrm>
    </dsp:sp>
    <dsp:sp modelId="{D282C1C8-AED0-40E3-B4DE-6476F94D6182}">
      <dsp:nvSpPr>
        <dsp:cNvPr id="0" name=""/>
        <dsp:cNvSpPr/>
      </dsp:nvSpPr>
      <dsp:spPr>
        <a:xfrm>
          <a:off x="5801550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066985" y="1414423"/>
        <a:ext cx="1281633" cy="1281633"/>
      </dsp:txXfrm>
    </dsp:sp>
    <dsp:sp modelId="{540A664D-E1D2-421B-8C90-5630B7AE615A}">
      <dsp:nvSpPr>
        <dsp:cNvPr id="0" name=""/>
        <dsp:cNvSpPr/>
      </dsp:nvSpPr>
      <dsp:spPr>
        <a:xfrm>
          <a:off x="4351547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16982" y="1414423"/>
        <a:ext cx="1281633" cy="1281633"/>
      </dsp:txXfrm>
    </dsp:sp>
    <dsp:sp modelId="{1630265C-55C7-444E-B377-295827D97D0D}">
      <dsp:nvSpPr>
        <dsp:cNvPr id="0" name=""/>
        <dsp:cNvSpPr/>
      </dsp:nvSpPr>
      <dsp:spPr>
        <a:xfrm>
          <a:off x="2901545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166980" y="1414423"/>
        <a:ext cx="1281633" cy="1281633"/>
      </dsp:txXfrm>
    </dsp:sp>
    <dsp:sp modelId="{D96068D4-FF6F-4228-B667-F7AD9B8A4657}">
      <dsp:nvSpPr>
        <dsp:cNvPr id="0" name=""/>
        <dsp:cNvSpPr/>
      </dsp:nvSpPr>
      <dsp:spPr>
        <a:xfrm>
          <a:off x="1451542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6977" y="1414423"/>
        <a:ext cx="1281633" cy="1281633"/>
      </dsp:txXfrm>
    </dsp:sp>
    <dsp:sp modelId="{668471A6-502C-5A40-B7FC-75FEC2085A33}">
      <dsp:nvSpPr>
        <dsp:cNvPr id="0" name=""/>
        <dsp:cNvSpPr/>
      </dsp:nvSpPr>
      <dsp:spPr>
        <a:xfrm>
          <a:off x="1540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اللام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6975" y="1414423"/>
        <a:ext cx="1281633" cy="1281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عاد </a:t>
          </a:r>
        </a:p>
      </dsp:txBody>
      <dsp:txXfrm>
        <a:off x="4638730" y="0"/>
        <a:ext cx="1437911" cy="791212"/>
      </dsp:txXfrm>
    </dsp:sp>
    <dsp:sp modelId="{B5210B3F-8592-4BEB-B588-0DD5535BC3F6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816214" y="824904"/>
        <a:ext cx="1082945" cy="1646909"/>
      </dsp:txXfrm>
    </dsp:sp>
    <dsp:sp modelId="{20E147C9-C7D7-4837-A4BA-AFB78515B0B0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323676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806613"/>
        <a:ext cx="1119977" cy="487786"/>
      </dsp:txXfrm>
    </dsp:sp>
    <dsp:sp modelId="{7BE876E0-0D39-494F-A505-495DF94A7E1E}">
      <dsp:nvSpPr>
        <dsp:cNvPr id="0" name=""/>
        <dsp:cNvSpPr/>
      </dsp:nvSpPr>
      <dsp:spPr>
        <a:xfrm>
          <a:off x="323676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1404465"/>
        <a:ext cx="1119977" cy="487786"/>
      </dsp:txXfrm>
    </dsp:sp>
    <dsp:sp modelId="{64411B49-CE40-45DC-8DEF-0E7F3B090DF1}">
      <dsp:nvSpPr>
        <dsp:cNvPr id="0" name=""/>
        <dsp:cNvSpPr/>
      </dsp:nvSpPr>
      <dsp:spPr>
        <a:xfrm>
          <a:off x="323676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2002317"/>
        <a:ext cx="1119977" cy="487786"/>
      </dsp:txXfrm>
    </dsp:sp>
    <dsp:sp modelId="{61754F19-6015-4156-A343-B79ED677FD2D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1691011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 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4703" y="824904"/>
        <a:ext cx="1082945" cy="1646909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806613"/>
        <a:ext cx="1119977" cy="487786"/>
      </dsp:txXfrm>
    </dsp:sp>
    <dsp:sp modelId="{3BF49A8F-33B6-4E13-9428-B312C9AFD77A}">
      <dsp:nvSpPr>
        <dsp:cNvPr id="0" name=""/>
        <dsp:cNvSpPr/>
      </dsp:nvSpPr>
      <dsp:spPr>
        <a:xfrm>
          <a:off x="14525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1404465"/>
        <a:ext cx="1119977" cy="487786"/>
      </dsp:txXfrm>
    </dsp:sp>
    <dsp:sp modelId="{28AF91DE-FD85-462A-90C6-53F85A78D364}">
      <dsp:nvSpPr>
        <dsp:cNvPr id="0" name=""/>
        <dsp:cNvSpPr/>
      </dsp:nvSpPr>
      <dsp:spPr>
        <a:xfrm>
          <a:off x="14525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2002317"/>
        <a:ext cx="1119977" cy="487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394125" y="985463"/>
          <a:ext cx="1576463" cy="630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985463"/>
        <a:ext cx="1576463" cy="630585"/>
      </dsp:txXfrm>
    </dsp:sp>
    <dsp:sp modelId="{D87EFEDB-85BA-4EDC-9B24-C23A6B6F782B}">
      <dsp:nvSpPr>
        <dsp:cNvPr id="0" name=""/>
        <dsp:cNvSpPr/>
      </dsp:nvSpPr>
      <dsp:spPr>
        <a:xfrm>
          <a:off x="5394125" y="1616048"/>
          <a:ext cx="1576463" cy="25745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1616048"/>
        <a:ext cx="1576463" cy="2574509"/>
      </dsp:txXfrm>
    </dsp:sp>
    <dsp:sp modelId="{B7D177BD-0530-4E63-9798-0A23D1FBDF4D}">
      <dsp:nvSpPr>
        <dsp:cNvPr id="0" name=""/>
        <dsp:cNvSpPr/>
      </dsp:nvSpPr>
      <dsp:spPr>
        <a:xfrm>
          <a:off x="3596957" y="985463"/>
          <a:ext cx="1576463" cy="630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985463"/>
        <a:ext cx="1576463" cy="630585"/>
      </dsp:txXfrm>
    </dsp:sp>
    <dsp:sp modelId="{D05C6508-8D31-4F12-88AC-212898D2CACC}">
      <dsp:nvSpPr>
        <dsp:cNvPr id="0" name=""/>
        <dsp:cNvSpPr/>
      </dsp:nvSpPr>
      <dsp:spPr>
        <a:xfrm>
          <a:off x="3596957" y="1616048"/>
          <a:ext cx="1576463" cy="25745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1616048"/>
        <a:ext cx="1576463" cy="2574509"/>
      </dsp:txXfrm>
    </dsp:sp>
    <dsp:sp modelId="{7059B6CF-8574-4F5B-AC3E-BFE16F7DC25A}">
      <dsp:nvSpPr>
        <dsp:cNvPr id="0" name=""/>
        <dsp:cNvSpPr/>
      </dsp:nvSpPr>
      <dsp:spPr>
        <a:xfrm>
          <a:off x="1799789" y="985463"/>
          <a:ext cx="1576463" cy="630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2500" kern="1200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985463"/>
        <a:ext cx="1576463" cy="630585"/>
      </dsp:txXfrm>
    </dsp:sp>
    <dsp:sp modelId="{FC44B3D6-3701-4522-9DC1-F5DE8FD4106D}">
      <dsp:nvSpPr>
        <dsp:cNvPr id="0" name=""/>
        <dsp:cNvSpPr/>
      </dsp:nvSpPr>
      <dsp:spPr>
        <a:xfrm>
          <a:off x="1799789" y="1616048"/>
          <a:ext cx="1576463" cy="25745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1616048"/>
        <a:ext cx="1576463" cy="2574509"/>
      </dsp:txXfrm>
    </dsp:sp>
    <dsp:sp modelId="{A6C79C5F-9D92-45EE-96D7-D5C7BE77FAAA}">
      <dsp:nvSpPr>
        <dsp:cNvPr id="0" name=""/>
        <dsp:cNvSpPr/>
      </dsp:nvSpPr>
      <dsp:spPr>
        <a:xfrm>
          <a:off x="2621" y="985463"/>
          <a:ext cx="1576463" cy="630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985463"/>
        <a:ext cx="1576463" cy="630585"/>
      </dsp:txXfrm>
    </dsp:sp>
    <dsp:sp modelId="{3FE7DAB2-CEC6-4996-8043-00EA1182A7CA}">
      <dsp:nvSpPr>
        <dsp:cNvPr id="0" name=""/>
        <dsp:cNvSpPr/>
      </dsp:nvSpPr>
      <dsp:spPr>
        <a:xfrm>
          <a:off x="2621" y="1616048"/>
          <a:ext cx="1576463" cy="25745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ب(إلى)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1616048"/>
        <a:ext cx="1576463" cy="2574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29610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sp:txBody>
      <dsp:txXfrm>
        <a:off x="4629610" y="0"/>
        <a:ext cx="1435084" cy="900206"/>
      </dsp:txXfrm>
    </dsp:sp>
    <dsp:sp modelId="{3F954458-D785-43FF-A3F5-9AFDFF2C6008}">
      <dsp:nvSpPr>
        <dsp:cNvPr id="0" name=""/>
        <dsp:cNvSpPr/>
      </dsp:nvSpPr>
      <dsp:spPr>
        <a:xfrm>
          <a:off x="4773118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06744" y="933832"/>
        <a:ext cx="1080815" cy="1883195"/>
      </dsp:txXfrm>
    </dsp:sp>
    <dsp:sp modelId="{20E147C9-C7D7-4837-A4BA-AFB78515B0B0}">
      <dsp:nvSpPr>
        <dsp:cNvPr id="0" name=""/>
        <dsp:cNvSpPr/>
      </dsp:nvSpPr>
      <dsp:spPr>
        <a:xfrm>
          <a:off x="3086894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86894" y="0"/>
        <a:ext cx="1435084" cy="900206"/>
      </dsp:txXfrm>
    </dsp:sp>
    <dsp:sp modelId="{3935F582-7A7A-464E-9614-680947D7CACB}">
      <dsp:nvSpPr>
        <dsp:cNvPr id="0" name=""/>
        <dsp:cNvSpPr/>
      </dsp:nvSpPr>
      <dsp:spPr>
        <a:xfrm>
          <a:off x="3230402" y="90046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917728"/>
        <a:ext cx="1113535" cy="554983"/>
      </dsp:txXfrm>
    </dsp:sp>
    <dsp:sp modelId="{E0667BCB-A8B3-4CBE-9D83-05151A3C126C}">
      <dsp:nvSpPr>
        <dsp:cNvPr id="0" name=""/>
        <dsp:cNvSpPr/>
      </dsp:nvSpPr>
      <dsp:spPr>
        <a:xfrm>
          <a:off x="3230402" y="158067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1597938"/>
        <a:ext cx="1113535" cy="554983"/>
      </dsp:txXfrm>
    </dsp:sp>
    <dsp:sp modelId="{CC96D0E7-A511-4F22-844D-544D57B22B41}">
      <dsp:nvSpPr>
        <dsp:cNvPr id="0" name=""/>
        <dsp:cNvSpPr/>
      </dsp:nvSpPr>
      <dsp:spPr>
        <a:xfrm>
          <a:off x="3230402" y="226088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2278148"/>
        <a:ext cx="1113535" cy="554983"/>
      </dsp:txXfrm>
    </dsp:sp>
    <dsp:sp modelId="{01A9DF45-E1D4-3D43-B561-1C4CCD4CAA17}">
      <dsp:nvSpPr>
        <dsp:cNvPr id="0" name=""/>
        <dsp:cNvSpPr/>
      </dsp:nvSpPr>
      <dsp:spPr>
        <a:xfrm>
          <a:off x="1544178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4178" y="0"/>
        <a:ext cx="1435084" cy="900206"/>
      </dsp:txXfrm>
    </dsp:sp>
    <dsp:sp modelId="{942C4504-62B7-456D-9671-F6BBBDFC78D7}">
      <dsp:nvSpPr>
        <dsp:cNvPr id="0" name=""/>
        <dsp:cNvSpPr/>
      </dsp:nvSpPr>
      <dsp:spPr>
        <a:xfrm>
          <a:off x="1687686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1312" y="933832"/>
        <a:ext cx="1080815" cy="1883195"/>
      </dsp:txXfrm>
    </dsp:sp>
    <dsp:sp modelId="{61754F19-6015-4156-A343-B79ED677FD2D}">
      <dsp:nvSpPr>
        <dsp:cNvPr id="0" name=""/>
        <dsp:cNvSpPr/>
      </dsp:nvSpPr>
      <dsp:spPr>
        <a:xfrm>
          <a:off x="1462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2" y="0"/>
        <a:ext cx="1435084" cy="900206"/>
      </dsp:txXfrm>
    </dsp:sp>
    <dsp:sp modelId="{CA46D131-27C8-4B25-A45B-DD3892AA816D}">
      <dsp:nvSpPr>
        <dsp:cNvPr id="0" name=""/>
        <dsp:cNvSpPr/>
      </dsp:nvSpPr>
      <dsp:spPr>
        <a:xfrm>
          <a:off x="144970" y="90046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917728"/>
        <a:ext cx="1113535" cy="554983"/>
      </dsp:txXfrm>
    </dsp:sp>
    <dsp:sp modelId="{F9A399A2-B4CE-4EC3-99A8-CA9A001C2C31}">
      <dsp:nvSpPr>
        <dsp:cNvPr id="0" name=""/>
        <dsp:cNvSpPr/>
      </dsp:nvSpPr>
      <dsp:spPr>
        <a:xfrm>
          <a:off x="144970" y="158067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1597938"/>
        <a:ext cx="1113535" cy="554983"/>
      </dsp:txXfrm>
    </dsp:sp>
    <dsp:sp modelId="{D6569106-36A2-40EB-86A0-9AC67218E349}">
      <dsp:nvSpPr>
        <dsp:cNvPr id="0" name=""/>
        <dsp:cNvSpPr/>
      </dsp:nvSpPr>
      <dsp:spPr>
        <a:xfrm>
          <a:off x="144970" y="226088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2278148"/>
        <a:ext cx="1113535" cy="554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140122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140122" y="0"/>
        <a:ext cx="1925293" cy="900206"/>
      </dsp:txXfrm>
    </dsp:sp>
    <dsp:sp modelId="{3935F582-7A7A-464E-9614-680947D7CACB}">
      <dsp:nvSpPr>
        <dsp:cNvPr id="0" name=""/>
        <dsp:cNvSpPr/>
      </dsp:nvSpPr>
      <dsp:spPr>
        <a:xfrm>
          <a:off x="4332651" y="90046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917728"/>
        <a:ext cx="1505703" cy="554983"/>
      </dsp:txXfrm>
    </dsp:sp>
    <dsp:sp modelId="{1EE32A9E-B9B2-4680-A2CE-E808E7966373}">
      <dsp:nvSpPr>
        <dsp:cNvPr id="0" name=""/>
        <dsp:cNvSpPr/>
      </dsp:nvSpPr>
      <dsp:spPr>
        <a:xfrm>
          <a:off x="4332651" y="158067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1597938"/>
        <a:ext cx="1505703" cy="554983"/>
      </dsp:txXfrm>
    </dsp:sp>
    <dsp:sp modelId="{0DF6E534-7DB1-4DD2-9DB2-C1408B5FB180}">
      <dsp:nvSpPr>
        <dsp:cNvPr id="0" name=""/>
        <dsp:cNvSpPr/>
      </dsp:nvSpPr>
      <dsp:spPr>
        <a:xfrm>
          <a:off x="4332651" y="226088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2278148"/>
        <a:ext cx="1505703" cy="554983"/>
      </dsp:txXfrm>
    </dsp:sp>
    <dsp:sp modelId="{01A9DF45-E1D4-3D43-B561-1C4CCD4CAA17}">
      <dsp:nvSpPr>
        <dsp:cNvPr id="0" name=""/>
        <dsp:cNvSpPr/>
      </dsp:nvSpPr>
      <dsp:spPr>
        <a:xfrm>
          <a:off x="2070431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70431" y="0"/>
        <a:ext cx="1925293" cy="900206"/>
      </dsp:txXfrm>
    </dsp:sp>
    <dsp:sp modelId="{942C4504-62B7-456D-9671-F6BBBDFC78D7}">
      <dsp:nvSpPr>
        <dsp:cNvPr id="0" name=""/>
        <dsp:cNvSpPr/>
      </dsp:nvSpPr>
      <dsp:spPr>
        <a:xfrm>
          <a:off x="2262960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08072" y="945318"/>
        <a:ext cx="1450011" cy="1860223"/>
      </dsp:txXfrm>
    </dsp:sp>
    <dsp:sp modelId="{61754F19-6015-4156-A343-B79ED677FD2D}">
      <dsp:nvSpPr>
        <dsp:cNvPr id="0" name=""/>
        <dsp:cNvSpPr/>
      </dsp:nvSpPr>
      <dsp:spPr>
        <a:xfrm>
          <a:off x="740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40" y="0"/>
        <a:ext cx="1925293" cy="900206"/>
      </dsp:txXfrm>
    </dsp:sp>
    <dsp:sp modelId="{CA46D131-27C8-4B25-A45B-DD3892AA816D}">
      <dsp:nvSpPr>
        <dsp:cNvPr id="0" name=""/>
        <dsp:cNvSpPr/>
      </dsp:nvSpPr>
      <dsp:spPr>
        <a:xfrm>
          <a:off x="193269" y="90046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917728"/>
        <a:ext cx="1505703" cy="554983"/>
      </dsp:txXfrm>
    </dsp:sp>
    <dsp:sp modelId="{21BBAE4E-AF8F-4A4F-884D-9EE0455CAFDD}">
      <dsp:nvSpPr>
        <dsp:cNvPr id="0" name=""/>
        <dsp:cNvSpPr/>
      </dsp:nvSpPr>
      <dsp:spPr>
        <a:xfrm>
          <a:off x="193269" y="158067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1597938"/>
        <a:ext cx="1505703" cy="554983"/>
      </dsp:txXfrm>
    </dsp:sp>
    <dsp:sp modelId="{BF7C6C1A-1EEF-4DF8-9F33-8CC7690D3C42}">
      <dsp:nvSpPr>
        <dsp:cNvPr id="0" name=""/>
        <dsp:cNvSpPr/>
      </dsp:nvSpPr>
      <dsp:spPr>
        <a:xfrm>
          <a:off x="193269" y="226088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2278148"/>
        <a:ext cx="1505703" cy="5549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84F700E4-0650-4383-8573-93381A05E4D0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A3DB2964-9C42-42CD-89F1-3A0AB56AC9F9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98A81632-840E-432A-8D90-9C9CA99BE2D7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0945F06F-F60A-4B2E-A01F-1ED995B9FC4C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sp:txBody>
      <dsp:txXfrm>
        <a:off x="168765" y="1226797"/>
        <a:ext cx="1107553" cy="741887"/>
      </dsp:txXfrm>
    </dsp:sp>
    <dsp:sp modelId="{348A2B17-44A0-4355-8E31-51BCE4C35D7C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sp:txBody>
      <dsp:txXfrm>
        <a:off x="168765" y="2136085"/>
        <a:ext cx="1107553" cy="741887"/>
      </dsp:txXfrm>
    </dsp:sp>
    <dsp:sp modelId="{1D9A75FD-331F-424D-B093-573976F50807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بالكسرة</a:t>
          </a:r>
        </a:p>
      </dsp:txBody>
      <dsp:txXfrm>
        <a:off x="168765" y="3045373"/>
        <a:ext cx="1107553" cy="7418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38730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6214" y="824904"/>
        <a:ext cx="1082945" cy="1646909"/>
      </dsp:txXfrm>
    </dsp:sp>
    <dsp:sp modelId="{61754F19-6015-4156-A343-B79ED677FD2D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323676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806613"/>
        <a:ext cx="1119977" cy="487786"/>
      </dsp:txXfrm>
    </dsp:sp>
    <dsp:sp modelId="{E3DFE059-23E3-4D47-9DA0-A6B199C4E3F5}">
      <dsp:nvSpPr>
        <dsp:cNvPr id="0" name=""/>
        <dsp:cNvSpPr/>
      </dsp:nvSpPr>
      <dsp:spPr>
        <a:xfrm>
          <a:off x="323676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1404465"/>
        <a:ext cx="1119977" cy="487786"/>
      </dsp:txXfrm>
    </dsp:sp>
    <dsp:sp modelId="{997D8F76-2774-4C82-BDC3-A505E084E958}">
      <dsp:nvSpPr>
        <dsp:cNvPr id="0" name=""/>
        <dsp:cNvSpPr/>
      </dsp:nvSpPr>
      <dsp:spPr>
        <a:xfrm>
          <a:off x="323676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2002317"/>
        <a:ext cx="1119977" cy="487786"/>
      </dsp:txXfrm>
    </dsp:sp>
    <dsp:sp modelId="{1DFC534C-81F5-4DDD-8467-1154299C5C8B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039A36B7-60EF-455C-8BDB-076745F19A71}">
      <dsp:nvSpPr>
        <dsp:cNvPr id="0" name=""/>
        <dsp:cNvSpPr/>
      </dsp:nvSpPr>
      <dsp:spPr>
        <a:xfrm>
          <a:off x="1691011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806613"/>
        <a:ext cx="1119977" cy="487786"/>
      </dsp:txXfrm>
    </dsp:sp>
    <dsp:sp modelId="{9FEAB79D-461C-4041-AD5E-390CCC1FC23E}">
      <dsp:nvSpPr>
        <dsp:cNvPr id="0" name=""/>
        <dsp:cNvSpPr/>
      </dsp:nvSpPr>
      <dsp:spPr>
        <a:xfrm>
          <a:off x="1691011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</a:t>
          </a:r>
          <a:r>
            <a:rPr lang="ar-EG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1404465"/>
        <a:ext cx="1119977" cy="487786"/>
      </dsp:txXfrm>
    </dsp:sp>
    <dsp:sp modelId="{2008DDCF-7D03-45DF-AE82-29EB9E4F5F29}">
      <dsp:nvSpPr>
        <dsp:cNvPr id="0" name=""/>
        <dsp:cNvSpPr/>
      </dsp:nvSpPr>
      <dsp:spPr>
        <a:xfrm>
          <a:off x="1691011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2002317"/>
        <a:ext cx="1119977" cy="487786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806613"/>
        <a:ext cx="1119977" cy="487786"/>
      </dsp:txXfrm>
    </dsp:sp>
    <dsp:sp modelId="{9D8F4338-3904-493E-AA05-378F7E62D837}">
      <dsp:nvSpPr>
        <dsp:cNvPr id="0" name=""/>
        <dsp:cNvSpPr/>
      </dsp:nvSpPr>
      <dsp:spPr>
        <a:xfrm>
          <a:off x="14525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1404465"/>
        <a:ext cx="1119977" cy="487786"/>
      </dsp:txXfrm>
    </dsp:sp>
    <dsp:sp modelId="{7D2B8D20-F362-47DB-B0E8-2F1ED4E38DEA}">
      <dsp:nvSpPr>
        <dsp:cNvPr id="0" name=""/>
        <dsp:cNvSpPr/>
      </dsp:nvSpPr>
      <dsp:spPr>
        <a:xfrm>
          <a:off x="14525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2002317"/>
        <a:ext cx="1119977" cy="48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74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ar-EG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عامة">
  <p:cSld name="صفحة عامة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3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مُلخَّص">
  <p:cSld name="صفحة المُلخَّ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0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تدريبات">
  <p:cSld name="صفحة التدريبات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4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0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المراجعة (3)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الاسم الموصول؟ 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endParaRPr sz="4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 </a:t>
            </a:r>
            <a:endParaRPr sz="44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ساعدك </a:t>
            </a:r>
            <a:endParaRPr sz="4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50" name="Google Shape;150;p9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1" name="Google Shape;151;p9"/>
          <p:cNvSpPr/>
          <p:nvPr/>
        </p:nvSpPr>
        <p:spPr>
          <a:xfrm>
            <a:off x="3358573" y="4081607"/>
            <a:ext cx="5481781" cy="17286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SY" sz="3200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السّ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كون</a:t>
            </a:r>
            <a:r>
              <a:rPr lang="ar-SY" sz="3200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endParaRPr sz="3200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رفع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فاعل.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2AB5C-F966-01BC-C5A1-3D4C397BC8C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10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8879-F278-F8CF-44EC-B0718468CF6B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مررت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0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بالذينَ </a:t>
            </a:r>
            <a:endParaRPr sz="40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ساعدوك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60" name="Google Shape;160;p10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10"/>
          <p:cNvSpPr/>
          <p:nvPr/>
        </p:nvSpPr>
        <p:spPr>
          <a:xfrm>
            <a:off x="3358573" y="4081607"/>
            <a:ext cx="5481781" cy="17667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الفتح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بحرف الجرّ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 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90A4F-4A10-10CA-B1CC-BDCBB318D4D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11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9B362-2FE4-6138-7946-D09885394F7F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46;p9">
            <a:extLst>
              <a:ext uri="{FF2B5EF4-FFF2-40B4-BE49-F238E27FC236}">
                <a16:creationId xmlns:a16="http://schemas.microsoft.com/office/drawing/2014/main" id="{41D115C5-B39C-C2E4-328B-73D7E04232D2}"/>
              </a:ext>
            </a:extLst>
          </p:cNvPr>
          <p:cNvSpPr txBox="1">
            <a:spLocks/>
          </p:cNvSpPr>
          <p:nvPr/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نُعرِب الاسم الموصول؟ </a:t>
            </a:r>
            <a:endParaRPr lang="ar-SY"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8449830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6173067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0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 </a:t>
            </a:r>
            <a:endParaRPr sz="40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2543175" y="1989570"/>
            <a:ext cx="2918692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سكنت بجواركم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70" name="Google Shape;170;p11"/>
          <p:cNvCxnSpPr/>
          <p:nvPr/>
        </p:nvCxnSpPr>
        <p:spPr>
          <a:xfrm>
            <a:off x="7004340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11"/>
          <p:cNvSpPr/>
          <p:nvPr/>
        </p:nvSpPr>
        <p:spPr>
          <a:xfrm>
            <a:off x="4263448" y="4081607"/>
            <a:ext cx="5481781" cy="170959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السّ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كون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نصب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مفعول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به.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54C72-BFE1-3047-54AF-12364AEE3803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12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A519-5697-10A6-03FC-95E0BA9F66C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46;p9">
            <a:extLst>
              <a:ext uri="{FF2B5EF4-FFF2-40B4-BE49-F238E27FC236}">
                <a16:creationId xmlns:a16="http://schemas.microsoft.com/office/drawing/2014/main" id="{DB7380AF-8101-B2F2-AE82-7DD21A54B572}"/>
              </a:ext>
            </a:extLst>
          </p:cNvPr>
          <p:cNvSpPr txBox="1">
            <a:spLocks/>
          </p:cNvSpPr>
          <p:nvPr/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نُعرِب الاسم الموصول؟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3121151" y="1499616"/>
            <a:ext cx="7918323" cy="7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buSzPts val="4400"/>
              <a:buFont typeface="Arial"/>
              <a:buNone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الأسماء الموصولة 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فيما يأتي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2337689"/>
            <a:ext cx="10433112" cy="42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71500" lvl="0" indent="-5715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﴿وَقَالَ ٱلَّذِینَ كَفَرُوا۟ لِرُسُلِهِمۡ لَنُخۡرِجَنَّكُم مِّنۡ أَرۡضِنَاۤ﴾</a:t>
            </a:r>
            <a:r>
              <a:rPr lang="ar-EG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lvl="0" indent="-5715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﴿وَلَا تَكُونُوا۟ كَٱلَّتِی نَقَضَتۡ غَزۡلَهَا﴾</a:t>
            </a:r>
            <a:r>
              <a:rPr lang="ar-EG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كافأتُ الذي حضر م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بكّرًا</a:t>
            </a: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أنفق الذي كان غني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ًّ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 ك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أمواله.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الذي ربّ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اني.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أعطيتُ الذين تفوّ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قوا هدايا.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79603-80B1-8294-C6AF-A073D5AD74AA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13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5C6A7-C3FF-0027-E682-D34C3C82275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اللّ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ذان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86" name="Google Shape;186;p13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7" name="Google Shape;187;p13"/>
          <p:cNvSpPr/>
          <p:nvPr/>
        </p:nvSpPr>
        <p:spPr>
          <a:xfrm>
            <a:off x="3358573" y="4081607"/>
            <a:ext cx="5481781" cy="16524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فاعل مرفوع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وعلامة رفعه الألف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؛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لأن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1E139-AED7-E7C1-F97F-FCD11D884B17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9A2A2-FAD5-BFBF-C680-A39C33EADC64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82;p13">
            <a:extLst>
              <a:ext uri="{FF2B5EF4-FFF2-40B4-BE49-F238E27FC236}">
                <a16:creationId xmlns:a16="http://schemas.microsoft.com/office/drawing/2014/main" id="{BB2E4688-7C43-2EEE-295A-F0FAEFE2B0F4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اللَّذَينِ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14"/>
          <p:cNvSpPr/>
          <p:nvPr/>
        </p:nvSpPr>
        <p:spPr>
          <a:xfrm>
            <a:off x="3358573" y="4081607"/>
            <a:ext cx="5481781" cy="14619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مفعول به منصوب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وعلامة نصبه الياء؛ لأن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2DADC-B145-F387-55B1-F68C83366E24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15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37483-BECC-0AEB-CBAB-220ED5F06320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7" name="Google Shape;182;p13">
            <a:extLst>
              <a:ext uri="{FF2B5EF4-FFF2-40B4-BE49-F238E27FC236}">
                <a16:creationId xmlns:a16="http://schemas.microsoft.com/office/drawing/2014/main" id="{DE7AD38D-EBEC-303C-A255-E657B1A80E74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رأيت</a:t>
            </a:r>
            <a:r>
              <a:rPr lang="ar-EG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كاللَّذَي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نِ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206" name="Google Shape;206;p15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5"/>
          <p:cNvSpPr/>
          <p:nvPr/>
        </p:nvSpPr>
        <p:spPr>
          <a:xfrm>
            <a:off x="3358573" y="4081607"/>
            <a:ext cx="5481781" cy="148099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مجرور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وعلامة 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الياء؛</a:t>
            </a:r>
            <a:endParaRPr lang="ar-EG"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لأنّ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 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B29FE-6231-C03A-193B-442B30DC9F9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50892-0BC7-30A0-12E7-BD4C176DF4F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82;p13">
            <a:extLst>
              <a:ext uri="{FF2B5EF4-FFF2-40B4-BE49-F238E27FC236}">
                <a16:creationId xmlns:a16="http://schemas.microsoft.com/office/drawing/2014/main" id="{CF9190A0-0158-A2AE-3C4C-F35182471FEC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3837813" y="1162843"/>
            <a:ext cx="71506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 rtl="1">
              <a:buSzPts val="4400"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الاسم الموصول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فيما يأتي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1793748" y="2193926"/>
            <a:ext cx="9643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79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جاء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ذان يسكنان بجوارك.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رأيت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ساعداك.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أكرمتُ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ماك. 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مر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بالل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ع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لا معك.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E7C2-FA1C-4321-3BF0-3F0CEEED8E51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56FAC-FFBB-2EB1-15FB-D765A23CBA0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1498801" y="79682"/>
            <a:ext cx="83024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اقرأ، ولاح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 ما ل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ونُه أحمر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3402002" y="1701550"/>
            <a:ext cx="8302423" cy="4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30205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الذي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علّ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استع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للذي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هو قادم.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ادفع الذي</a:t>
            </a:r>
            <a:r>
              <a:rPr lang="ar-SY" sz="4000" b="0" i="0" u="none" strike="noStrike" cap="none" dirty="0">
                <a:solidFill>
                  <a:srgbClr val="262626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عندك. 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أحس</a:t>
            </a:r>
            <a:r>
              <a:rPr lang="ar-EG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إلى الضيوف الذين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ضيافتك. </a:t>
            </a:r>
            <a:endParaRPr sz="4000" b="0" i="0" u="none" strike="noStrike" cap="none" dirty="0">
              <a:solidFill>
                <a:srgbClr val="FF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942622" y="1355104"/>
            <a:ext cx="2764992" cy="107717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نوع الم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لوّ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باللون الأحمر؟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370272" y="1628796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فعلية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4370263" y="2975116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</a:t>
            </a:r>
            <a:r>
              <a:rPr lang="ar-SY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اسمية</a:t>
            </a:r>
            <a:r>
              <a:rPr lang="ar-SY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16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4370272" y="4340908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ظرف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083825" y="5660224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جار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ٌّ</a:t>
            </a:r>
            <a:r>
              <a:rPr lang="ar-EG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ومجرور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A75A9-0FEC-0514-8AE1-100752D6ACA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18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BD188-6F50-B73E-66A2-1F48B4FA17A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pic>
        <p:nvPicPr>
          <p:cNvPr id="7" name="Google Shape;144;p14" descr="Questions">
            <a:extLst>
              <a:ext uri="{FF2B5EF4-FFF2-40B4-BE49-F238E27FC236}">
                <a16:creationId xmlns:a16="http://schemas.microsoft.com/office/drawing/2014/main" id="{CD2C5C5F-4810-EC1A-A1B5-ACF0D37BD1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17" y="2636871"/>
            <a:ext cx="2916116" cy="291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1060736" y="1695450"/>
            <a:ext cx="10509438" cy="4582699"/>
            <a:chOff x="3080" y="1011270"/>
            <a:chExt cx="10509438" cy="3665471"/>
          </a:xfrm>
        </p:grpSpPr>
        <p:sp>
          <p:nvSpPr>
            <p:cNvPr id="231" name="Google Shape;231;p19"/>
            <p:cNvSpPr/>
            <p:nvPr/>
          </p:nvSpPr>
          <p:spPr>
            <a:xfrm>
              <a:off x="5135597" y="2408048"/>
              <a:ext cx="4032691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2" name="Google Shape;232;p19"/>
            <p:cNvSpPr/>
            <p:nvPr/>
          </p:nvSpPr>
          <p:spPr>
            <a:xfrm>
              <a:off x="5135597" y="2408048"/>
              <a:ext cx="1344230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3" name="Google Shape;233;p19"/>
            <p:cNvSpPr/>
            <p:nvPr/>
          </p:nvSpPr>
          <p:spPr>
            <a:xfrm>
              <a:off x="3791366" y="2408048"/>
              <a:ext cx="1344230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4" name="Google Shape;234;p19"/>
            <p:cNvSpPr/>
            <p:nvPr/>
          </p:nvSpPr>
          <p:spPr>
            <a:xfrm>
              <a:off x="1102905" y="2408048"/>
              <a:ext cx="4032691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5" name="Google Shape;235;p19"/>
            <p:cNvSpPr/>
            <p:nvPr/>
          </p:nvSpPr>
          <p:spPr>
            <a:xfrm>
              <a:off x="3007039" y="1011270"/>
              <a:ext cx="4257114" cy="139677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251445" y="1243455"/>
              <a:ext cx="4257114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3292355" y="1284365"/>
              <a:ext cx="4175294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أنواع جملة الصّ</a:t>
              </a:r>
              <a:r>
                <a:rPr lang="ar-EG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ِ</a:t>
              </a: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ل</a:t>
              </a:r>
              <a:r>
                <a:rPr lang="ar-EG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ة</a:t>
              </a:r>
              <a:endParaRPr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080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247486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288396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ظرف</a:t>
              </a:r>
              <a:r>
                <a:rPr lang="ar-SY" sz="28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 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945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7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(شبه جملة )</a:t>
              </a:r>
              <a:endParaRPr sz="27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691541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935947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2976857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جار</a:t>
              </a:r>
              <a:r>
                <a:rPr lang="ar-EG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ٌّ</a:t>
              </a: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 ومجرور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(شبه جملة)</a:t>
              </a:r>
              <a:endParaRPr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5380002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5624408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5665318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فعلية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8068463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8312869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8353779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اسمية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1DF82C-078E-FDD3-1015-68E3789953D0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19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Google Shape;182;p13">
            <a:extLst>
              <a:ext uri="{FF2B5EF4-FFF2-40B4-BE49-F238E27FC236}">
                <a16:creationId xmlns:a16="http://schemas.microsoft.com/office/drawing/2014/main" id="{C3EC3D50-E91D-6317-E764-4FD0782CD2DA}"/>
              </a:ext>
            </a:extLst>
          </p:cNvPr>
          <p:cNvSpPr txBox="1">
            <a:spLocks/>
          </p:cNvSpPr>
          <p:nvPr/>
        </p:nvSpPr>
        <p:spPr>
          <a:xfrm>
            <a:off x="1466850" y="61867"/>
            <a:ext cx="83343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صِلَة الموصول</a:t>
            </a:r>
            <a:endParaRPr lang="ar-SY"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A4644-C150-BF50-670A-351288A5BF9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4272250-AC5D-0F9B-60CA-292DCBFBFF61}"/>
              </a:ext>
            </a:extLst>
          </p:cNvPr>
          <p:cNvSpPr/>
          <p:nvPr/>
        </p:nvSpPr>
        <p:spPr>
          <a:xfrm>
            <a:off x="2488019" y="4359349"/>
            <a:ext cx="8133907" cy="542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1495424" y="288925"/>
            <a:ext cx="8294751" cy="82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جملة ص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ة الموصول؟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1201293" y="3070175"/>
            <a:ext cx="10515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     جملة صلة الموصول لا محلّ</a:t>
            </a:r>
            <a:r>
              <a:rPr lang="ar-EG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لها من الإعراب</a:t>
            </a: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063DE-5D29-7BAC-6399-764B88D96AF1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20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FF144-0CEC-E2F5-D185-80D0DB78E2BA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3145536" y="1145413"/>
            <a:ext cx="7900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buSzPts val="4400"/>
              <a:buFont typeface="Arial"/>
              <a:buNone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استخر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 جملة صلة الموصول مم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 يأتي، وبي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نوعها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1" name="Google Shape;261;p21"/>
          <p:cNvSpPr txBox="1">
            <a:spLocks noGrp="1"/>
          </p:cNvSpPr>
          <p:nvPr>
            <p:ph type="body" idx="1"/>
          </p:nvPr>
        </p:nvSpPr>
        <p:spPr>
          <a:xfrm>
            <a:off x="1267968" y="2276475"/>
            <a:ext cx="10399776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﴿ٱلَّذِی جَمَعَ مَال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اً</a:t>
            </a: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وَعَدَّدَهُۥ﴾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</a:p>
          <a:p>
            <a:pPr marL="228600" lvl="0" indent="-2286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أخذتُ 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الحلوى التي أمامك</a:t>
            </a: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﴿ٱقۡرَأۡ بِٱسۡمِ رَبِّكَ ٱلَّذِی خَلَقَ﴾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 التي ربّ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تك.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فاز الذي ه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ته عالية.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7C9B6-ABBA-B523-8A85-77DD3CC5C554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21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5D105-A05C-B505-45FA-A4364B99C3E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1524000" y="9200"/>
            <a:ext cx="8052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الجملة بالاسم الموصول المناسب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8968508" y="1357437"/>
            <a:ext cx="2880591" cy="892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رأينا الرجلين ........ يأكلان السمك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8968508" y="2494467"/>
            <a:ext cx="2880591" cy="614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أكرمت ........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أكرمك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876301" y="5457244"/>
            <a:ext cx="2989120" cy="916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 ............. يذهبنَ 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إلى ا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لدرس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876301" y="4515788"/>
            <a:ext cx="2989120" cy="564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جاءت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علّ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متك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876301" y="3539022"/>
            <a:ext cx="2989120" cy="65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كرّ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2000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نا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حف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كتاب الله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881491" y="1363446"/>
            <a:ext cx="2983929" cy="6138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لا تغتب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اغتابوك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876301" y="2380043"/>
            <a:ext cx="2989120" cy="847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استمع إلى معلمتك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تعلّمك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8968509" y="3418863"/>
            <a:ext cx="2910595" cy="649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......... رأيا المجرم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8968509" y="4422961"/>
            <a:ext cx="2910595" cy="82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حضرت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نجحتا في الامتحان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8968509" y="5676319"/>
            <a:ext cx="2910595" cy="597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سمعتُ ........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تتكلّمان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5481782" y="1169074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6390413" y="4064684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اللتين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6273802" y="1802530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5331691" y="2360710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اللذان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6273802" y="2861085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اللذين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74856" y="3498946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اللتان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6390413" y="5235081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اللواتي/ اللائي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376722" y="4588122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الذين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285" name="Google Shape;285;p22"/>
          <p:cNvCxnSpPr>
            <a:cxnSpLocks/>
            <a:stCxn id="267" idx="1"/>
            <a:endCxn id="281" idx="6"/>
          </p:cNvCxnSpPr>
          <p:nvPr/>
        </p:nvCxnSpPr>
        <p:spPr>
          <a:xfrm flipH="1">
            <a:off x="7502238" y="1803871"/>
            <a:ext cx="1466270" cy="14238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6" name="Google Shape;286;p22"/>
          <p:cNvCxnSpPr>
            <a:cxnSpLocks/>
            <a:stCxn id="268" idx="1"/>
            <a:endCxn id="277" idx="6"/>
          </p:cNvCxnSpPr>
          <p:nvPr/>
        </p:nvCxnSpPr>
        <p:spPr>
          <a:xfrm flipH="1" flipV="1">
            <a:off x="6710218" y="1535679"/>
            <a:ext cx="2258290" cy="12661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p22"/>
          <p:cNvCxnSpPr>
            <a:cxnSpLocks/>
            <a:stCxn id="274" idx="1"/>
            <a:endCxn id="280" idx="6"/>
          </p:cNvCxnSpPr>
          <p:nvPr/>
        </p:nvCxnSpPr>
        <p:spPr>
          <a:xfrm flipH="1" flipV="1">
            <a:off x="6560127" y="2727315"/>
            <a:ext cx="2408382" cy="10162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22"/>
          <p:cNvCxnSpPr>
            <a:cxnSpLocks/>
            <a:stCxn id="275" idx="1"/>
            <a:endCxn id="282" idx="6"/>
          </p:cNvCxnSpPr>
          <p:nvPr/>
        </p:nvCxnSpPr>
        <p:spPr>
          <a:xfrm flipH="1" flipV="1">
            <a:off x="6703292" y="3865551"/>
            <a:ext cx="2265217" cy="9704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22"/>
          <p:cNvCxnSpPr>
            <a:cxnSpLocks/>
            <a:stCxn id="276" idx="1"/>
            <a:endCxn id="278" idx="6"/>
          </p:cNvCxnSpPr>
          <p:nvPr/>
        </p:nvCxnSpPr>
        <p:spPr>
          <a:xfrm flipH="1" flipV="1">
            <a:off x="7618849" y="4431289"/>
            <a:ext cx="1349660" cy="154367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0" name="Google Shape;290;p22"/>
          <p:cNvCxnSpPr>
            <a:cxnSpLocks/>
            <a:stCxn id="272" idx="3"/>
            <a:endCxn id="284" idx="2"/>
          </p:cNvCxnSpPr>
          <p:nvPr/>
        </p:nvCxnSpPr>
        <p:spPr>
          <a:xfrm>
            <a:off x="3865420" y="1670368"/>
            <a:ext cx="1511302" cy="32843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22"/>
          <p:cNvCxnSpPr>
            <a:cxnSpLocks/>
            <a:stCxn id="273" idx="3"/>
            <a:endCxn id="279" idx="2"/>
          </p:cNvCxnSpPr>
          <p:nvPr/>
        </p:nvCxnSpPr>
        <p:spPr>
          <a:xfrm flipV="1">
            <a:off x="3865421" y="2169135"/>
            <a:ext cx="2408381" cy="63473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p22"/>
          <p:cNvCxnSpPr>
            <a:cxnSpLocks/>
            <a:stCxn id="271" idx="3"/>
            <a:endCxn id="283" idx="2"/>
          </p:cNvCxnSpPr>
          <p:nvPr/>
        </p:nvCxnSpPr>
        <p:spPr>
          <a:xfrm>
            <a:off x="3865421" y="3865551"/>
            <a:ext cx="2524992" cy="17361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p22"/>
          <p:cNvCxnSpPr>
            <a:cxnSpLocks/>
            <a:stCxn id="269" idx="3"/>
            <a:endCxn id="283" idx="2"/>
          </p:cNvCxnSpPr>
          <p:nvPr/>
        </p:nvCxnSpPr>
        <p:spPr>
          <a:xfrm flipV="1">
            <a:off x="3865421" y="5601686"/>
            <a:ext cx="2524992" cy="3135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22"/>
          <p:cNvCxnSpPr>
            <a:cxnSpLocks/>
            <a:stCxn id="270" idx="3"/>
            <a:endCxn id="279" idx="2"/>
          </p:cNvCxnSpPr>
          <p:nvPr/>
        </p:nvCxnSpPr>
        <p:spPr>
          <a:xfrm flipV="1">
            <a:off x="3865421" y="2169135"/>
            <a:ext cx="2408381" cy="26287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AE83A9-142E-5B97-930A-0C1DF8A29056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22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B148B-F88D-BF2A-A84A-E8E8C31DCD7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>
            <a:spLocks noGrp="1"/>
          </p:cNvSpPr>
          <p:nvPr>
            <p:ph type="title"/>
          </p:nvPr>
        </p:nvSpPr>
        <p:spPr>
          <a:xfrm>
            <a:off x="3133344" y="1476883"/>
            <a:ext cx="7857744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 rtl="1">
              <a:buSzPts val="4400"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ضع الاسم الموصول المناسب: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00" name="Google Shape;300;p23"/>
          <p:cNvSpPr txBox="1">
            <a:spLocks noGrp="1"/>
          </p:cNvSpPr>
          <p:nvPr>
            <p:ph type="body" idx="1"/>
          </p:nvPr>
        </p:nvSpPr>
        <p:spPr>
          <a:xfrm>
            <a:off x="950976" y="2159508"/>
            <a:ext cx="10704576" cy="441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lnSpc>
                <a:spcPct val="150000"/>
              </a:lnSpc>
              <a:buClr>
                <a:srgbClr val="00B0F0"/>
              </a:buClr>
              <a:buSzPts val="2200"/>
            </a:pP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(الذي – اللذان – الذين – التي – اللتان – اللاتي</a:t>
            </a:r>
            <a:r>
              <a:rPr lang="ar-EG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</a:t>
            </a:r>
            <a:r>
              <a:rPr lang="ar-SY" sz="2400" b="1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– </a:t>
            </a: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من </a:t>
            </a:r>
            <a:r>
              <a:rPr lang="ar-SY" sz="2400" b="1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– </a:t>
            </a: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ما)        </a:t>
            </a:r>
            <a:endParaRPr sz="2400" b="1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1- البنت هي  .................... قطف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ت الزهور.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2- الم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علّ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مُ هو ..................... يُعلِّم الطلاب.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3- التلميذان هما ................. كتبا الدروس.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4- التلميذتان هما ................  في الحديقة.</a:t>
            </a:r>
            <a:endParaRPr sz="22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5- المسلمون هم ................. يصومون شهر رمضان.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6- النساء ه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نَّ ................... ي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ربّ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ين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الأطفال.</a:t>
            </a:r>
            <a:endParaRPr sz="22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E839E-D770-CF3B-6F05-B73CA98C97D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23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0CAC3-055C-FC7F-6243-CE468C6F2B5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1668E7-721C-00C4-0F35-6D1E07A7C5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الاسْم المَجْرُور بِحَرْفِ الجَرِّ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33995"/>
              </p:ext>
            </p:extLst>
          </p:nvPr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4272250-AC5D-0F9B-60CA-292DCBFBFF61}"/>
              </a:ext>
            </a:extLst>
          </p:cNvPr>
          <p:cNvSpPr/>
          <p:nvPr/>
        </p:nvSpPr>
        <p:spPr>
          <a:xfrm>
            <a:off x="2488019" y="5093002"/>
            <a:ext cx="8133907" cy="542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855F7-40AF-4771-A995-84CEBBC7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26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16E3F3-2A27-45A3-B724-8FB9AEF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36" y="640080"/>
            <a:ext cx="7615781" cy="670544"/>
          </a:xfrm>
        </p:spPr>
        <p:txBody>
          <a:bodyPr>
            <a:normAutofit fontScale="90000"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حروف الجر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1917B8B-0483-4356-B874-584CE4323F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9" cy="4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8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826807-A2BE-4513-833E-611B31C5B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5826807-A2BE-4513-833E-611B31C5B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436B36-C777-4576-A31D-2C45E4D2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C436B36-C777-4576-A31D-2C45E4D22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82C1C8-AED0-40E3-B4DE-6476F94D6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D282C1C8-AED0-40E3-B4DE-6476F94D6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0A664D-E1D2-421B-8C90-5630B7AE6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540A664D-E1D2-421B-8C90-5630B7AE6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30265C-55C7-444E-B377-295827D97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630265C-55C7-444E-B377-295827D97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6068D4-FF6F-4228-B667-F7AD9B8A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D96068D4-FF6F-4228-B667-F7AD9B8A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471A6-502C-5A40-B7FC-75FEC2085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668471A6-502C-5A40-B7FC-75FEC2085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102757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عاد الطالب من المدرسة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3563" y="2322092"/>
            <a:ext cx="3475945" cy="2460500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1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210B3F-8592-4BEB-B588-0DD5535B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5210B3F-8592-4BEB-B588-0DD5535B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E876E0-0D39-494F-A505-495DF94A7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7BE876E0-0D39-494F-A505-495DF94A7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411B49-CE40-45DC-8DEF-0E7F3B09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64411B49-CE40-45DC-8DEF-0E7F3B090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F49A8F-33B6-4E13-9428-B312C9AF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3BF49A8F-33B6-4E13-9428-B312C9AF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AF91DE-FD85-462A-90C6-53F85A78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28AF91DE-FD85-462A-90C6-53F85A78D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692390" y="1386694"/>
            <a:ext cx="3351920" cy="288329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17228"/>
            <a:ext cx="1073080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استمع الطالب إلى معلم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313509" y="1386694"/>
          <a:ext cx="6973210" cy="517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9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617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تكلم الرجل عن الحادث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80697" y="2165684"/>
            <a:ext cx="3069743" cy="22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667BCB-A8B3-4CBE-9D83-05151A3C1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0667BCB-A8B3-4CBE-9D83-05151A3C1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96D0E7-A511-4F22-844D-544D57B22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C96D0E7-A511-4F22-844D-544D57B22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A399A2-B4CE-4EC3-99A8-CA9A001C2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9A399A2-B4CE-4EC3-99A8-CA9A001C2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569106-36A2-40EB-86A0-9AC67218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6569106-36A2-40EB-86A0-9AC67218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الاسم الموصول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relatives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1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88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الكتاب على المكتب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46985" y="2220053"/>
            <a:ext cx="2663519" cy="22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E32A9E-B9B2-4680-A2CE-E808E7966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EE32A9E-B9B2-4680-A2CE-E808E7966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F6E534-7DB1-4DD2-9DB2-C1408B5F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DF6E534-7DB1-4DD2-9DB2-C1408B5FB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BBAE4E-AF8F-4A4F-884D-9EE0455CA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1BBAE4E-AF8F-4A4F-884D-9EE0455CA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7C6C1A-1EEF-4DF8-9F33-8CC7690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F7C6C1A-1EEF-4DF8-9F33-8CC7690D3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364010" y="2353056"/>
            <a:ext cx="4280478" cy="24323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1157084"/>
            <a:ext cx="8734993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السيارة في ساحة الانتظار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5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F700E4-0650-4383-8573-93381A05E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84F700E4-0650-4383-8573-93381A05E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DB2964-9C42-42CD-89F1-3A0AB56AC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3DB2964-9C42-42CD-89F1-3A0AB56AC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A81632-840E-432A-8D90-9C9CA99B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8A81632-840E-432A-8D90-9C9CA99BE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45F06F-F60A-4B2E-A01F-1ED995B9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0945F06F-F60A-4B2E-A01F-1ED995B9F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8A2B17-44A0-4355-8E31-51BCE4C35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48A2B17-44A0-4355-8E31-51BCE4C35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9A75FD-331F-424D-B093-573976F5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D9A75FD-331F-424D-B093-573976F50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85612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يتكلم الولد باللغة العربية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40688" y="2570560"/>
            <a:ext cx="3838794" cy="2159321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5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FC534C-81F5-4DDD-8467-1154299C5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1DFC534C-81F5-4DDD-8467-1154299C5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7D8F76-2774-4C82-BDC3-A505E084E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97D8F76-2774-4C82-BDC3-A505E084E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9A36B7-60EF-455C-8BDB-076745F1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039A36B7-60EF-455C-8BDB-076745F1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EAB79D-461C-4041-AD5E-390CCC1F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FEAB79D-461C-4041-AD5E-390CCC1F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08DDCF-7D03-45DF-AE82-29EB9E4F5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008DDCF-7D03-45DF-AE82-29EB9E4F5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8F4338-3904-493E-AA05-378F7E62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D8F4338-3904-493E-AA05-378F7E62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2B8D20-F362-47DB-B0E8-2F1ED4E3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D2B8D20-F362-47DB-B0E8-2F1ED4E38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31900"/>
            <a:ext cx="121920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ذهب الطالب للمدرسة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4" y="2501980"/>
          <a:ext cx="6183723" cy="23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0018" y="2096793"/>
            <a:ext cx="2658455" cy="23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81A02A-70C9-4E2D-AAF3-4C508127B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B81A02A-70C9-4E2D-AAF3-4C508127B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1510D4-5C73-4976-9824-C466C45C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4E1510D4-5C73-4976-9824-C466C45C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0204FC-0107-41A6-BC87-D2C04C116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260204FC-0107-41A6-BC87-D2C04C116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Google Shape;354;p44"/>
          <p:cNvGraphicFramePr/>
          <p:nvPr/>
        </p:nvGraphicFramePr>
        <p:xfrm>
          <a:off x="89451" y="264132"/>
          <a:ext cx="10612239" cy="59145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98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875">
                <a:tc gridSpan="2"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b="1" u="none" strike="noStrike" cap="none" dirty="0">
                          <a:solidFill>
                            <a:srgbClr val="FF0000"/>
                          </a:solidFill>
                        </a:rPr>
                        <a:t>اختر الإجابة الصّحيحة : 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الدّواء موجود ......... الصّيدليّة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أ.عن            ب. على          ج. إلى            د.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صَعَدَ الطّالبُ ......... الدّرجِ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أ.من             ب. في           ج.على            د. إلى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أَذْهَبُ إِلَى المَدْرَسَةِ ..... الْحَافِلَةِ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أ.في             ب. بـ             ج. على           د. من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نمتُ ......الصّباحِ ...... الظّهرِ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أ,من /إلى        ب. إلى/ من      ج. عن/ إلى      د. من/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المَلَابسُ ........... الخِزانةِ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 من            ب. في           ج. عن            د. كـ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أخذَ الصّديق تفّاحةً ........ صَدِيقِهِ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أ.من            ب. على          ج. في             د. عن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الليمونُ أصْفَرُ ...... الشّمسِ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أ.لـ              ب. عن           ج. كـ              د. على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وَصَلَ أَبِي .......الْبَيْتِ مُبَكّرًا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أ.إلى            ب.كـ             ج.عن              د.في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تحدّثَ أخِي مَع صَدِيقِه ...... الدّرَاسَةِ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أ,إلى            ب. عن           ج.بـ                د.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أُمَارِسُ الرّياضَةَ ......... الصّباحِ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أ.في             ب.على          ج. لـ               د. كـ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 dirty="0"/>
                        <a:t>هذه الحقيبة ........ جاري 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 dirty="0">
                          <a:solidFill>
                            <a:srgbClr val="1F3864"/>
                          </a:solidFill>
                        </a:rPr>
                        <a:t>أ.إلى            ب.عن             ج. في             د. لـ</a:t>
                      </a:r>
                      <a:endParaRPr sz="2400" u="none" strike="noStrike" cap="none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>
            <a:spLocks noGrp="1"/>
          </p:cNvSpPr>
          <p:nvPr>
            <p:ph type="title"/>
          </p:nvPr>
        </p:nvSpPr>
        <p:spPr>
          <a:xfrm>
            <a:off x="838200" y="-176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dirty="0"/>
              <a:t>ضمائر الملكيّة مع حروف الجرّ </a:t>
            </a:r>
            <a:endParaRPr dirty="0"/>
          </a:p>
        </p:txBody>
      </p:sp>
      <p:graphicFrame>
        <p:nvGraphicFramePr>
          <p:cNvPr id="3" name="Google Shape;364;p14">
            <a:extLst>
              <a:ext uri="{FF2B5EF4-FFF2-40B4-BE49-F238E27FC236}">
                <a16:creationId xmlns:a16="http://schemas.microsoft.com/office/drawing/2014/main" id="{67681282-C45E-4701-A231-53CEF35ABAB4}"/>
              </a:ext>
            </a:extLst>
          </p:cNvPr>
          <p:cNvGraphicFramePr/>
          <p:nvPr/>
        </p:nvGraphicFramePr>
        <p:xfrm>
          <a:off x="108555" y="1095747"/>
          <a:ext cx="9869950" cy="5401500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98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الضمائر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الإضافة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إلى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على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منّ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عنّ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نحن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نّا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نّا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بِ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هو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36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E39096-6A70-D036-9005-94AC3572C7B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العَطْف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Conjunction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6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4272250-AC5D-0F9B-60CA-292DCBFBFF61}"/>
              </a:ext>
            </a:extLst>
          </p:cNvPr>
          <p:cNvSpPr/>
          <p:nvPr/>
        </p:nvSpPr>
        <p:spPr>
          <a:xfrm>
            <a:off x="2488019" y="5816020"/>
            <a:ext cx="8133907" cy="542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855F7-40AF-4771-A995-84CEBBC7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38</a:t>
            </a:fld>
            <a:endParaRPr lang="ru-R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86D754-C544-6C49-B46F-0A2B578682C3}"/>
              </a:ext>
            </a:extLst>
          </p:cNvPr>
          <p:cNvGraphicFramePr/>
          <p:nvPr/>
        </p:nvGraphicFramePr>
        <p:xfrm>
          <a:off x="0" y="0"/>
          <a:ext cx="12191999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3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FA8C50-82C1-0849-8A95-E95533BE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3FA8C50-82C1-0849-8A95-E95533BE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40F2A-0DE9-5E4D-8331-4166D7236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1340F2A-0DE9-5E4D-8331-4166D7236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3782FA-77D8-0540-8BFC-934370A4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3782FA-77D8-0540-8BFC-934370A40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805EE0-D468-EE4D-B8A8-CBB2F162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0805EE0-D468-EE4D-B8A8-CBB2F162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955E0C-8A10-7549-A0D9-4071F3733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D955E0C-8A10-7549-A0D9-4071F3733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D6600E-29B9-F040-9AE0-6342ADD28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4AD6600E-29B9-F040-9AE0-6342ADD28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9DF2D4-2F4D-6542-884E-6D5F0D71D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9DF2D4-2F4D-6542-884E-6D5F0D71D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A128B-19DD-9A46-A719-6F14E8ED3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38EA128B-19DD-9A46-A719-6F14E8ED3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8D337-D4C1-8045-B667-5A6AA83C6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478D337-D4C1-8045-B667-5A6AA83C6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70EF0-670C-4979-B362-9953FD78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39</a:t>
            </a:fld>
            <a:endParaRPr lang="ru-RU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4549CA-6F6B-5B44-A263-9040017788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يخرج الأب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الولد يأكل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يشرب كثيراً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يخرج الأب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يدخل الابن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على المكتب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القلم على الطاولة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تذهب البنت إلى المدرسة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البيت</a:t>
            </a:r>
            <a:endParaRPr lang="tr-TR" sz="5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E4DAA4E-0E1F-FC4B-9260-14A811209BC4}"/>
              </a:ext>
            </a:extLst>
          </p:cNvPr>
          <p:cNvSpPr/>
          <p:nvPr/>
        </p:nvSpPr>
        <p:spPr>
          <a:xfrm>
            <a:off x="5532329" y="7515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8FADC4F4-20A8-8744-A653-A6026012EF72}"/>
              </a:ext>
            </a:extLst>
          </p:cNvPr>
          <p:cNvSpPr/>
          <p:nvPr/>
        </p:nvSpPr>
        <p:spPr>
          <a:xfrm flipH="1">
            <a:off x="5058427" y="7098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9698C-210D-D047-AC11-FDDE805216A5}"/>
              </a:ext>
            </a:extLst>
          </p:cNvPr>
          <p:cNvSpPr/>
          <p:nvPr/>
        </p:nvSpPr>
        <p:spPr>
          <a:xfrm>
            <a:off x="5736921" y="413359"/>
            <a:ext cx="876821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087C8-1541-C444-9912-0CDED2B08BF5}"/>
              </a:ext>
            </a:extLst>
          </p:cNvPr>
          <p:cNvSpPr/>
          <p:nvPr/>
        </p:nvSpPr>
        <p:spPr>
          <a:xfrm>
            <a:off x="4371584" y="413359"/>
            <a:ext cx="1014607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834EF324-A770-6D45-A2B6-CCB48F0ECBDA}"/>
              </a:ext>
            </a:extLst>
          </p:cNvPr>
          <p:cNvSpPr/>
          <p:nvPr/>
        </p:nvSpPr>
        <p:spPr>
          <a:xfrm>
            <a:off x="6160718" y="1417528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F2A4DCE4-C85B-5648-BF83-DA2185E2477C}"/>
              </a:ext>
            </a:extLst>
          </p:cNvPr>
          <p:cNvSpPr/>
          <p:nvPr/>
        </p:nvSpPr>
        <p:spPr>
          <a:xfrm flipH="1">
            <a:off x="5686816" y="1413352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40308-FD9D-524B-8797-7FDE691469C1}"/>
              </a:ext>
            </a:extLst>
          </p:cNvPr>
          <p:cNvSpPr/>
          <p:nvPr/>
        </p:nvSpPr>
        <p:spPr>
          <a:xfrm>
            <a:off x="6365310" y="1755731"/>
            <a:ext cx="974942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9654B1-06A6-2D4B-93BE-32AD9EFF7411}"/>
              </a:ext>
            </a:extLst>
          </p:cNvPr>
          <p:cNvSpPr/>
          <p:nvPr/>
        </p:nvSpPr>
        <p:spPr>
          <a:xfrm>
            <a:off x="4791207" y="1755731"/>
            <a:ext cx="1223374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7DFD9F16-0122-C548-A623-D80585B78E01}"/>
              </a:ext>
            </a:extLst>
          </p:cNvPr>
          <p:cNvSpPr/>
          <p:nvPr/>
        </p:nvSpPr>
        <p:spPr>
          <a:xfrm>
            <a:off x="6150280" y="2847582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910E584E-2820-9548-A233-D48890B9DADC}"/>
              </a:ext>
            </a:extLst>
          </p:cNvPr>
          <p:cNvSpPr/>
          <p:nvPr/>
        </p:nvSpPr>
        <p:spPr>
          <a:xfrm flipH="1">
            <a:off x="5676378" y="284340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11699-8EA3-E348-AF81-5EFDABC75CCF}"/>
              </a:ext>
            </a:extLst>
          </p:cNvPr>
          <p:cNvSpPr/>
          <p:nvPr/>
        </p:nvSpPr>
        <p:spPr>
          <a:xfrm>
            <a:off x="6354872" y="3185785"/>
            <a:ext cx="2125249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E4BE0-843A-1D44-911C-25F1A69C346A}"/>
              </a:ext>
            </a:extLst>
          </p:cNvPr>
          <p:cNvSpPr/>
          <p:nvPr/>
        </p:nvSpPr>
        <p:spPr>
          <a:xfrm>
            <a:off x="3770335" y="3185785"/>
            <a:ext cx="2233808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05D095DE-6EB0-F14A-873E-F7EE62406009}"/>
              </a:ext>
            </a:extLst>
          </p:cNvPr>
          <p:cNvSpPr/>
          <p:nvPr/>
        </p:nvSpPr>
        <p:spPr>
          <a:xfrm>
            <a:off x="5951951" y="413985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C5EB0E66-EF55-AA49-8FB7-A0B76678FE49}"/>
              </a:ext>
            </a:extLst>
          </p:cNvPr>
          <p:cNvSpPr/>
          <p:nvPr/>
        </p:nvSpPr>
        <p:spPr>
          <a:xfrm flipH="1">
            <a:off x="5478049" y="4135674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1C09A-92D5-2843-87E5-752FF57641AD}"/>
              </a:ext>
            </a:extLst>
          </p:cNvPr>
          <p:cNvSpPr/>
          <p:nvPr/>
        </p:nvSpPr>
        <p:spPr>
          <a:xfrm>
            <a:off x="6156543" y="4478053"/>
            <a:ext cx="3739019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E36FF-4753-DF41-9B0A-55FED2C5E3A1}"/>
              </a:ext>
            </a:extLst>
          </p:cNvPr>
          <p:cNvSpPr/>
          <p:nvPr/>
        </p:nvSpPr>
        <p:spPr>
          <a:xfrm>
            <a:off x="2267212" y="4478053"/>
            <a:ext cx="3538602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252AB433-5BC3-7A4C-9178-3A814A4CD400}"/>
              </a:ext>
            </a:extLst>
          </p:cNvPr>
          <p:cNvSpPr/>
          <p:nvPr/>
        </p:nvSpPr>
        <p:spPr>
          <a:xfrm>
            <a:off x="4724400" y="544881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5C41FDBB-AC1A-BA4B-B0BA-B411F3C520A4}"/>
              </a:ext>
            </a:extLst>
          </p:cNvPr>
          <p:cNvSpPr/>
          <p:nvPr/>
        </p:nvSpPr>
        <p:spPr>
          <a:xfrm flipH="1">
            <a:off x="4250498" y="544464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BD6D2-6B72-6E48-92DB-ED48DB1B956D}"/>
              </a:ext>
            </a:extLst>
          </p:cNvPr>
          <p:cNvSpPr/>
          <p:nvPr/>
        </p:nvSpPr>
        <p:spPr>
          <a:xfrm>
            <a:off x="4928992" y="5787019"/>
            <a:ext cx="2210844" cy="77661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751731-2EAD-244A-B027-9485F75A3131}"/>
              </a:ext>
            </a:extLst>
          </p:cNvPr>
          <p:cNvSpPr/>
          <p:nvPr/>
        </p:nvSpPr>
        <p:spPr>
          <a:xfrm>
            <a:off x="2480153" y="5787019"/>
            <a:ext cx="1891431" cy="77661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4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476374" y="28568"/>
            <a:ext cx="834390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الاسم الموصول؟</a:t>
            </a:r>
            <a:endParaRPr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1133475" y="2119199"/>
            <a:ext cx="10515600" cy="312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الاسم الموصول</a:t>
            </a:r>
            <a:endParaRPr lang="ar-EG" sz="4000" b="1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هو اسم يأتي لتوضيح كلامٍ سابقٍ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ial"/>
            </a:endParaRPr>
          </a:p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لا 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مّ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 معناه إلا بجملة تأتي بعده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سم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ى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صلة الموصول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6D5A0-7454-A66A-920F-3812929CF7D9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8CFA1-8016-D8C1-7B6C-1436D38EE1E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16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1182"/>
            <a:ext cx="1173480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خرج الزوجُ والزوجةُ من السيارةِ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2895600"/>
          <a:ext cx="7251701" cy="331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75771" y="1712661"/>
            <a:ext cx="3716227" cy="28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EBF1C5-1540-435F-A0B1-2CA5698C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64EBF1C5-1540-435F-A0B1-2CA5698C6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0F5C3-E21B-44F0-8A71-83B89982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F20F5C3-E21B-44F0-8A71-83B899829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763E24-9BE4-49D3-AC51-6223496D4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C4763E24-9BE4-49D3-AC51-6223496D4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132847" y="1965848"/>
            <a:ext cx="5041737" cy="2684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966584"/>
            <a:ext cx="8832588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مثال٢: دخل الطالبُ ثم المعلمُ إلى الصفِّ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199" y="2717800"/>
          <a:ext cx="6540501" cy="346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9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864DB-7C57-49C6-B826-B2FC7E2AE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D7864DB-7C57-49C6-B826-B2FC7E2AE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24525C-9641-49C1-8D4F-26EF22CCF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A24525C-9641-49C1-8D4F-26EF22CCF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7B9020-20BE-460E-8E1C-257FE7B13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177B9020-20BE-460E-8E1C-257FE7B13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21227497">
            <a:off x="7093778" y="2086651"/>
            <a:ext cx="4998186" cy="3329463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317228"/>
            <a:ext cx="10796116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الكتابُ والقلمُ على المكتبِ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19920" y="1642791"/>
          <a:ext cx="7004779" cy="524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76FEB0-0A87-F64B-B6B0-04DBDB8614C5}"/>
              </a:ext>
            </a:extLst>
          </p:cNvPr>
          <p:cNvSpPr txBox="1">
            <a:spLocks/>
          </p:cNvSpPr>
          <p:nvPr/>
        </p:nvSpPr>
        <p:spPr>
          <a:xfrm>
            <a:off x="8825246" y="557882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42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3" y="787400"/>
            <a:ext cx="12035247" cy="12271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يحب الأخُ الصغيـرُ البـرتقالَ أو التفاحَ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6753" y="2635024"/>
          <a:ext cx="7247347" cy="318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80961" y="2635024"/>
            <a:ext cx="4511039" cy="22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A18DDA-2850-431C-98B4-B39D71E0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FEA18DDA-2850-431C-98B4-B39D71E0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B948D5-14F5-48D0-8354-22F5FFC8E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5DB948D5-14F5-48D0-8354-22F5FFC8E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0F30F-116C-4654-B613-280F2ED81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420F30F-116C-4654-B613-280F2ED81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B0DBDF-2230-44E4-A6DD-46DD9BEC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graphicEl>
                                              <a:dgm id="{16B0DBDF-2230-44E4-A6DD-46DD9BEC0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648533" y="1784422"/>
            <a:ext cx="4543467" cy="31025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45" y="10017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هل تأكل اللحمَ أم الدجاجَ؟ 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667000"/>
          <a:ext cx="6837043" cy="351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4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CE1D66-CC1C-4214-B441-943D9623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3ECE1D66-CC1C-4214-B441-943D9623A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FF52ED-3B76-4D2D-BAFE-37BFA318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4FF52ED-3B76-4D2D-BAFE-37BFA318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990180"/>
            <a:ext cx="120523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مثال٦: استمع الطالبُ إلى الأبِ والمعلمةِ 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099" y="2717800"/>
          <a:ext cx="7110159" cy="34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29259" y="2477182"/>
            <a:ext cx="4675442" cy="22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D854DE-0B10-4A95-9180-5BC78499C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71D854DE-0B10-4A95-9180-5BC78499C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D9C57B-674C-4021-AC75-0E7630849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A7D9C57B-674C-4021-AC75-0E7630849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DED730-E85F-4B39-9D8B-7E3898DB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95DED730-E85F-4B39-9D8B-7E3898DBE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511046" y="145670"/>
            <a:ext cx="8272272" cy="104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استخر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 الأسماء الموصولة</a:t>
            </a:r>
            <a:endParaRPr sz="28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2146935" y="1304544"/>
            <a:ext cx="9381744" cy="52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indent="-228600" algn="r" rtl="1">
              <a:lnSpc>
                <a:spcPct val="16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﴿ٱقۡرَأۡ بِٱسۡمِ رَبِّكَ ٱلَّذِی خَلَقَ﴾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</a:p>
          <a:p>
            <a:pPr marL="228600" indent="-228600" algn="r" rtl="1">
              <a:lnSpc>
                <a:spcPct val="16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﴿وَٱتَّقُوا۟ ٱلنَّارَ ٱلَّتِیۤ أُعِدَّتۡ لِلۡكَـٰفِرِینَ﴾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﴿وَٱلَّذَانِ یَأۡتِیَـٰنِهَا مِنكُمۡ فَـَٔاذُوهُمَا﴾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هاتان هما المرأتان الل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تان اشترتا من السوق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﴿ٱلَّذِینَ یُنفِقُونَ فِی ٱلسَّرَّاۤءِ وَٱلضَّرَّاۤءِ﴾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﴿مَا بَالُ ٱلنِّسۡوَةِ ٱلَّـٰتِی قَطَّعۡنَ أَیۡدِیَهُنَّ﴾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6915D-8FF9-C09E-D2AC-EC5F3C68253D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D86F-A637-7B83-50B9-3C217DE8317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514475" y="65880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ولاح</a:t>
            </a: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</a:t>
            </a:r>
            <a:endParaRPr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961187" y="1600993"/>
            <a:ext cx="4784725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مَن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20016" y="4491687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43" name="Google Shape;43;p4"/>
          <p:cNvCxnSpPr/>
          <p:nvPr/>
        </p:nvCxnSpPr>
        <p:spPr>
          <a:xfrm>
            <a:off x="9540471" y="3686175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" name="Google Shape;44;p4"/>
          <p:cNvSpPr txBox="1"/>
          <p:nvPr/>
        </p:nvSpPr>
        <p:spPr>
          <a:xfrm>
            <a:off x="999115" y="1600992"/>
            <a:ext cx="5962072" cy="435133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تي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سافرت للعمرة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تي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سافرت للعمرة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45" name="Google Shape;45;p4"/>
          <p:cNvCxnSpPr/>
          <p:nvPr/>
        </p:nvCxnSpPr>
        <p:spPr>
          <a:xfrm>
            <a:off x="4251440" y="3776662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46;p4"/>
          <p:cNvSpPr/>
          <p:nvPr/>
        </p:nvSpPr>
        <p:spPr>
          <a:xfrm>
            <a:off x="3521767" y="4582174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18DA7-DBE2-D94B-CAAA-E3221B13544B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2A2EE-5518-1A90-75BA-5628B58262D5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885420" y="1723667"/>
            <a:ext cx="4784725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أخافك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أخافك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1091913" y="1732683"/>
            <a:ext cx="5962072" cy="435133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المجوهرات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ينها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المجوهرات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ينها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8632392" y="4472637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55" name="Google Shape;55;p5"/>
          <p:cNvCxnSpPr/>
          <p:nvPr/>
        </p:nvCxnSpPr>
        <p:spPr>
          <a:xfrm>
            <a:off x="9318399" y="3667125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56;p5"/>
          <p:cNvCxnSpPr/>
          <p:nvPr/>
        </p:nvCxnSpPr>
        <p:spPr>
          <a:xfrm>
            <a:off x="4038988" y="3742896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" name="Google Shape;57;p5"/>
          <p:cNvSpPr/>
          <p:nvPr/>
        </p:nvSpPr>
        <p:spPr>
          <a:xfrm>
            <a:off x="3258994" y="4524026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95428-3B35-72D3-140E-11E2429B76F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8AB68-FE70-7BEB-D915-28D9A2EDC8E3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E4CA31FB-542F-9481-1416-F44546341993}"/>
              </a:ext>
            </a:extLst>
          </p:cNvPr>
          <p:cNvSpPr txBox="1">
            <a:spLocks/>
          </p:cNvSpPr>
          <p:nvPr/>
        </p:nvSpPr>
        <p:spPr>
          <a:xfrm>
            <a:off x="1514475" y="65880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ولاحِظ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/>
      <p:bldP spid="53" grpId="0" animBg="1"/>
      <p:bldP spid="54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1011936" y="2861945"/>
            <a:ext cx="10515600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503"/>
              <a:buFont typeface="Arial"/>
              <a:buNone/>
            </a:pP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الأسماء الموصولة 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(م</a:t>
            </a:r>
            <a:r>
              <a:rPr lang="ar-EG" sz="3600" b="1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EG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EG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–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ما)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 و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مشترك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ان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بين جميع الأسماء الموصولة.</a:t>
            </a:r>
            <a:endParaRPr sz="36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lvl="0" algn="ctr" rtl="1">
              <a:lnSpc>
                <a:spcPct val="200000"/>
              </a:lnSpc>
              <a:spcBef>
                <a:spcPts val="1000"/>
              </a:spcBef>
              <a:buClr>
                <a:schemeClr val="dk1"/>
              </a:buClr>
              <a:buSzPct val="102941"/>
            </a:pP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﴿قَالُوا۟ سُبۡحَـٰنَكَ لَا عِلۡمَ لَنَاۤ إِلَّا </a:t>
            </a:r>
            <a:r>
              <a:rPr lang="ar-SY" sz="3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مَا</a:t>
            </a: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عَلَّمۡتَنَاۤ﴾</a:t>
            </a:r>
            <a:endParaRPr sz="1564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lvl="0" algn="ctr" rtl="1">
              <a:lnSpc>
                <a:spcPct val="200000"/>
              </a:lnSpc>
              <a:spcBef>
                <a:spcPts val="1000"/>
              </a:spcBef>
              <a:buClr>
                <a:schemeClr val="dk1"/>
              </a:buClr>
              <a:buSzPct val="102941"/>
            </a:pP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﴿وَمِنكُم </a:t>
            </a:r>
            <a:r>
              <a:rPr lang="ar-SY" sz="3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مَّن</a:t>
            </a: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یُتَوَفَّىٰ مِن قَبۡلُ﴾</a:t>
            </a:r>
            <a:endParaRPr sz="964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31598-D584-D685-96FE-F748A369E45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8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Google Shape;120;p5">
            <a:extLst>
              <a:ext uri="{FF2B5EF4-FFF2-40B4-BE49-F238E27FC236}">
                <a16:creationId xmlns:a16="http://schemas.microsoft.com/office/drawing/2014/main" id="{B9DE059E-9231-9B17-1526-80C2287CF75B}"/>
              </a:ext>
            </a:extLst>
          </p:cNvPr>
          <p:cNvSpPr/>
          <p:nvPr/>
        </p:nvSpPr>
        <p:spPr>
          <a:xfrm>
            <a:off x="5232208" y="1324666"/>
            <a:ext cx="1417070" cy="610437"/>
          </a:xfrm>
          <a:prstGeom prst="roundRect">
            <a:avLst>
              <a:gd name="adj" fmla="val 16667"/>
            </a:avLst>
          </a:prstGeom>
          <a:solidFill>
            <a:srgbClr val="17559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000"/>
            </a:pP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نُلاحِظ</a:t>
            </a:r>
            <a:r>
              <a:rPr lang="ar-SY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أنّ</a:t>
            </a: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FAB1031A-8022-E462-6569-11B5D18DA553}"/>
              </a:ext>
            </a:extLst>
          </p:cNvPr>
          <p:cNvSpPr txBox="1">
            <a:spLocks/>
          </p:cNvSpPr>
          <p:nvPr/>
        </p:nvSpPr>
        <p:spPr>
          <a:xfrm>
            <a:off x="1514475" y="101123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مِن الأسماء الموصولة</a:t>
            </a:r>
            <a:endParaRPr lang="ar-SY"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1061057" y="1419225"/>
            <a:ext cx="10435999" cy="4835271"/>
            <a:chOff x="3401" y="1619420"/>
            <a:chExt cx="10508796" cy="2818049"/>
          </a:xfrm>
        </p:grpSpPr>
        <p:sp>
          <p:nvSpPr>
            <p:cNvPr id="69" name="Google Shape;69;p7"/>
            <p:cNvSpPr/>
            <p:nvPr/>
          </p:nvSpPr>
          <p:spPr>
            <a:xfrm>
              <a:off x="9802129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5197404" y="2309739"/>
              <a:ext cx="4650444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1" name="Google Shape;71;p7"/>
            <p:cNvSpPr/>
            <p:nvPr/>
          </p:nvSpPr>
          <p:spPr>
            <a:xfrm>
              <a:off x="8473430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2" name="Google Shape;72;p7"/>
            <p:cNvSpPr/>
            <p:nvPr/>
          </p:nvSpPr>
          <p:spPr>
            <a:xfrm>
              <a:off x="5197404" y="2309739"/>
              <a:ext cx="3321746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7144732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4" name="Google Shape;74;p7"/>
            <p:cNvSpPr/>
            <p:nvPr/>
          </p:nvSpPr>
          <p:spPr>
            <a:xfrm>
              <a:off x="5197404" y="2309739"/>
              <a:ext cx="1993047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5" name="Google Shape;75;p7"/>
            <p:cNvSpPr/>
            <p:nvPr/>
          </p:nvSpPr>
          <p:spPr>
            <a:xfrm>
              <a:off x="5816033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5197404" y="2309739"/>
              <a:ext cx="664349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7" name="Google Shape;77;p7"/>
            <p:cNvSpPr/>
            <p:nvPr/>
          </p:nvSpPr>
          <p:spPr>
            <a:xfrm>
              <a:off x="4487335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4533055" y="2309739"/>
              <a:ext cx="664349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9" name="Google Shape;79;p7"/>
            <p:cNvSpPr/>
            <p:nvPr/>
          </p:nvSpPr>
          <p:spPr>
            <a:xfrm>
              <a:off x="3158636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0" name="Google Shape;80;p7"/>
            <p:cNvSpPr/>
            <p:nvPr/>
          </p:nvSpPr>
          <p:spPr>
            <a:xfrm>
              <a:off x="3204356" y="2309739"/>
              <a:ext cx="1993047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1" name="Google Shape;81;p7"/>
            <p:cNvSpPr/>
            <p:nvPr/>
          </p:nvSpPr>
          <p:spPr>
            <a:xfrm>
              <a:off x="1829938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2" name="Google Shape;82;p7"/>
            <p:cNvSpPr/>
            <p:nvPr/>
          </p:nvSpPr>
          <p:spPr>
            <a:xfrm>
              <a:off x="1875658" y="2309739"/>
              <a:ext cx="3321746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3" name="Google Shape;83;p7"/>
            <p:cNvSpPr/>
            <p:nvPr/>
          </p:nvSpPr>
          <p:spPr>
            <a:xfrm>
              <a:off x="501240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4" name="Google Shape;84;p7"/>
            <p:cNvSpPr/>
            <p:nvPr/>
          </p:nvSpPr>
          <p:spPr>
            <a:xfrm>
              <a:off x="546960" y="2309739"/>
              <a:ext cx="4650444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5" name="Google Shape;85;p7"/>
            <p:cNvSpPr/>
            <p:nvPr/>
          </p:nvSpPr>
          <p:spPr>
            <a:xfrm>
              <a:off x="2569299" y="1619420"/>
              <a:ext cx="5256210" cy="69031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690090" y="1734171"/>
              <a:ext cx="5256210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 txBox="1"/>
            <p:nvPr/>
          </p:nvSpPr>
          <p:spPr>
            <a:xfrm>
              <a:off x="2710309" y="1754390"/>
              <a:ext cx="5215772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الأسماء الموصولة </a:t>
              </a:r>
              <a:endParaRPr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401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24192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144411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ما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401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124192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 txBox="1"/>
            <p:nvPr/>
          </p:nvSpPr>
          <p:spPr>
            <a:xfrm>
              <a:off x="144411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مشترك)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لغير العاقل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1332100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452890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 txBox="1"/>
            <p:nvPr/>
          </p:nvSpPr>
          <p:spPr>
            <a:xfrm>
              <a:off x="1473109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1332100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1452890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 txBox="1"/>
            <p:nvPr/>
          </p:nvSpPr>
          <p:spPr>
            <a:xfrm>
              <a:off x="1473109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(مشترك) للعاقل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660798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781589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2801808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ائي / 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اتي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660798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2781589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 txBox="1"/>
            <p:nvPr/>
          </p:nvSpPr>
          <p:spPr>
            <a:xfrm>
              <a:off x="2801808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جمع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989496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110287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4130506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الذين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989496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110287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4130506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جمع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318195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438986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5459205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تان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318195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438986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 txBox="1"/>
            <p:nvPr/>
          </p:nvSpPr>
          <p:spPr>
            <a:xfrm>
              <a:off x="5459205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ى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646893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767684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6787903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ذان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646893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767684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 txBox="1"/>
            <p:nvPr/>
          </p:nvSpPr>
          <p:spPr>
            <a:xfrm>
              <a:off x="6787903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ثن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ى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7975592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096383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8116602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التي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7975592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8096383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 txBox="1"/>
            <p:nvPr/>
          </p:nvSpPr>
          <p:spPr>
            <a:xfrm>
              <a:off x="8116602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المفرد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9304290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9425081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 txBox="1"/>
            <p:nvPr/>
          </p:nvSpPr>
          <p:spPr>
            <a:xfrm>
              <a:off x="9445300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الذي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304290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9425081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 txBox="1"/>
            <p:nvPr/>
          </p:nvSpPr>
          <p:spPr>
            <a:xfrm>
              <a:off x="9445300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المفرد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787FEF-2F14-285A-A200-4463D8CF339B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9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93835-C2A1-9644-2553-847A94DD071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8C974727-0963-B58F-1DBB-C3ECF86DA9C2}"/>
              </a:ext>
            </a:extLst>
          </p:cNvPr>
          <p:cNvSpPr txBox="1">
            <a:spLocks/>
          </p:cNvSpPr>
          <p:nvPr/>
        </p:nvSpPr>
        <p:spPr>
          <a:xfrm>
            <a:off x="1514475" y="101123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الأسماء الموصولة</a:t>
            </a:r>
            <a:endParaRPr lang="ar-SY"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1814</Words>
  <Application>Microsoft Office PowerPoint</Application>
  <PresentationFormat>Widescreen</PresentationFormat>
  <Paragraphs>620</Paragraphs>
  <Slides>46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Sakkal Majalla</vt:lpstr>
      <vt:lpstr>Scheherazade New</vt:lpstr>
      <vt:lpstr>Office Theme</vt:lpstr>
      <vt:lpstr>المراجعة (3) </vt:lpstr>
      <vt:lpstr>PowerPoint Presentation</vt:lpstr>
      <vt:lpstr>الاسم الموصول The relatives</vt:lpstr>
      <vt:lpstr>ما الاسم الموصول؟</vt:lpstr>
      <vt:lpstr>استخرِج الأسماء الموصولة</vt:lpstr>
      <vt:lpstr>اقرأ ولاحِظ</vt:lpstr>
      <vt:lpstr>PowerPoint Presentation</vt:lpstr>
      <vt:lpstr>PowerPoint Presentation</vt:lpstr>
      <vt:lpstr>PowerPoint Presentation</vt:lpstr>
      <vt:lpstr>كيف نُعرِب الاسم الموصول؟ </vt:lpstr>
      <vt:lpstr>PowerPoint Presentation</vt:lpstr>
      <vt:lpstr>PowerPoint Presentation</vt:lpstr>
      <vt:lpstr>أعرِب الأسماء الموصولة فيما يأتي:</vt:lpstr>
      <vt:lpstr>PowerPoint Presentation</vt:lpstr>
      <vt:lpstr>PowerPoint Presentation</vt:lpstr>
      <vt:lpstr>PowerPoint Presentation</vt:lpstr>
      <vt:lpstr>أعرِب الاسم الموصول فيما يأتي:</vt:lpstr>
      <vt:lpstr>اقرأ، ولاحِظ ما لونُه أحمر</vt:lpstr>
      <vt:lpstr>PowerPoint Presentation</vt:lpstr>
      <vt:lpstr>كيف نُعرِب جملة صِلَة الموصول؟</vt:lpstr>
      <vt:lpstr>استخرِج جملة صلة الموصول ممَّا يأتي، وبيِّن نوعها</vt:lpstr>
      <vt:lpstr>صِل الجملة بالاسم الموصول المناسب</vt:lpstr>
      <vt:lpstr>ضع الاسم الموصول المناسب:</vt:lpstr>
      <vt:lpstr>الاسْم المَجْرُور بِحَرْفِ الجَرِّ </vt:lpstr>
      <vt:lpstr>PowerPoint Presentation</vt:lpstr>
      <vt:lpstr>حروف الجر</vt:lpstr>
      <vt:lpstr>مثال1: عاد الطالب من المدرسة</vt:lpstr>
      <vt:lpstr>مثال2: استمع الطالب إلى معلم</vt:lpstr>
      <vt:lpstr>مثال3: تكلم الرجل عن الحادث </vt:lpstr>
      <vt:lpstr>مثال4: الكتاب على المكتب </vt:lpstr>
      <vt:lpstr>مثال5: السيارة في ساحة الانتظار</vt:lpstr>
      <vt:lpstr>مثال6: يتكلم الولد باللغة العربية</vt:lpstr>
      <vt:lpstr>مثال7: ذهب الطالب للمدرسة</vt:lpstr>
      <vt:lpstr>PowerPoint Presentation</vt:lpstr>
      <vt:lpstr>ضمائر الملكيّة مع حروف الجرّ </vt:lpstr>
      <vt:lpstr>العَطْف Conjunction</vt:lpstr>
      <vt:lpstr>PowerPoint Presentation</vt:lpstr>
      <vt:lpstr>PowerPoint Presentation</vt:lpstr>
      <vt:lpstr>PowerPoint Presentation</vt:lpstr>
      <vt:lpstr>مثال١: خرج الزوجُ والزوجةُ من السيارةِ   </vt:lpstr>
      <vt:lpstr>مثال٢: دخل الطالبُ ثم المعلمُ إلى الصفِّ</vt:lpstr>
      <vt:lpstr>مثال٣: الكتابُ والقلمُ على المكتبِ</vt:lpstr>
      <vt:lpstr>مثال٤: يحب الأخُ الصغيـرُ البـرتقالَ أو التفاحَ</vt:lpstr>
      <vt:lpstr>مثال٥: هل تأكل اللحمَ أم الدجاجَ؟ </vt:lpstr>
      <vt:lpstr>مثال٦: استمع الطالبُ إلى الأبِ والمعلمةِ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2023-02-03T08:04:54Z</dcterms:modified>
</cp:coreProperties>
</file>