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2" r:id="rId5"/>
    <p:sldId id="260" r:id="rId6"/>
    <p:sldId id="259" r:id="rId7"/>
    <p:sldId id="263" r:id="rId8"/>
    <p:sldId id="265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9"/>
    <p:restoredTop sz="94778"/>
  </p:normalViewPr>
  <p:slideViewPr>
    <p:cSldViewPr snapToGrid="0" snapToObjects="1">
      <p:cViewPr varScale="1">
        <p:scale>
          <a:sx n="112" d="100"/>
          <a:sy n="112" d="100"/>
        </p:scale>
        <p:origin x="5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7AF4C8-31E6-C243-AA6F-562253CDB351}" type="doc">
      <dgm:prSet loTypeId="urn:microsoft.com/office/officeart/2005/8/layout/cycle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FDC055-E21E-8C4B-8A78-54DCC6E379CF}">
      <dgm:prSet phldrT="[Text]"/>
      <dgm:spPr/>
      <dgm:t>
        <a:bodyPr/>
        <a:lstStyle/>
        <a:p>
          <a:r>
            <a:rPr lang="ar-SA" b="1" dirty="0"/>
            <a:t>تعريف الزواج</a:t>
          </a:r>
          <a:r>
            <a:rPr lang="ar-SA" dirty="0"/>
            <a:t> </a:t>
          </a:r>
          <a:endParaRPr lang="en-US" dirty="0"/>
        </a:p>
      </dgm:t>
    </dgm:pt>
    <dgm:pt modelId="{2431C9AE-92BF-C44F-B4BF-506004772E85}" type="parTrans" cxnId="{DD1E3897-84E0-4740-824E-2032D99127E8}">
      <dgm:prSet/>
      <dgm:spPr/>
      <dgm:t>
        <a:bodyPr/>
        <a:lstStyle/>
        <a:p>
          <a:endParaRPr lang="en-US"/>
        </a:p>
      </dgm:t>
    </dgm:pt>
    <dgm:pt modelId="{9041BA5A-5765-7D4E-9F32-D935B75CB068}" type="sibTrans" cxnId="{DD1E3897-84E0-4740-824E-2032D99127E8}">
      <dgm:prSet/>
      <dgm:spPr/>
      <dgm:t>
        <a:bodyPr/>
        <a:lstStyle/>
        <a:p>
          <a:endParaRPr lang="en-US"/>
        </a:p>
      </dgm:t>
    </dgm:pt>
    <dgm:pt modelId="{C69338EA-DFDB-ED48-A6BB-CCCC11EAB7E1}">
      <dgm:prSet phldrT="[Text]"/>
      <dgm:spPr/>
      <dgm:t>
        <a:bodyPr/>
        <a:lstStyle/>
        <a:p>
          <a:pPr rtl="1"/>
          <a:r>
            <a:rPr lang="ar-SA" b="1" dirty="0"/>
            <a:t>الحكم التكليفي للزواج </a:t>
          </a:r>
          <a:endParaRPr lang="en-US" dirty="0"/>
        </a:p>
      </dgm:t>
    </dgm:pt>
    <dgm:pt modelId="{8195CE2A-A042-4B4D-B060-9FD07464B286}" type="parTrans" cxnId="{21449DD0-B2C8-7541-A5FE-6183283EC0DB}">
      <dgm:prSet/>
      <dgm:spPr/>
      <dgm:t>
        <a:bodyPr/>
        <a:lstStyle/>
        <a:p>
          <a:endParaRPr lang="en-US"/>
        </a:p>
      </dgm:t>
    </dgm:pt>
    <dgm:pt modelId="{83534BAF-BFCD-5644-9F6F-FB263B3CE0CB}" type="sibTrans" cxnId="{21449DD0-B2C8-7541-A5FE-6183283EC0DB}">
      <dgm:prSet/>
      <dgm:spPr/>
      <dgm:t>
        <a:bodyPr/>
        <a:lstStyle/>
        <a:p>
          <a:endParaRPr lang="en-US"/>
        </a:p>
      </dgm:t>
    </dgm:pt>
    <dgm:pt modelId="{6E4355D3-507A-CD4C-9CC5-A0099CBDB314}">
      <dgm:prSet phldrT="[Text]"/>
      <dgm:spPr/>
      <dgm:t>
        <a:bodyPr/>
        <a:lstStyle/>
        <a:p>
          <a:pPr rtl="1"/>
          <a:r>
            <a:rPr lang="ar-SA" b="1" dirty="0"/>
            <a:t>خصائص عقد النكاح </a:t>
          </a:r>
          <a:endParaRPr lang="en-US" dirty="0"/>
        </a:p>
      </dgm:t>
    </dgm:pt>
    <dgm:pt modelId="{49E5519F-FF9A-3143-A776-F53701721676}" type="parTrans" cxnId="{C960038A-184A-FF46-A503-0252D37E9D78}">
      <dgm:prSet/>
      <dgm:spPr/>
      <dgm:t>
        <a:bodyPr/>
        <a:lstStyle/>
        <a:p>
          <a:endParaRPr lang="en-US"/>
        </a:p>
      </dgm:t>
    </dgm:pt>
    <dgm:pt modelId="{E903CBD3-FC7B-1140-BD88-4C40C9AF01D0}" type="sibTrans" cxnId="{C960038A-184A-FF46-A503-0252D37E9D78}">
      <dgm:prSet/>
      <dgm:spPr/>
      <dgm:t>
        <a:bodyPr/>
        <a:lstStyle/>
        <a:p>
          <a:endParaRPr lang="en-US"/>
        </a:p>
      </dgm:t>
    </dgm:pt>
    <dgm:pt modelId="{D79A7435-4588-E349-9A29-1A48320A1D25}">
      <dgm:prSet phldrT="[Text]"/>
      <dgm:spPr/>
      <dgm:t>
        <a:bodyPr/>
        <a:lstStyle/>
        <a:p>
          <a:pPr rtl="1"/>
          <a:r>
            <a:rPr lang="ar-SA" b="1" dirty="0"/>
            <a:t>سنن النكاح</a:t>
          </a:r>
          <a:endParaRPr lang="en-US" dirty="0"/>
        </a:p>
      </dgm:t>
    </dgm:pt>
    <dgm:pt modelId="{CCC34F9D-F54E-F54A-A1B2-C466470B6000}" type="parTrans" cxnId="{EE7FF2A5-8D4F-9A42-AE98-E5054B735D9C}">
      <dgm:prSet/>
      <dgm:spPr/>
      <dgm:t>
        <a:bodyPr/>
        <a:lstStyle/>
        <a:p>
          <a:endParaRPr lang="en-US"/>
        </a:p>
      </dgm:t>
    </dgm:pt>
    <dgm:pt modelId="{CA2FB0D1-8B2C-0443-9B41-1D055C34AC85}" type="sibTrans" cxnId="{EE7FF2A5-8D4F-9A42-AE98-E5054B735D9C}">
      <dgm:prSet/>
      <dgm:spPr/>
      <dgm:t>
        <a:bodyPr/>
        <a:lstStyle/>
        <a:p>
          <a:endParaRPr lang="en-US"/>
        </a:p>
      </dgm:t>
    </dgm:pt>
    <dgm:pt modelId="{8D27B38B-2AFD-4546-8D3C-579464C5D3BC}">
      <dgm:prSet phldrT="[Text]"/>
      <dgm:spPr/>
      <dgm:t>
        <a:bodyPr/>
        <a:lstStyle/>
        <a:p>
          <a:pPr rtl="1"/>
          <a:r>
            <a:rPr lang="ar-SA" b="1" dirty="0"/>
            <a:t>الملخص</a:t>
          </a:r>
          <a:endParaRPr lang="en-US" dirty="0"/>
        </a:p>
      </dgm:t>
    </dgm:pt>
    <dgm:pt modelId="{682EE67B-3BFD-BE4A-9B2A-51F586599716}" type="parTrans" cxnId="{34130EF9-0C2F-164A-A229-96FE440E9035}">
      <dgm:prSet/>
      <dgm:spPr/>
      <dgm:t>
        <a:bodyPr/>
        <a:lstStyle/>
        <a:p>
          <a:endParaRPr lang="en-US"/>
        </a:p>
      </dgm:t>
    </dgm:pt>
    <dgm:pt modelId="{D3672F44-D34E-D947-9911-CA52FB904F14}" type="sibTrans" cxnId="{34130EF9-0C2F-164A-A229-96FE440E9035}">
      <dgm:prSet/>
      <dgm:spPr/>
      <dgm:t>
        <a:bodyPr/>
        <a:lstStyle/>
        <a:p>
          <a:endParaRPr lang="en-US"/>
        </a:p>
      </dgm:t>
    </dgm:pt>
    <dgm:pt modelId="{144B87B0-B99B-F741-99F6-C03387B1486B}" type="pres">
      <dgm:prSet presAssocID="{8E7AF4C8-31E6-C243-AA6F-562253CDB351}" presName="cycle" presStyleCnt="0">
        <dgm:presLayoutVars>
          <dgm:dir/>
          <dgm:resizeHandles val="exact"/>
        </dgm:presLayoutVars>
      </dgm:prSet>
      <dgm:spPr/>
    </dgm:pt>
    <dgm:pt modelId="{B33DB4C5-BDA7-9646-9029-E3B1212778E8}" type="pres">
      <dgm:prSet presAssocID="{7CFDC055-E21E-8C4B-8A78-54DCC6E379CF}" presName="node" presStyleLbl="node1" presStyleIdx="0" presStyleCnt="5" custScaleY="122246" custRadScaleRad="90943" custRadScaleInc="0">
        <dgm:presLayoutVars>
          <dgm:bulletEnabled val="1"/>
        </dgm:presLayoutVars>
      </dgm:prSet>
      <dgm:spPr/>
    </dgm:pt>
    <dgm:pt modelId="{547710B6-B5A0-1541-8F85-2FF4A0472CA0}" type="pres">
      <dgm:prSet presAssocID="{7CFDC055-E21E-8C4B-8A78-54DCC6E379CF}" presName="spNode" presStyleCnt="0"/>
      <dgm:spPr/>
    </dgm:pt>
    <dgm:pt modelId="{7433778F-0746-3047-8946-38E155BE386B}" type="pres">
      <dgm:prSet presAssocID="{9041BA5A-5765-7D4E-9F32-D935B75CB068}" presName="sibTrans" presStyleLbl="sibTrans1D1" presStyleIdx="0" presStyleCnt="5"/>
      <dgm:spPr/>
    </dgm:pt>
    <dgm:pt modelId="{4185C0D4-732F-A449-8132-3F93E341F8E3}" type="pres">
      <dgm:prSet presAssocID="{C69338EA-DFDB-ED48-A6BB-CCCC11EAB7E1}" presName="node" presStyleLbl="node1" presStyleIdx="1" presStyleCnt="5" custScaleX="160492">
        <dgm:presLayoutVars>
          <dgm:bulletEnabled val="1"/>
        </dgm:presLayoutVars>
      </dgm:prSet>
      <dgm:spPr/>
    </dgm:pt>
    <dgm:pt modelId="{384CA607-5B7C-9949-9AA4-0C3E4D3DB59E}" type="pres">
      <dgm:prSet presAssocID="{C69338EA-DFDB-ED48-A6BB-CCCC11EAB7E1}" presName="spNode" presStyleCnt="0"/>
      <dgm:spPr/>
    </dgm:pt>
    <dgm:pt modelId="{75E9B686-77A3-D94E-8467-8A0EC2C59AA4}" type="pres">
      <dgm:prSet presAssocID="{83534BAF-BFCD-5644-9F6F-FB263B3CE0CB}" presName="sibTrans" presStyleLbl="sibTrans1D1" presStyleIdx="1" presStyleCnt="5"/>
      <dgm:spPr/>
    </dgm:pt>
    <dgm:pt modelId="{34DFF344-2083-324E-B4EC-3DBEF005DA21}" type="pres">
      <dgm:prSet presAssocID="{6E4355D3-507A-CD4C-9CC5-A0099CBDB314}" presName="node" presStyleLbl="node1" presStyleIdx="2" presStyleCnt="5" custScaleX="157128" custRadScaleRad="108739" custRadScaleInc="-22826">
        <dgm:presLayoutVars>
          <dgm:bulletEnabled val="1"/>
        </dgm:presLayoutVars>
      </dgm:prSet>
      <dgm:spPr/>
    </dgm:pt>
    <dgm:pt modelId="{93295D20-E84A-2B46-9864-133848167ADB}" type="pres">
      <dgm:prSet presAssocID="{6E4355D3-507A-CD4C-9CC5-A0099CBDB314}" presName="spNode" presStyleCnt="0"/>
      <dgm:spPr/>
    </dgm:pt>
    <dgm:pt modelId="{03D8E981-3751-9949-A1E4-695430D6F94E}" type="pres">
      <dgm:prSet presAssocID="{E903CBD3-FC7B-1140-BD88-4C40C9AF01D0}" presName="sibTrans" presStyleLbl="sibTrans1D1" presStyleIdx="2" presStyleCnt="5"/>
      <dgm:spPr/>
    </dgm:pt>
    <dgm:pt modelId="{923C953C-D79C-BD45-8864-E8AD90549FB4}" type="pres">
      <dgm:prSet presAssocID="{D79A7435-4588-E349-9A29-1A48320A1D25}" presName="node" presStyleLbl="node1" presStyleIdx="3" presStyleCnt="5" custScaleX="168795">
        <dgm:presLayoutVars>
          <dgm:bulletEnabled val="1"/>
        </dgm:presLayoutVars>
      </dgm:prSet>
      <dgm:spPr/>
    </dgm:pt>
    <dgm:pt modelId="{0F0B0E35-EEEF-4248-AC8B-FD18A664797E}" type="pres">
      <dgm:prSet presAssocID="{D79A7435-4588-E349-9A29-1A48320A1D25}" presName="spNode" presStyleCnt="0"/>
      <dgm:spPr/>
    </dgm:pt>
    <dgm:pt modelId="{A96C654A-E100-FE40-9A43-0AA11E492CA5}" type="pres">
      <dgm:prSet presAssocID="{CA2FB0D1-8B2C-0443-9B41-1D055C34AC85}" presName="sibTrans" presStyleLbl="sibTrans1D1" presStyleIdx="3" presStyleCnt="5"/>
      <dgm:spPr/>
    </dgm:pt>
    <dgm:pt modelId="{8428BBFC-0BCC-6B41-86AA-48EEE76BA3A4}" type="pres">
      <dgm:prSet presAssocID="{8D27B38B-2AFD-4546-8D3C-579464C5D3BC}" presName="node" presStyleLbl="node1" presStyleIdx="4" presStyleCnt="5" custScaleX="180795">
        <dgm:presLayoutVars>
          <dgm:bulletEnabled val="1"/>
        </dgm:presLayoutVars>
      </dgm:prSet>
      <dgm:spPr/>
    </dgm:pt>
    <dgm:pt modelId="{90BF7A2E-0F5C-7946-B0AB-004C3DDDB8EB}" type="pres">
      <dgm:prSet presAssocID="{8D27B38B-2AFD-4546-8D3C-579464C5D3BC}" presName="spNode" presStyleCnt="0"/>
      <dgm:spPr/>
    </dgm:pt>
    <dgm:pt modelId="{869E1EEB-BEB1-5843-8E0B-CB76C2B06DD0}" type="pres">
      <dgm:prSet presAssocID="{D3672F44-D34E-D947-9911-CA52FB904F14}" presName="sibTrans" presStyleLbl="sibTrans1D1" presStyleIdx="4" presStyleCnt="5"/>
      <dgm:spPr/>
    </dgm:pt>
  </dgm:ptLst>
  <dgm:cxnLst>
    <dgm:cxn modelId="{C6499404-3249-0649-9F42-956C9B540AEE}" type="presOf" srcId="{D3672F44-D34E-D947-9911-CA52FB904F14}" destId="{869E1EEB-BEB1-5843-8E0B-CB76C2B06DD0}" srcOrd="0" destOrd="0" presId="urn:microsoft.com/office/officeart/2005/8/layout/cycle5"/>
    <dgm:cxn modelId="{841A1F0A-EE92-CB45-9121-362D4B3F2596}" type="presOf" srcId="{E903CBD3-FC7B-1140-BD88-4C40C9AF01D0}" destId="{03D8E981-3751-9949-A1E4-695430D6F94E}" srcOrd="0" destOrd="0" presId="urn:microsoft.com/office/officeart/2005/8/layout/cycle5"/>
    <dgm:cxn modelId="{9EFFCF0D-ECFD-F846-93CE-06A5DC92557A}" type="presOf" srcId="{83534BAF-BFCD-5644-9F6F-FB263B3CE0CB}" destId="{75E9B686-77A3-D94E-8467-8A0EC2C59AA4}" srcOrd="0" destOrd="0" presId="urn:microsoft.com/office/officeart/2005/8/layout/cycle5"/>
    <dgm:cxn modelId="{9336A92F-C62D-4C48-8A5E-9C0992643084}" type="presOf" srcId="{CA2FB0D1-8B2C-0443-9B41-1D055C34AC85}" destId="{A96C654A-E100-FE40-9A43-0AA11E492CA5}" srcOrd="0" destOrd="0" presId="urn:microsoft.com/office/officeart/2005/8/layout/cycle5"/>
    <dgm:cxn modelId="{1E793136-F951-7D4C-84DF-4C4BC38086CB}" type="presOf" srcId="{D79A7435-4588-E349-9A29-1A48320A1D25}" destId="{923C953C-D79C-BD45-8864-E8AD90549FB4}" srcOrd="0" destOrd="0" presId="urn:microsoft.com/office/officeart/2005/8/layout/cycle5"/>
    <dgm:cxn modelId="{C960038A-184A-FF46-A503-0252D37E9D78}" srcId="{8E7AF4C8-31E6-C243-AA6F-562253CDB351}" destId="{6E4355D3-507A-CD4C-9CC5-A0099CBDB314}" srcOrd="2" destOrd="0" parTransId="{49E5519F-FF9A-3143-A776-F53701721676}" sibTransId="{E903CBD3-FC7B-1140-BD88-4C40C9AF01D0}"/>
    <dgm:cxn modelId="{DD1E3897-84E0-4740-824E-2032D99127E8}" srcId="{8E7AF4C8-31E6-C243-AA6F-562253CDB351}" destId="{7CFDC055-E21E-8C4B-8A78-54DCC6E379CF}" srcOrd="0" destOrd="0" parTransId="{2431C9AE-92BF-C44F-B4BF-506004772E85}" sibTransId="{9041BA5A-5765-7D4E-9F32-D935B75CB068}"/>
    <dgm:cxn modelId="{F28892A0-F44C-E847-B59A-433A700FF9B0}" type="presOf" srcId="{C69338EA-DFDB-ED48-A6BB-CCCC11EAB7E1}" destId="{4185C0D4-732F-A449-8132-3F93E341F8E3}" srcOrd="0" destOrd="0" presId="urn:microsoft.com/office/officeart/2005/8/layout/cycle5"/>
    <dgm:cxn modelId="{EE7FF2A5-8D4F-9A42-AE98-E5054B735D9C}" srcId="{8E7AF4C8-31E6-C243-AA6F-562253CDB351}" destId="{D79A7435-4588-E349-9A29-1A48320A1D25}" srcOrd="3" destOrd="0" parTransId="{CCC34F9D-F54E-F54A-A1B2-C466470B6000}" sibTransId="{CA2FB0D1-8B2C-0443-9B41-1D055C34AC85}"/>
    <dgm:cxn modelId="{33734BB6-7900-6449-94E6-08C5E1ACE3F7}" type="presOf" srcId="{7CFDC055-E21E-8C4B-8A78-54DCC6E379CF}" destId="{B33DB4C5-BDA7-9646-9029-E3B1212778E8}" srcOrd="0" destOrd="0" presId="urn:microsoft.com/office/officeart/2005/8/layout/cycle5"/>
    <dgm:cxn modelId="{A7F721C6-332D-FC42-81E5-5DCDDA8CF853}" type="presOf" srcId="{8E7AF4C8-31E6-C243-AA6F-562253CDB351}" destId="{144B87B0-B99B-F741-99F6-C03387B1486B}" srcOrd="0" destOrd="0" presId="urn:microsoft.com/office/officeart/2005/8/layout/cycle5"/>
    <dgm:cxn modelId="{21449DD0-B2C8-7541-A5FE-6183283EC0DB}" srcId="{8E7AF4C8-31E6-C243-AA6F-562253CDB351}" destId="{C69338EA-DFDB-ED48-A6BB-CCCC11EAB7E1}" srcOrd="1" destOrd="0" parTransId="{8195CE2A-A042-4B4D-B060-9FD07464B286}" sibTransId="{83534BAF-BFCD-5644-9F6F-FB263B3CE0CB}"/>
    <dgm:cxn modelId="{AD597CE4-088C-4E40-93A3-CD2F84CCBBE5}" type="presOf" srcId="{9041BA5A-5765-7D4E-9F32-D935B75CB068}" destId="{7433778F-0746-3047-8946-38E155BE386B}" srcOrd="0" destOrd="0" presId="urn:microsoft.com/office/officeart/2005/8/layout/cycle5"/>
    <dgm:cxn modelId="{71B847EE-29A6-0C40-9680-5A6C252A7D4D}" type="presOf" srcId="{8D27B38B-2AFD-4546-8D3C-579464C5D3BC}" destId="{8428BBFC-0BCC-6B41-86AA-48EEE76BA3A4}" srcOrd="0" destOrd="0" presId="urn:microsoft.com/office/officeart/2005/8/layout/cycle5"/>
    <dgm:cxn modelId="{5CEC6EEF-D80C-FD40-8C41-1C3221EBCECF}" type="presOf" srcId="{6E4355D3-507A-CD4C-9CC5-A0099CBDB314}" destId="{34DFF344-2083-324E-B4EC-3DBEF005DA21}" srcOrd="0" destOrd="0" presId="urn:microsoft.com/office/officeart/2005/8/layout/cycle5"/>
    <dgm:cxn modelId="{34130EF9-0C2F-164A-A229-96FE440E9035}" srcId="{8E7AF4C8-31E6-C243-AA6F-562253CDB351}" destId="{8D27B38B-2AFD-4546-8D3C-579464C5D3BC}" srcOrd="4" destOrd="0" parTransId="{682EE67B-3BFD-BE4A-9B2A-51F586599716}" sibTransId="{D3672F44-D34E-D947-9911-CA52FB904F14}"/>
    <dgm:cxn modelId="{C7E507DE-30D8-6241-ACC1-00D5514E513F}" type="presParOf" srcId="{144B87B0-B99B-F741-99F6-C03387B1486B}" destId="{B33DB4C5-BDA7-9646-9029-E3B1212778E8}" srcOrd="0" destOrd="0" presId="urn:microsoft.com/office/officeart/2005/8/layout/cycle5"/>
    <dgm:cxn modelId="{C2BDDAF9-CCA2-D74E-8321-6398EEA04906}" type="presParOf" srcId="{144B87B0-B99B-F741-99F6-C03387B1486B}" destId="{547710B6-B5A0-1541-8F85-2FF4A0472CA0}" srcOrd="1" destOrd="0" presId="urn:microsoft.com/office/officeart/2005/8/layout/cycle5"/>
    <dgm:cxn modelId="{04004511-97D5-8840-AEE7-706FD264F04C}" type="presParOf" srcId="{144B87B0-B99B-F741-99F6-C03387B1486B}" destId="{7433778F-0746-3047-8946-38E155BE386B}" srcOrd="2" destOrd="0" presId="urn:microsoft.com/office/officeart/2005/8/layout/cycle5"/>
    <dgm:cxn modelId="{E05E7D11-7A7C-AD49-AC39-75F2A9A336E8}" type="presParOf" srcId="{144B87B0-B99B-F741-99F6-C03387B1486B}" destId="{4185C0D4-732F-A449-8132-3F93E341F8E3}" srcOrd="3" destOrd="0" presId="urn:microsoft.com/office/officeart/2005/8/layout/cycle5"/>
    <dgm:cxn modelId="{2D41BCAD-82F0-0049-A54C-BFEB97095AA2}" type="presParOf" srcId="{144B87B0-B99B-F741-99F6-C03387B1486B}" destId="{384CA607-5B7C-9949-9AA4-0C3E4D3DB59E}" srcOrd="4" destOrd="0" presId="urn:microsoft.com/office/officeart/2005/8/layout/cycle5"/>
    <dgm:cxn modelId="{3DAFBB2D-C8CA-BB4B-97FD-9783445B44CA}" type="presParOf" srcId="{144B87B0-B99B-F741-99F6-C03387B1486B}" destId="{75E9B686-77A3-D94E-8467-8A0EC2C59AA4}" srcOrd="5" destOrd="0" presId="urn:microsoft.com/office/officeart/2005/8/layout/cycle5"/>
    <dgm:cxn modelId="{316BA90C-9770-7F4C-BEDA-1DDA8C032EFC}" type="presParOf" srcId="{144B87B0-B99B-F741-99F6-C03387B1486B}" destId="{34DFF344-2083-324E-B4EC-3DBEF005DA21}" srcOrd="6" destOrd="0" presId="urn:microsoft.com/office/officeart/2005/8/layout/cycle5"/>
    <dgm:cxn modelId="{F7DE7C56-B98D-DC4E-828B-FEAD523CFDCD}" type="presParOf" srcId="{144B87B0-B99B-F741-99F6-C03387B1486B}" destId="{93295D20-E84A-2B46-9864-133848167ADB}" srcOrd="7" destOrd="0" presId="urn:microsoft.com/office/officeart/2005/8/layout/cycle5"/>
    <dgm:cxn modelId="{182A251C-E3D3-C349-ADCA-6BBC1160C094}" type="presParOf" srcId="{144B87B0-B99B-F741-99F6-C03387B1486B}" destId="{03D8E981-3751-9949-A1E4-695430D6F94E}" srcOrd="8" destOrd="0" presId="urn:microsoft.com/office/officeart/2005/8/layout/cycle5"/>
    <dgm:cxn modelId="{6B4C9751-0554-DE43-B7DE-B47092E057B9}" type="presParOf" srcId="{144B87B0-B99B-F741-99F6-C03387B1486B}" destId="{923C953C-D79C-BD45-8864-E8AD90549FB4}" srcOrd="9" destOrd="0" presId="urn:microsoft.com/office/officeart/2005/8/layout/cycle5"/>
    <dgm:cxn modelId="{5330D76C-9F46-1946-ADFD-9905EFD9C7FB}" type="presParOf" srcId="{144B87B0-B99B-F741-99F6-C03387B1486B}" destId="{0F0B0E35-EEEF-4248-AC8B-FD18A664797E}" srcOrd="10" destOrd="0" presId="urn:microsoft.com/office/officeart/2005/8/layout/cycle5"/>
    <dgm:cxn modelId="{DDCAE594-9669-6341-8713-7DED82448684}" type="presParOf" srcId="{144B87B0-B99B-F741-99F6-C03387B1486B}" destId="{A96C654A-E100-FE40-9A43-0AA11E492CA5}" srcOrd="11" destOrd="0" presId="urn:microsoft.com/office/officeart/2005/8/layout/cycle5"/>
    <dgm:cxn modelId="{42DBA2D2-9E7E-C84F-99EE-60E1DEE83A11}" type="presParOf" srcId="{144B87B0-B99B-F741-99F6-C03387B1486B}" destId="{8428BBFC-0BCC-6B41-86AA-48EEE76BA3A4}" srcOrd="12" destOrd="0" presId="urn:microsoft.com/office/officeart/2005/8/layout/cycle5"/>
    <dgm:cxn modelId="{428B119C-C5A2-E047-B8ED-9394BDBD854B}" type="presParOf" srcId="{144B87B0-B99B-F741-99F6-C03387B1486B}" destId="{90BF7A2E-0F5C-7946-B0AB-004C3DDDB8EB}" srcOrd="13" destOrd="0" presId="urn:microsoft.com/office/officeart/2005/8/layout/cycle5"/>
    <dgm:cxn modelId="{247C6BA1-87BC-894C-9BA7-716FD1761F20}" type="presParOf" srcId="{144B87B0-B99B-F741-99F6-C03387B1486B}" destId="{869E1EEB-BEB1-5843-8E0B-CB76C2B06DD0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AEF5F2-32BE-4B4A-883C-27DD4F3FD680}" type="doc">
      <dgm:prSet loTypeId="urn:microsoft.com/office/officeart/2005/8/layout/gear1" loCatId="" qsTypeId="urn:microsoft.com/office/officeart/2005/8/quickstyle/simple1" qsCatId="simple" csTypeId="urn:microsoft.com/office/officeart/2005/8/colors/accent1_2" csCatId="accent1" phldr="1"/>
      <dgm:spPr/>
    </dgm:pt>
    <dgm:pt modelId="{1D608040-3721-ED49-91DD-FD091C1E3358}">
      <dgm:prSet phldrT="[Text]"/>
      <dgm:spPr/>
      <dgm:t>
        <a:bodyPr/>
        <a:lstStyle/>
        <a:p>
          <a:pPr rtl="1"/>
          <a:r>
            <a:rPr lang="ar-SA" dirty="0"/>
            <a:t>دليل مشروعيته</a:t>
          </a:r>
          <a:r>
            <a:rPr lang="en-US" dirty="0"/>
            <a:t> </a:t>
          </a:r>
          <a:r>
            <a:rPr lang="ar-SA" dirty="0"/>
            <a:t> من الكتاب والسنة</a:t>
          </a:r>
          <a:endParaRPr lang="en-US" dirty="0"/>
        </a:p>
      </dgm:t>
    </dgm:pt>
    <dgm:pt modelId="{ABDFD110-3F74-F640-A887-7F31EBAA0A10}" type="parTrans" cxnId="{DBBE4AE7-AF93-1C41-B5FF-5CBF91B648A0}">
      <dgm:prSet/>
      <dgm:spPr/>
      <dgm:t>
        <a:bodyPr/>
        <a:lstStyle/>
        <a:p>
          <a:endParaRPr lang="en-US"/>
        </a:p>
      </dgm:t>
    </dgm:pt>
    <dgm:pt modelId="{27E072E5-F36C-AB4B-B4FD-203869C636B5}" type="sibTrans" cxnId="{DBBE4AE7-AF93-1C41-B5FF-5CBF91B648A0}">
      <dgm:prSet/>
      <dgm:spPr/>
      <dgm:t>
        <a:bodyPr/>
        <a:lstStyle/>
        <a:p>
          <a:endParaRPr lang="en-US"/>
        </a:p>
      </dgm:t>
    </dgm:pt>
    <dgm:pt modelId="{D0E373DE-57A3-FE4B-BB4A-D5ED06970457}">
      <dgm:prSet phldrT="[Text]"/>
      <dgm:spPr/>
      <dgm:t>
        <a:bodyPr/>
        <a:lstStyle/>
        <a:p>
          <a:pPr rtl="1"/>
          <a:r>
            <a:rPr lang="ar-SA" dirty="0"/>
            <a:t>الزواج في الاصطلاح</a:t>
          </a:r>
          <a:endParaRPr lang="en-US" dirty="0"/>
        </a:p>
      </dgm:t>
    </dgm:pt>
    <dgm:pt modelId="{7C2E9295-C72F-C444-8087-8956462FA74D}" type="parTrans" cxnId="{3CF3A1CC-D507-3C4E-9A46-FBEED9520BDD}">
      <dgm:prSet/>
      <dgm:spPr/>
      <dgm:t>
        <a:bodyPr/>
        <a:lstStyle/>
        <a:p>
          <a:endParaRPr lang="en-US"/>
        </a:p>
      </dgm:t>
    </dgm:pt>
    <dgm:pt modelId="{68142D48-21C9-9547-9437-12C8C44D4324}" type="sibTrans" cxnId="{3CF3A1CC-D507-3C4E-9A46-FBEED9520BDD}">
      <dgm:prSet/>
      <dgm:spPr/>
      <dgm:t>
        <a:bodyPr/>
        <a:lstStyle/>
        <a:p>
          <a:endParaRPr lang="en-US"/>
        </a:p>
      </dgm:t>
    </dgm:pt>
    <dgm:pt modelId="{84FE7089-C9D7-9245-A07F-6F62738A5D3C}">
      <dgm:prSet phldrT="[Text]"/>
      <dgm:spPr/>
      <dgm:t>
        <a:bodyPr/>
        <a:lstStyle/>
        <a:p>
          <a:pPr rtl="1"/>
          <a:r>
            <a:rPr lang="ar-SA" dirty="0"/>
            <a:t>الزواج في اللغة  </a:t>
          </a:r>
          <a:endParaRPr lang="en-US" dirty="0"/>
        </a:p>
      </dgm:t>
    </dgm:pt>
    <dgm:pt modelId="{171CD534-E9C0-AD4E-9C81-B3FD1B5DE442}" type="parTrans" cxnId="{5117D484-09FB-4744-B27F-0134EAAFC5C1}">
      <dgm:prSet/>
      <dgm:spPr/>
      <dgm:t>
        <a:bodyPr/>
        <a:lstStyle/>
        <a:p>
          <a:endParaRPr lang="en-US"/>
        </a:p>
      </dgm:t>
    </dgm:pt>
    <dgm:pt modelId="{54ABD62D-D44D-9649-AD75-DE1DA0A1EC75}" type="sibTrans" cxnId="{5117D484-09FB-4744-B27F-0134EAAFC5C1}">
      <dgm:prSet/>
      <dgm:spPr/>
      <dgm:t>
        <a:bodyPr/>
        <a:lstStyle/>
        <a:p>
          <a:endParaRPr lang="en-US"/>
        </a:p>
      </dgm:t>
    </dgm:pt>
    <dgm:pt modelId="{DDCFB020-270E-7D43-8F40-3F25717FB690}" type="pres">
      <dgm:prSet presAssocID="{B4AEF5F2-32BE-4B4A-883C-27DD4F3FD68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E809579-BEE4-7748-B2D4-21B9962ADA3A}" type="pres">
      <dgm:prSet presAssocID="{1D608040-3721-ED49-91DD-FD091C1E3358}" presName="gear1" presStyleLbl="node1" presStyleIdx="0" presStyleCnt="3" custLinFactNeighborX="-2196" custLinFactNeighborY="878">
        <dgm:presLayoutVars>
          <dgm:chMax val="1"/>
          <dgm:bulletEnabled val="1"/>
        </dgm:presLayoutVars>
      </dgm:prSet>
      <dgm:spPr/>
    </dgm:pt>
    <dgm:pt modelId="{A70FA120-44CB-D64F-BDD9-0E1141ED5995}" type="pres">
      <dgm:prSet presAssocID="{1D608040-3721-ED49-91DD-FD091C1E3358}" presName="gear1srcNode" presStyleLbl="node1" presStyleIdx="0" presStyleCnt="3"/>
      <dgm:spPr/>
    </dgm:pt>
    <dgm:pt modelId="{D2AB095A-D1A7-294E-A96E-F8CB310FAACE}" type="pres">
      <dgm:prSet presAssocID="{1D608040-3721-ED49-91DD-FD091C1E3358}" presName="gear1dstNode" presStyleLbl="node1" presStyleIdx="0" presStyleCnt="3"/>
      <dgm:spPr/>
    </dgm:pt>
    <dgm:pt modelId="{DD76C447-D588-5A46-9E6D-0A2F8A5FB352}" type="pres">
      <dgm:prSet presAssocID="{D0E373DE-57A3-FE4B-BB4A-D5ED06970457}" presName="gear2" presStyleLbl="node1" presStyleIdx="1" presStyleCnt="3" custScaleX="101908" custScaleY="105048" custLinFactNeighborX="-8454" custLinFactNeighborY="1202">
        <dgm:presLayoutVars>
          <dgm:chMax val="1"/>
          <dgm:bulletEnabled val="1"/>
        </dgm:presLayoutVars>
      </dgm:prSet>
      <dgm:spPr/>
    </dgm:pt>
    <dgm:pt modelId="{EE158347-61B9-FB46-9E67-3865F782878D}" type="pres">
      <dgm:prSet presAssocID="{D0E373DE-57A3-FE4B-BB4A-D5ED06970457}" presName="gear2srcNode" presStyleLbl="node1" presStyleIdx="1" presStyleCnt="3"/>
      <dgm:spPr/>
    </dgm:pt>
    <dgm:pt modelId="{C750BFE4-5581-BB48-8967-D2F597583117}" type="pres">
      <dgm:prSet presAssocID="{D0E373DE-57A3-FE4B-BB4A-D5ED06970457}" presName="gear2dstNode" presStyleLbl="node1" presStyleIdx="1" presStyleCnt="3"/>
      <dgm:spPr/>
    </dgm:pt>
    <dgm:pt modelId="{327CEA07-5AD8-4E43-924B-8C5FE5A2CD58}" type="pres">
      <dgm:prSet presAssocID="{84FE7089-C9D7-9245-A07F-6F62738A5D3C}" presName="gear3" presStyleLbl="node1" presStyleIdx="2" presStyleCnt="3"/>
      <dgm:spPr/>
    </dgm:pt>
    <dgm:pt modelId="{26D4C24D-D8BD-F849-BE8E-5037E8B7B723}" type="pres">
      <dgm:prSet presAssocID="{84FE7089-C9D7-9245-A07F-6F62738A5D3C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F79F6E82-EABD-F045-A6BC-3E740870BC9F}" type="pres">
      <dgm:prSet presAssocID="{84FE7089-C9D7-9245-A07F-6F62738A5D3C}" presName="gear3srcNode" presStyleLbl="node1" presStyleIdx="2" presStyleCnt="3"/>
      <dgm:spPr/>
    </dgm:pt>
    <dgm:pt modelId="{44818DD7-96A4-8C41-97B5-DEC2F4F2DE0A}" type="pres">
      <dgm:prSet presAssocID="{84FE7089-C9D7-9245-A07F-6F62738A5D3C}" presName="gear3dstNode" presStyleLbl="node1" presStyleIdx="2" presStyleCnt="3"/>
      <dgm:spPr/>
    </dgm:pt>
    <dgm:pt modelId="{534D56F9-3B7E-1E4C-B52A-5253273348CC}" type="pres">
      <dgm:prSet presAssocID="{27E072E5-F36C-AB4B-B4FD-203869C636B5}" presName="connector1" presStyleLbl="sibTrans2D1" presStyleIdx="0" presStyleCnt="3"/>
      <dgm:spPr/>
    </dgm:pt>
    <dgm:pt modelId="{2792A478-3A92-8143-8B98-541085827E59}" type="pres">
      <dgm:prSet presAssocID="{68142D48-21C9-9547-9437-12C8C44D4324}" presName="connector2" presStyleLbl="sibTrans2D1" presStyleIdx="1" presStyleCnt="3"/>
      <dgm:spPr/>
    </dgm:pt>
    <dgm:pt modelId="{1DCAB7EE-7125-CF4D-88FA-B6B9AA086E1E}" type="pres">
      <dgm:prSet presAssocID="{54ABD62D-D44D-9649-AD75-DE1DA0A1EC75}" presName="connector3" presStyleLbl="sibTrans2D1" presStyleIdx="2" presStyleCnt="3"/>
      <dgm:spPr/>
    </dgm:pt>
  </dgm:ptLst>
  <dgm:cxnLst>
    <dgm:cxn modelId="{649DAD01-28C3-164F-A9E3-3CDA4019373D}" type="presOf" srcId="{54ABD62D-D44D-9649-AD75-DE1DA0A1EC75}" destId="{1DCAB7EE-7125-CF4D-88FA-B6B9AA086E1E}" srcOrd="0" destOrd="0" presId="urn:microsoft.com/office/officeart/2005/8/layout/gear1"/>
    <dgm:cxn modelId="{69195F10-590E-064D-9812-C76D0A2ECFAE}" type="presOf" srcId="{1D608040-3721-ED49-91DD-FD091C1E3358}" destId="{A70FA120-44CB-D64F-BDD9-0E1141ED5995}" srcOrd="1" destOrd="0" presId="urn:microsoft.com/office/officeart/2005/8/layout/gear1"/>
    <dgm:cxn modelId="{904B541C-8673-2D48-B637-85236927043B}" type="presOf" srcId="{84FE7089-C9D7-9245-A07F-6F62738A5D3C}" destId="{44818DD7-96A4-8C41-97B5-DEC2F4F2DE0A}" srcOrd="3" destOrd="0" presId="urn:microsoft.com/office/officeart/2005/8/layout/gear1"/>
    <dgm:cxn modelId="{753C911F-70C0-FE4B-A052-DAAFB6F77DF7}" type="presOf" srcId="{1D608040-3721-ED49-91DD-FD091C1E3358}" destId="{D2AB095A-D1A7-294E-A96E-F8CB310FAACE}" srcOrd="2" destOrd="0" presId="urn:microsoft.com/office/officeart/2005/8/layout/gear1"/>
    <dgm:cxn modelId="{11BFD82E-8365-3140-A65E-52ED70A15807}" type="presOf" srcId="{D0E373DE-57A3-FE4B-BB4A-D5ED06970457}" destId="{DD76C447-D588-5A46-9E6D-0A2F8A5FB352}" srcOrd="0" destOrd="0" presId="urn:microsoft.com/office/officeart/2005/8/layout/gear1"/>
    <dgm:cxn modelId="{18812160-4BAC-3648-B7B0-F42D64876375}" type="presOf" srcId="{D0E373DE-57A3-FE4B-BB4A-D5ED06970457}" destId="{EE158347-61B9-FB46-9E67-3865F782878D}" srcOrd="1" destOrd="0" presId="urn:microsoft.com/office/officeart/2005/8/layout/gear1"/>
    <dgm:cxn modelId="{DBDB787A-A513-0C46-AB05-E8B60E4C308F}" type="presOf" srcId="{B4AEF5F2-32BE-4B4A-883C-27DD4F3FD680}" destId="{DDCFB020-270E-7D43-8F40-3F25717FB690}" srcOrd="0" destOrd="0" presId="urn:microsoft.com/office/officeart/2005/8/layout/gear1"/>
    <dgm:cxn modelId="{EE2F157F-9468-9948-97D3-4EAEA77535B8}" type="presOf" srcId="{1D608040-3721-ED49-91DD-FD091C1E3358}" destId="{1E809579-BEE4-7748-B2D4-21B9962ADA3A}" srcOrd="0" destOrd="0" presId="urn:microsoft.com/office/officeart/2005/8/layout/gear1"/>
    <dgm:cxn modelId="{8F50DB82-6257-574C-9FB0-4BB06430C3BB}" type="presOf" srcId="{D0E373DE-57A3-FE4B-BB4A-D5ED06970457}" destId="{C750BFE4-5581-BB48-8967-D2F597583117}" srcOrd="2" destOrd="0" presId="urn:microsoft.com/office/officeart/2005/8/layout/gear1"/>
    <dgm:cxn modelId="{5117D484-09FB-4744-B27F-0134EAAFC5C1}" srcId="{B4AEF5F2-32BE-4B4A-883C-27DD4F3FD680}" destId="{84FE7089-C9D7-9245-A07F-6F62738A5D3C}" srcOrd="2" destOrd="0" parTransId="{171CD534-E9C0-AD4E-9C81-B3FD1B5DE442}" sibTransId="{54ABD62D-D44D-9649-AD75-DE1DA0A1EC75}"/>
    <dgm:cxn modelId="{5B487E8C-7B96-814F-8D82-84C0D3F3C36B}" type="presOf" srcId="{84FE7089-C9D7-9245-A07F-6F62738A5D3C}" destId="{26D4C24D-D8BD-F849-BE8E-5037E8B7B723}" srcOrd="1" destOrd="0" presId="urn:microsoft.com/office/officeart/2005/8/layout/gear1"/>
    <dgm:cxn modelId="{2D5351AB-BA4D-3342-9572-560F47984F63}" type="presOf" srcId="{68142D48-21C9-9547-9437-12C8C44D4324}" destId="{2792A478-3A92-8143-8B98-541085827E59}" srcOrd="0" destOrd="0" presId="urn:microsoft.com/office/officeart/2005/8/layout/gear1"/>
    <dgm:cxn modelId="{340C34B7-B0FF-FE4C-A521-A21EE2DCCEE1}" type="presOf" srcId="{27E072E5-F36C-AB4B-B4FD-203869C636B5}" destId="{534D56F9-3B7E-1E4C-B52A-5253273348CC}" srcOrd="0" destOrd="0" presId="urn:microsoft.com/office/officeart/2005/8/layout/gear1"/>
    <dgm:cxn modelId="{AAE62EBC-7895-6646-B90B-1AA5CEC11CCC}" type="presOf" srcId="{84FE7089-C9D7-9245-A07F-6F62738A5D3C}" destId="{327CEA07-5AD8-4E43-924B-8C5FE5A2CD58}" srcOrd="0" destOrd="0" presId="urn:microsoft.com/office/officeart/2005/8/layout/gear1"/>
    <dgm:cxn modelId="{3CF3A1CC-D507-3C4E-9A46-FBEED9520BDD}" srcId="{B4AEF5F2-32BE-4B4A-883C-27DD4F3FD680}" destId="{D0E373DE-57A3-FE4B-BB4A-D5ED06970457}" srcOrd="1" destOrd="0" parTransId="{7C2E9295-C72F-C444-8087-8956462FA74D}" sibTransId="{68142D48-21C9-9547-9437-12C8C44D4324}"/>
    <dgm:cxn modelId="{DEFB54E0-A6EE-9746-8F08-C78C9599AA46}" type="presOf" srcId="{84FE7089-C9D7-9245-A07F-6F62738A5D3C}" destId="{F79F6E82-EABD-F045-A6BC-3E740870BC9F}" srcOrd="2" destOrd="0" presId="urn:microsoft.com/office/officeart/2005/8/layout/gear1"/>
    <dgm:cxn modelId="{DBBE4AE7-AF93-1C41-B5FF-5CBF91B648A0}" srcId="{B4AEF5F2-32BE-4B4A-883C-27DD4F3FD680}" destId="{1D608040-3721-ED49-91DD-FD091C1E3358}" srcOrd="0" destOrd="0" parTransId="{ABDFD110-3F74-F640-A887-7F31EBAA0A10}" sibTransId="{27E072E5-F36C-AB4B-B4FD-203869C636B5}"/>
    <dgm:cxn modelId="{6846ED8C-A131-6E47-B6EF-64A19DDF64E6}" type="presParOf" srcId="{DDCFB020-270E-7D43-8F40-3F25717FB690}" destId="{1E809579-BEE4-7748-B2D4-21B9962ADA3A}" srcOrd="0" destOrd="0" presId="urn:microsoft.com/office/officeart/2005/8/layout/gear1"/>
    <dgm:cxn modelId="{13019F76-FA80-654E-B37B-9DF8D34FCA1A}" type="presParOf" srcId="{DDCFB020-270E-7D43-8F40-3F25717FB690}" destId="{A70FA120-44CB-D64F-BDD9-0E1141ED5995}" srcOrd="1" destOrd="0" presId="urn:microsoft.com/office/officeart/2005/8/layout/gear1"/>
    <dgm:cxn modelId="{45A2BDE2-3E91-1B46-96AF-7E8FDDD8A393}" type="presParOf" srcId="{DDCFB020-270E-7D43-8F40-3F25717FB690}" destId="{D2AB095A-D1A7-294E-A96E-F8CB310FAACE}" srcOrd="2" destOrd="0" presId="urn:microsoft.com/office/officeart/2005/8/layout/gear1"/>
    <dgm:cxn modelId="{62CE2176-9E7C-EB45-9501-3379C5E2A7D8}" type="presParOf" srcId="{DDCFB020-270E-7D43-8F40-3F25717FB690}" destId="{DD76C447-D588-5A46-9E6D-0A2F8A5FB352}" srcOrd="3" destOrd="0" presId="urn:microsoft.com/office/officeart/2005/8/layout/gear1"/>
    <dgm:cxn modelId="{EE06780C-F3F2-404F-85EA-27C07B6D87AC}" type="presParOf" srcId="{DDCFB020-270E-7D43-8F40-3F25717FB690}" destId="{EE158347-61B9-FB46-9E67-3865F782878D}" srcOrd="4" destOrd="0" presId="urn:microsoft.com/office/officeart/2005/8/layout/gear1"/>
    <dgm:cxn modelId="{90361C31-B362-5D49-9BE7-C7305A2EC903}" type="presParOf" srcId="{DDCFB020-270E-7D43-8F40-3F25717FB690}" destId="{C750BFE4-5581-BB48-8967-D2F597583117}" srcOrd="5" destOrd="0" presId="urn:microsoft.com/office/officeart/2005/8/layout/gear1"/>
    <dgm:cxn modelId="{5F2B169B-0F59-DF49-B258-5CFBBCCD770A}" type="presParOf" srcId="{DDCFB020-270E-7D43-8F40-3F25717FB690}" destId="{327CEA07-5AD8-4E43-924B-8C5FE5A2CD58}" srcOrd="6" destOrd="0" presId="urn:microsoft.com/office/officeart/2005/8/layout/gear1"/>
    <dgm:cxn modelId="{5E89E3BB-19E5-8E42-A495-FE0B82335799}" type="presParOf" srcId="{DDCFB020-270E-7D43-8F40-3F25717FB690}" destId="{26D4C24D-D8BD-F849-BE8E-5037E8B7B723}" srcOrd="7" destOrd="0" presId="urn:microsoft.com/office/officeart/2005/8/layout/gear1"/>
    <dgm:cxn modelId="{1BDC0078-F0DE-2A49-84BF-2EC240CFCA6C}" type="presParOf" srcId="{DDCFB020-270E-7D43-8F40-3F25717FB690}" destId="{F79F6E82-EABD-F045-A6BC-3E740870BC9F}" srcOrd="8" destOrd="0" presId="urn:microsoft.com/office/officeart/2005/8/layout/gear1"/>
    <dgm:cxn modelId="{6F4D50A3-4A95-4E47-BBE5-56FCD6EFE1CF}" type="presParOf" srcId="{DDCFB020-270E-7D43-8F40-3F25717FB690}" destId="{44818DD7-96A4-8C41-97B5-DEC2F4F2DE0A}" srcOrd="9" destOrd="0" presId="urn:microsoft.com/office/officeart/2005/8/layout/gear1"/>
    <dgm:cxn modelId="{16E0999C-555B-0043-B60B-DA55BDCBC303}" type="presParOf" srcId="{DDCFB020-270E-7D43-8F40-3F25717FB690}" destId="{534D56F9-3B7E-1E4C-B52A-5253273348CC}" srcOrd="10" destOrd="0" presId="urn:microsoft.com/office/officeart/2005/8/layout/gear1"/>
    <dgm:cxn modelId="{DF1DEA9D-DF1C-A44D-86F6-AC45B503D883}" type="presParOf" srcId="{DDCFB020-270E-7D43-8F40-3F25717FB690}" destId="{2792A478-3A92-8143-8B98-541085827E59}" srcOrd="11" destOrd="0" presId="urn:microsoft.com/office/officeart/2005/8/layout/gear1"/>
    <dgm:cxn modelId="{5F246464-2999-4948-9473-0CFB6284474E}" type="presParOf" srcId="{DDCFB020-270E-7D43-8F40-3F25717FB690}" destId="{1DCAB7EE-7125-CF4D-88FA-B6B9AA086E1E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F07423-CBD6-394D-AF59-6EC16B403014}" type="doc">
      <dgm:prSet loTypeId="urn:microsoft.com/office/officeart/2005/8/layout/hList9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7A11F53-1F97-0A48-84C8-73F53FFC3441}">
      <dgm:prSet phldrT="[Text]"/>
      <dgm:spPr/>
      <dgm:t>
        <a:bodyPr/>
        <a:lstStyle/>
        <a:p>
          <a:r>
            <a:rPr lang="ar-SA" dirty="0"/>
            <a:t>السنة المطهرة</a:t>
          </a:r>
          <a:endParaRPr lang="en-US" dirty="0"/>
        </a:p>
      </dgm:t>
    </dgm:pt>
    <dgm:pt modelId="{E5E68F43-694D-DC42-9BB6-50FD4C8E51EE}" type="parTrans" cxnId="{CFC72131-F5AC-C845-8B7A-A87F1DD16DD4}">
      <dgm:prSet/>
      <dgm:spPr/>
      <dgm:t>
        <a:bodyPr/>
        <a:lstStyle/>
        <a:p>
          <a:endParaRPr lang="en-US"/>
        </a:p>
      </dgm:t>
    </dgm:pt>
    <dgm:pt modelId="{991E3F70-736F-874C-8057-C9C4F890CA50}" type="sibTrans" cxnId="{CFC72131-F5AC-C845-8B7A-A87F1DD16DD4}">
      <dgm:prSet/>
      <dgm:spPr/>
      <dgm:t>
        <a:bodyPr/>
        <a:lstStyle/>
        <a:p>
          <a:endParaRPr lang="en-US"/>
        </a:p>
      </dgm:t>
    </dgm:pt>
    <dgm:pt modelId="{0DCA4A84-D5AB-BA44-BD29-70184F8F8D34}">
      <dgm:prSet phldrT="[Text]"/>
      <dgm:spPr/>
      <dgm:t>
        <a:bodyPr/>
        <a:lstStyle/>
        <a:p>
          <a:pPr algn="r" rtl="1"/>
          <a:r>
            <a:rPr lang="en-US" dirty="0"/>
            <a:t>)</a:t>
          </a:r>
          <a:r>
            <a:rPr lang="ar-SA" dirty="0"/>
            <a:t>يَا مَعْشَرَ الشَّبَابِ مَنِ اسْتَطَاعَ مِنْكُمُ الْبَاءَةَ فَلْيَتَزَوَّجْ فَإِنَّهُ أَغَضُّ لِلْبَصَرِ وَأَحْصَنُ لِلْفَرْجِ وَمَنْ لَمْ يَسْتَطِعْ فَعَلَيْهِ بِالصَّوْمِ فَإِنَّهُ لَهُ وِجَاءٌ)</a:t>
          </a:r>
          <a:endParaRPr lang="en-US" dirty="0"/>
        </a:p>
      </dgm:t>
    </dgm:pt>
    <dgm:pt modelId="{E574575A-6541-A040-8C6E-BC231EB0CC69}" type="parTrans" cxnId="{44CF3D28-A93A-7245-A0C7-9BE1E70ED1AE}">
      <dgm:prSet/>
      <dgm:spPr/>
      <dgm:t>
        <a:bodyPr/>
        <a:lstStyle/>
        <a:p>
          <a:endParaRPr lang="en-US"/>
        </a:p>
      </dgm:t>
    </dgm:pt>
    <dgm:pt modelId="{D80301A0-2542-704D-B02F-B375727AE479}" type="sibTrans" cxnId="{44CF3D28-A93A-7245-A0C7-9BE1E70ED1AE}">
      <dgm:prSet/>
      <dgm:spPr/>
      <dgm:t>
        <a:bodyPr/>
        <a:lstStyle/>
        <a:p>
          <a:endParaRPr lang="en-US"/>
        </a:p>
      </dgm:t>
    </dgm:pt>
    <dgm:pt modelId="{26A8C647-5860-A040-9916-F7D6DBDDB6C4}">
      <dgm:prSet phldrT="[Text]"/>
      <dgm:spPr/>
      <dgm:t>
        <a:bodyPr/>
        <a:lstStyle/>
        <a:p>
          <a:pPr algn="r" rtl="1"/>
          <a:r>
            <a:rPr lang="ar-SA" dirty="0"/>
            <a:t>(أَنْتُمُ الَّذِينَ قُلْتُمْ كَذَا وَكَذَا أَمَا وَاللَّهِ إِنِّي لأَخْشَاكُمْ لِلَّهِ وَأَتْقَاكُمْ لَهُ، لَكِنِّي أَصُومُ وَأُفْطِرُ وَأُصَلِّي وَأَرْقُدُ وَأَتَزَوَّجُ النِّسَاءَ، فَمَنْ رَغِبَ عَنْ سُنَّتِي فَلَيْسَ مِنِّي)</a:t>
          </a:r>
          <a:endParaRPr lang="en-US" dirty="0"/>
        </a:p>
      </dgm:t>
    </dgm:pt>
    <dgm:pt modelId="{9DAAF573-BDBB-5D4D-B2F6-D22A2D3BF865}" type="parTrans" cxnId="{888CF4D1-BD3D-9C47-A78A-7FA29E6A2870}">
      <dgm:prSet/>
      <dgm:spPr/>
      <dgm:t>
        <a:bodyPr/>
        <a:lstStyle/>
        <a:p>
          <a:endParaRPr lang="en-US"/>
        </a:p>
      </dgm:t>
    </dgm:pt>
    <dgm:pt modelId="{D0198667-460F-9847-BA73-90D957E73608}" type="sibTrans" cxnId="{888CF4D1-BD3D-9C47-A78A-7FA29E6A2870}">
      <dgm:prSet/>
      <dgm:spPr/>
      <dgm:t>
        <a:bodyPr/>
        <a:lstStyle/>
        <a:p>
          <a:endParaRPr lang="en-US"/>
        </a:p>
      </dgm:t>
    </dgm:pt>
    <dgm:pt modelId="{4A7E287E-B5DA-AE4C-AF26-7BCAEB29AE81}">
      <dgm:prSet phldrT="[Text]"/>
      <dgm:spPr/>
      <dgm:t>
        <a:bodyPr/>
        <a:lstStyle/>
        <a:p>
          <a:r>
            <a:rPr lang="ar-SA" dirty="0"/>
            <a:t>القرآن الكريم</a:t>
          </a:r>
          <a:r>
            <a:rPr lang="en-US" baseline="0" dirty="0"/>
            <a:t> </a:t>
          </a:r>
          <a:endParaRPr lang="en-US" dirty="0"/>
        </a:p>
      </dgm:t>
    </dgm:pt>
    <dgm:pt modelId="{AA6E285A-BE9B-5D4C-8E06-3825C6ACCF4F}" type="parTrans" cxnId="{64A609D2-DE3D-8A4D-A993-38BA39EB290E}">
      <dgm:prSet/>
      <dgm:spPr/>
      <dgm:t>
        <a:bodyPr/>
        <a:lstStyle/>
        <a:p>
          <a:endParaRPr lang="en-US"/>
        </a:p>
      </dgm:t>
    </dgm:pt>
    <dgm:pt modelId="{3B330AD1-F280-D94C-8FE7-F36FBE5904E0}" type="sibTrans" cxnId="{64A609D2-DE3D-8A4D-A993-38BA39EB290E}">
      <dgm:prSet/>
      <dgm:spPr/>
      <dgm:t>
        <a:bodyPr/>
        <a:lstStyle/>
        <a:p>
          <a:endParaRPr lang="en-US"/>
        </a:p>
      </dgm:t>
    </dgm:pt>
    <dgm:pt modelId="{9D10F44E-A499-0E43-AC96-2959F1A3CBF1}">
      <dgm:prSet phldrT="[Text]" custT="1"/>
      <dgm:spPr/>
      <dgm:t>
        <a:bodyPr/>
        <a:lstStyle/>
        <a:p>
          <a:pPr algn="r"/>
          <a:r>
            <a:rPr lang="ar-SA" sz="2000" dirty="0"/>
            <a:t>الآية الكريمة: {</a:t>
          </a:r>
          <a:r>
            <a:rPr lang="ar-SA" sz="2000" dirty="0" err="1"/>
            <a:t>ٰ</a:t>
          </a:r>
          <a:r>
            <a:rPr lang="ar-SA" sz="2000" dirty="0"/>
            <a:t> </a:t>
          </a:r>
          <a:r>
            <a:rPr lang="ar-SA" sz="2000" dirty="0" err="1"/>
            <a:t>فَٱنكِحُوا</a:t>
          </a:r>
          <a:r>
            <a:rPr lang="ar-SA" sz="2000" dirty="0"/>
            <a:t>۟ مَا طَابَ لَكُم مِّنَ </a:t>
          </a:r>
          <a:r>
            <a:rPr lang="ar-SA" sz="2000" dirty="0" err="1"/>
            <a:t>ٱلنِّسَآءِ</a:t>
          </a:r>
          <a:r>
            <a:rPr lang="ar-SA" sz="2000" dirty="0"/>
            <a:t>} (النساء: 3)، </a:t>
          </a:r>
          <a:endParaRPr lang="en-US" sz="1300" dirty="0"/>
        </a:p>
      </dgm:t>
    </dgm:pt>
    <dgm:pt modelId="{DBF1C0E4-0158-7240-87E4-063D5E074D96}" type="parTrans" cxnId="{9105ECAF-72E0-0E40-9446-388E2EEDDEC8}">
      <dgm:prSet/>
      <dgm:spPr/>
      <dgm:t>
        <a:bodyPr/>
        <a:lstStyle/>
        <a:p>
          <a:endParaRPr lang="en-US"/>
        </a:p>
      </dgm:t>
    </dgm:pt>
    <dgm:pt modelId="{4E160719-5D53-4148-B92C-F20117B9FF2B}" type="sibTrans" cxnId="{9105ECAF-72E0-0E40-9446-388E2EEDDEC8}">
      <dgm:prSet/>
      <dgm:spPr/>
      <dgm:t>
        <a:bodyPr/>
        <a:lstStyle/>
        <a:p>
          <a:endParaRPr lang="en-US"/>
        </a:p>
      </dgm:t>
    </dgm:pt>
    <dgm:pt modelId="{09C61818-8FE4-274B-8293-178C153DB96D}">
      <dgm:prSet phldrT="[Text]"/>
      <dgm:spPr/>
      <dgm:t>
        <a:bodyPr/>
        <a:lstStyle/>
        <a:p>
          <a:pPr algn="r"/>
          <a:r>
            <a:rPr lang="ar-SA" dirty="0"/>
            <a:t>الآية الكريمة: {وَأَنكِحُوا۟ </a:t>
          </a:r>
          <a:r>
            <a:rPr lang="ar-SA" dirty="0" err="1"/>
            <a:t>ٱلْأَيَـٰمَىٰ</a:t>
          </a:r>
          <a:r>
            <a:rPr lang="ar-SA" dirty="0"/>
            <a:t> مِنكُمْ </a:t>
          </a:r>
          <a:r>
            <a:rPr lang="ar-SA" dirty="0" err="1"/>
            <a:t>وَٱلصَّـٰلِحِينَ</a:t>
          </a:r>
          <a:r>
            <a:rPr lang="ar-SA" dirty="0"/>
            <a:t> مِنْ عِبَادِكُمْ </a:t>
          </a:r>
          <a:r>
            <a:rPr lang="ar-SA" dirty="0" err="1"/>
            <a:t>وَإِمَآئِكُمْ</a:t>
          </a:r>
          <a:r>
            <a:rPr lang="ar-SA" dirty="0"/>
            <a:t>} (النور: 32). </a:t>
          </a:r>
          <a:endParaRPr lang="en-US" dirty="0"/>
        </a:p>
      </dgm:t>
    </dgm:pt>
    <dgm:pt modelId="{E105CE25-47B3-324D-9A61-F66A2D3FD30E}" type="parTrans" cxnId="{6EB41EED-09F6-6546-9C48-A12E06733740}">
      <dgm:prSet/>
      <dgm:spPr/>
      <dgm:t>
        <a:bodyPr/>
        <a:lstStyle/>
        <a:p>
          <a:endParaRPr lang="en-US"/>
        </a:p>
      </dgm:t>
    </dgm:pt>
    <dgm:pt modelId="{50D80A8C-E2EA-9648-8B0B-FE523681496F}" type="sibTrans" cxnId="{6EB41EED-09F6-6546-9C48-A12E06733740}">
      <dgm:prSet/>
      <dgm:spPr/>
      <dgm:t>
        <a:bodyPr/>
        <a:lstStyle/>
        <a:p>
          <a:endParaRPr lang="en-US"/>
        </a:p>
      </dgm:t>
    </dgm:pt>
    <dgm:pt modelId="{0BD24BE8-BB3F-8845-B0B1-82D52165C1E4}" type="pres">
      <dgm:prSet presAssocID="{DAF07423-CBD6-394D-AF59-6EC16B403014}" presName="list" presStyleCnt="0">
        <dgm:presLayoutVars>
          <dgm:dir/>
          <dgm:animLvl val="lvl"/>
        </dgm:presLayoutVars>
      </dgm:prSet>
      <dgm:spPr/>
    </dgm:pt>
    <dgm:pt modelId="{9C9124F6-5B6A-2D47-912B-22C2299897A5}" type="pres">
      <dgm:prSet presAssocID="{A7A11F53-1F97-0A48-84C8-73F53FFC3441}" presName="posSpace" presStyleCnt="0"/>
      <dgm:spPr/>
    </dgm:pt>
    <dgm:pt modelId="{2D25AA0E-2941-FF48-A7D1-A7D45154B2A5}" type="pres">
      <dgm:prSet presAssocID="{A7A11F53-1F97-0A48-84C8-73F53FFC3441}" presName="vertFlow" presStyleCnt="0"/>
      <dgm:spPr/>
    </dgm:pt>
    <dgm:pt modelId="{32CA5ACB-FC4C-0E49-A8E1-966D93D3842D}" type="pres">
      <dgm:prSet presAssocID="{A7A11F53-1F97-0A48-84C8-73F53FFC3441}" presName="topSpace" presStyleCnt="0"/>
      <dgm:spPr/>
    </dgm:pt>
    <dgm:pt modelId="{7BE7542D-D9BE-7D45-BBF9-442B6CA29B42}" type="pres">
      <dgm:prSet presAssocID="{A7A11F53-1F97-0A48-84C8-73F53FFC3441}" presName="firstComp" presStyleCnt="0"/>
      <dgm:spPr/>
    </dgm:pt>
    <dgm:pt modelId="{CB04F573-7681-8442-A58F-35F1FB04CC42}" type="pres">
      <dgm:prSet presAssocID="{A7A11F53-1F97-0A48-84C8-73F53FFC3441}" presName="firstChild" presStyleLbl="bgAccFollowNode1" presStyleIdx="0" presStyleCnt="4"/>
      <dgm:spPr/>
    </dgm:pt>
    <dgm:pt modelId="{0D8A42A2-CED9-BC4B-86EE-30BF7359F8A8}" type="pres">
      <dgm:prSet presAssocID="{A7A11F53-1F97-0A48-84C8-73F53FFC3441}" presName="firstChildTx" presStyleLbl="bgAccFollowNode1" presStyleIdx="0" presStyleCnt="4">
        <dgm:presLayoutVars>
          <dgm:bulletEnabled val="1"/>
        </dgm:presLayoutVars>
      </dgm:prSet>
      <dgm:spPr/>
    </dgm:pt>
    <dgm:pt modelId="{92D3BF83-AED7-D44C-A25E-388EC6E5FF9B}" type="pres">
      <dgm:prSet presAssocID="{26A8C647-5860-A040-9916-F7D6DBDDB6C4}" presName="comp" presStyleCnt="0"/>
      <dgm:spPr/>
    </dgm:pt>
    <dgm:pt modelId="{3366D195-BFC2-1240-8DC7-D2AE5BF8B7DD}" type="pres">
      <dgm:prSet presAssocID="{26A8C647-5860-A040-9916-F7D6DBDDB6C4}" presName="child" presStyleLbl="bgAccFollowNode1" presStyleIdx="1" presStyleCnt="4"/>
      <dgm:spPr/>
    </dgm:pt>
    <dgm:pt modelId="{C2D32348-BBB8-6C4B-8208-29259A64BE05}" type="pres">
      <dgm:prSet presAssocID="{26A8C647-5860-A040-9916-F7D6DBDDB6C4}" presName="childTx" presStyleLbl="bgAccFollowNode1" presStyleIdx="1" presStyleCnt="4">
        <dgm:presLayoutVars>
          <dgm:bulletEnabled val="1"/>
        </dgm:presLayoutVars>
      </dgm:prSet>
      <dgm:spPr/>
    </dgm:pt>
    <dgm:pt modelId="{95709547-8354-464A-87EB-9236DD52F32D}" type="pres">
      <dgm:prSet presAssocID="{A7A11F53-1F97-0A48-84C8-73F53FFC3441}" presName="negSpace" presStyleCnt="0"/>
      <dgm:spPr/>
    </dgm:pt>
    <dgm:pt modelId="{D27707BE-8937-4D45-95FC-CE52E1C3B7DE}" type="pres">
      <dgm:prSet presAssocID="{A7A11F53-1F97-0A48-84C8-73F53FFC3441}" presName="circle" presStyleLbl="node1" presStyleIdx="0" presStyleCnt="2" custLinFactNeighborX="-24702" custLinFactNeighborY="-6971"/>
      <dgm:spPr/>
    </dgm:pt>
    <dgm:pt modelId="{9E598121-748C-FB4E-A10C-735061C9EC96}" type="pres">
      <dgm:prSet presAssocID="{991E3F70-736F-874C-8057-C9C4F890CA50}" presName="transSpace" presStyleCnt="0"/>
      <dgm:spPr/>
    </dgm:pt>
    <dgm:pt modelId="{05C7F8C9-F4D9-8846-8EDB-7641F3897CC8}" type="pres">
      <dgm:prSet presAssocID="{4A7E287E-B5DA-AE4C-AF26-7BCAEB29AE81}" presName="posSpace" presStyleCnt="0"/>
      <dgm:spPr/>
    </dgm:pt>
    <dgm:pt modelId="{D80C6379-B65E-0C4D-9919-141E51945DFE}" type="pres">
      <dgm:prSet presAssocID="{4A7E287E-B5DA-AE4C-AF26-7BCAEB29AE81}" presName="vertFlow" presStyleCnt="0"/>
      <dgm:spPr/>
    </dgm:pt>
    <dgm:pt modelId="{336D657B-3EB6-6B44-92DE-1E90916305EF}" type="pres">
      <dgm:prSet presAssocID="{4A7E287E-B5DA-AE4C-AF26-7BCAEB29AE81}" presName="topSpace" presStyleCnt="0"/>
      <dgm:spPr/>
    </dgm:pt>
    <dgm:pt modelId="{A3E10E52-4D90-3A40-BC37-789E76FBFEC5}" type="pres">
      <dgm:prSet presAssocID="{4A7E287E-B5DA-AE4C-AF26-7BCAEB29AE81}" presName="firstComp" presStyleCnt="0"/>
      <dgm:spPr/>
    </dgm:pt>
    <dgm:pt modelId="{EEC6AD30-F0C6-4F4D-85D4-579A80966754}" type="pres">
      <dgm:prSet presAssocID="{4A7E287E-B5DA-AE4C-AF26-7BCAEB29AE81}" presName="firstChild" presStyleLbl="bgAccFollowNode1" presStyleIdx="2" presStyleCnt="4" custScaleX="107185" custScaleY="99484"/>
      <dgm:spPr/>
    </dgm:pt>
    <dgm:pt modelId="{824EF6D6-A2C5-7543-97E5-04C978DB141A}" type="pres">
      <dgm:prSet presAssocID="{4A7E287E-B5DA-AE4C-AF26-7BCAEB29AE81}" presName="firstChildTx" presStyleLbl="bgAccFollowNode1" presStyleIdx="2" presStyleCnt="4">
        <dgm:presLayoutVars>
          <dgm:bulletEnabled val="1"/>
        </dgm:presLayoutVars>
      </dgm:prSet>
      <dgm:spPr/>
    </dgm:pt>
    <dgm:pt modelId="{D76E658C-B707-6244-9AEB-1D226F55FC5B}" type="pres">
      <dgm:prSet presAssocID="{09C61818-8FE4-274B-8293-178C153DB96D}" presName="comp" presStyleCnt="0"/>
      <dgm:spPr/>
    </dgm:pt>
    <dgm:pt modelId="{076C3C59-A20D-5E4A-A782-465C8590E9D2}" type="pres">
      <dgm:prSet presAssocID="{09C61818-8FE4-274B-8293-178C153DB96D}" presName="child" presStyleLbl="bgAccFollowNode1" presStyleIdx="3" presStyleCnt="4" custScaleX="105843" custScaleY="76506"/>
      <dgm:spPr/>
    </dgm:pt>
    <dgm:pt modelId="{56E7F30D-DC6E-CA4F-BB8E-EA2F724D5890}" type="pres">
      <dgm:prSet presAssocID="{09C61818-8FE4-274B-8293-178C153DB96D}" presName="childTx" presStyleLbl="bgAccFollowNode1" presStyleIdx="3" presStyleCnt="4">
        <dgm:presLayoutVars>
          <dgm:bulletEnabled val="1"/>
        </dgm:presLayoutVars>
      </dgm:prSet>
      <dgm:spPr/>
    </dgm:pt>
    <dgm:pt modelId="{6F62615E-D395-EF44-A381-AE4F67FCBF57}" type="pres">
      <dgm:prSet presAssocID="{4A7E287E-B5DA-AE4C-AF26-7BCAEB29AE81}" presName="negSpace" presStyleCnt="0"/>
      <dgm:spPr/>
    </dgm:pt>
    <dgm:pt modelId="{40B7065F-14A6-634B-92B6-C0D7196EEFF3}" type="pres">
      <dgm:prSet presAssocID="{4A7E287E-B5DA-AE4C-AF26-7BCAEB29AE81}" presName="circle" presStyleLbl="node1" presStyleIdx="1" presStyleCnt="2" custScaleX="127133" custLinFactNeighborX="-21261" custLinFactNeighborY="1149"/>
      <dgm:spPr/>
    </dgm:pt>
  </dgm:ptLst>
  <dgm:cxnLst>
    <dgm:cxn modelId="{D3D8240F-47C0-9649-9AA4-A741B155FA04}" type="presOf" srcId="{0DCA4A84-D5AB-BA44-BD29-70184F8F8D34}" destId="{0D8A42A2-CED9-BC4B-86EE-30BF7359F8A8}" srcOrd="1" destOrd="0" presId="urn:microsoft.com/office/officeart/2005/8/layout/hList9"/>
    <dgm:cxn modelId="{44CF3D28-A93A-7245-A0C7-9BE1E70ED1AE}" srcId="{A7A11F53-1F97-0A48-84C8-73F53FFC3441}" destId="{0DCA4A84-D5AB-BA44-BD29-70184F8F8D34}" srcOrd="0" destOrd="0" parTransId="{E574575A-6541-A040-8C6E-BC231EB0CC69}" sibTransId="{D80301A0-2542-704D-B02F-B375727AE479}"/>
    <dgm:cxn modelId="{5880A52B-8243-C84D-A40F-46E6BC816AFD}" type="presOf" srcId="{DAF07423-CBD6-394D-AF59-6EC16B403014}" destId="{0BD24BE8-BB3F-8845-B0B1-82D52165C1E4}" srcOrd="0" destOrd="0" presId="urn:microsoft.com/office/officeart/2005/8/layout/hList9"/>
    <dgm:cxn modelId="{CFC72131-F5AC-C845-8B7A-A87F1DD16DD4}" srcId="{DAF07423-CBD6-394D-AF59-6EC16B403014}" destId="{A7A11F53-1F97-0A48-84C8-73F53FFC3441}" srcOrd="0" destOrd="0" parTransId="{E5E68F43-694D-DC42-9BB6-50FD4C8E51EE}" sibTransId="{991E3F70-736F-874C-8057-C9C4F890CA50}"/>
    <dgm:cxn modelId="{32BDA647-E7F0-254D-B004-8EF54DAF1796}" type="presOf" srcId="{26A8C647-5860-A040-9916-F7D6DBDDB6C4}" destId="{3366D195-BFC2-1240-8DC7-D2AE5BF8B7DD}" srcOrd="0" destOrd="0" presId="urn:microsoft.com/office/officeart/2005/8/layout/hList9"/>
    <dgm:cxn modelId="{A3E6D070-6CC0-5340-BD9A-5B6210FE128C}" type="presOf" srcId="{A7A11F53-1F97-0A48-84C8-73F53FFC3441}" destId="{D27707BE-8937-4D45-95FC-CE52E1C3B7DE}" srcOrd="0" destOrd="0" presId="urn:microsoft.com/office/officeart/2005/8/layout/hList9"/>
    <dgm:cxn modelId="{AA9F3591-B059-9943-B957-D6EA161DC6BD}" type="presOf" srcId="{4A7E287E-B5DA-AE4C-AF26-7BCAEB29AE81}" destId="{40B7065F-14A6-634B-92B6-C0D7196EEFF3}" srcOrd="0" destOrd="0" presId="urn:microsoft.com/office/officeart/2005/8/layout/hList9"/>
    <dgm:cxn modelId="{87BEBA96-C96A-B146-A10A-DB920F76D417}" type="presOf" srcId="{26A8C647-5860-A040-9916-F7D6DBDDB6C4}" destId="{C2D32348-BBB8-6C4B-8208-29259A64BE05}" srcOrd="1" destOrd="0" presId="urn:microsoft.com/office/officeart/2005/8/layout/hList9"/>
    <dgm:cxn modelId="{D58525A9-81BF-B34F-8503-7F1B81A45B68}" type="presOf" srcId="{9D10F44E-A499-0E43-AC96-2959F1A3CBF1}" destId="{824EF6D6-A2C5-7543-97E5-04C978DB141A}" srcOrd="1" destOrd="0" presId="urn:microsoft.com/office/officeart/2005/8/layout/hList9"/>
    <dgm:cxn modelId="{9105ECAF-72E0-0E40-9446-388E2EEDDEC8}" srcId="{4A7E287E-B5DA-AE4C-AF26-7BCAEB29AE81}" destId="{9D10F44E-A499-0E43-AC96-2959F1A3CBF1}" srcOrd="0" destOrd="0" parTransId="{DBF1C0E4-0158-7240-87E4-063D5E074D96}" sibTransId="{4E160719-5D53-4148-B92C-F20117B9FF2B}"/>
    <dgm:cxn modelId="{7A0034BA-8544-CF45-9966-0DA4B6A1DA8E}" type="presOf" srcId="{09C61818-8FE4-274B-8293-178C153DB96D}" destId="{56E7F30D-DC6E-CA4F-BB8E-EA2F724D5890}" srcOrd="1" destOrd="0" presId="urn:microsoft.com/office/officeart/2005/8/layout/hList9"/>
    <dgm:cxn modelId="{972ACEBA-37A3-184B-A7B8-52B2A7D3118B}" type="presOf" srcId="{09C61818-8FE4-274B-8293-178C153DB96D}" destId="{076C3C59-A20D-5E4A-A782-465C8590E9D2}" srcOrd="0" destOrd="0" presId="urn:microsoft.com/office/officeart/2005/8/layout/hList9"/>
    <dgm:cxn modelId="{888CF4D1-BD3D-9C47-A78A-7FA29E6A2870}" srcId="{A7A11F53-1F97-0A48-84C8-73F53FFC3441}" destId="{26A8C647-5860-A040-9916-F7D6DBDDB6C4}" srcOrd="1" destOrd="0" parTransId="{9DAAF573-BDBB-5D4D-B2F6-D22A2D3BF865}" sibTransId="{D0198667-460F-9847-BA73-90D957E73608}"/>
    <dgm:cxn modelId="{64A609D2-DE3D-8A4D-A993-38BA39EB290E}" srcId="{DAF07423-CBD6-394D-AF59-6EC16B403014}" destId="{4A7E287E-B5DA-AE4C-AF26-7BCAEB29AE81}" srcOrd="1" destOrd="0" parTransId="{AA6E285A-BE9B-5D4C-8E06-3825C6ACCF4F}" sibTransId="{3B330AD1-F280-D94C-8FE7-F36FBE5904E0}"/>
    <dgm:cxn modelId="{13E44ADA-29E0-EE48-A7ED-AB36394CED1C}" type="presOf" srcId="{9D10F44E-A499-0E43-AC96-2959F1A3CBF1}" destId="{EEC6AD30-F0C6-4F4D-85D4-579A80966754}" srcOrd="0" destOrd="0" presId="urn:microsoft.com/office/officeart/2005/8/layout/hList9"/>
    <dgm:cxn modelId="{1E8B1BE2-A40F-4646-BED0-C952E3B7E15A}" type="presOf" srcId="{0DCA4A84-D5AB-BA44-BD29-70184F8F8D34}" destId="{CB04F573-7681-8442-A58F-35F1FB04CC42}" srcOrd="0" destOrd="0" presId="urn:microsoft.com/office/officeart/2005/8/layout/hList9"/>
    <dgm:cxn modelId="{6EB41EED-09F6-6546-9C48-A12E06733740}" srcId="{4A7E287E-B5DA-AE4C-AF26-7BCAEB29AE81}" destId="{09C61818-8FE4-274B-8293-178C153DB96D}" srcOrd="1" destOrd="0" parTransId="{E105CE25-47B3-324D-9A61-F66A2D3FD30E}" sibTransId="{50D80A8C-E2EA-9648-8B0B-FE523681496F}"/>
    <dgm:cxn modelId="{B4113F8E-5520-804E-B1A6-3EC9B6E4557C}" type="presParOf" srcId="{0BD24BE8-BB3F-8845-B0B1-82D52165C1E4}" destId="{9C9124F6-5B6A-2D47-912B-22C2299897A5}" srcOrd="0" destOrd="0" presId="urn:microsoft.com/office/officeart/2005/8/layout/hList9"/>
    <dgm:cxn modelId="{C0A3109D-7B6F-7B48-8C0B-C4B347335D8D}" type="presParOf" srcId="{0BD24BE8-BB3F-8845-B0B1-82D52165C1E4}" destId="{2D25AA0E-2941-FF48-A7D1-A7D45154B2A5}" srcOrd="1" destOrd="0" presId="urn:microsoft.com/office/officeart/2005/8/layout/hList9"/>
    <dgm:cxn modelId="{6B457F19-56B6-DF45-96A9-8C1FE4E0A7C6}" type="presParOf" srcId="{2D25AA0E-2941-FF48-A7D1-A7D45154B2A5}" destId="{32CA5ACB-FC4C-0E49-A8E1-966D93D3842D}" srcOrd="0" destOrd="0" presId="urn:microsoft.com/office/officeart/2005/8/layout/hList9"/>
    <dgm:cxn modelId="{DBF86986-BC98-5340-8CD7-B4451A3F2BB5}" type="presParOf" srcId="{2D25AA0E-2941-FF48-A7D1-A7D45154B2A5}" destId="{7BE7542D-D9BE-7D45-BBF9-442B6CA29B42}" srcOrd="1" destOrd="0" presId="urn:microsoft.com/office/officeart/2005/8/layout/hList9"/>
    <dgm:cxn modelId="{EE65F882-679F-A04C-858A-75593557B976}" type="presParOf" srcId="{7BE7542D-D9BE-7D45-BBF9-442B6CA29B42}" destId="{CB04F573-7681-8442-A58F-35F1FB04CC42}" srcOrd="0" destOrd="0" presId="urn:microsoft.com/office/officeart/2005/8/layout/hList9"/>
    <dgm:cxn modelId="{069C6769-FAE5-844C-9DDA-7ABE23E76238}" type="presParOf" srcId="{7BE7542D-D9BE-7D45-BBF9-442B6CA29B42}" destId="{0D8A42A2-CED9-BC4B-86EE-30BF7359F8A8}" srcOrd="1" destOrd="0" presId="urn:microsoft.com/office/officeart/2005/8/layout/hList9"/>
    <dgm:cxn modelId="{4A31D1BD-696A-FB42-99FC-549A78EB7286}" type="presParOf" srcId="{2D25AA0E-2941-FF48-A7D1-A7D45154B2A5}" destId="{92D3BF83-AED7-D44C-A25E-388EC6E5FF9B}" srcOrd="2" destOrd="0" presId="urn:microsoft.com/office/officeart/2005/8/layout/hList9"/>
    <dgm:cxn modelId="{EB7825CF-548A-1C40-ACFB-283BB1F72DE0}" type="presParOf" srcId="{92D3BF83-AED7-D44C-A25E-388EC6E5FF9B}" destId="{3366D195-BFC2-1240-8DC7-D2AE5BF8B7DD}" srcOrd="0" destOrd="0" presId="urn:microsoft.com/office/officeart/2005/8/layout/hList9"/>
    <dgm:cxn modelId="{9F2E3E97-7CC1-2744-AA6E-14C1B9628290}" type="presParOf" srcId="{92D3BF83-AED7-D44C-A25E-388EC6E5FF9B}" destId="{C2D32348-BBB8-6C4B-8208-29259A64BE05}" srcOrd="1" destOrd="0" presId="urn:microsoft.com/office/officeart/2005/8/layout/hList9"/>
    <dgm:cxn modelId="{0AA40E86-AEC2-E441-B87C-3C27D89ECB8B}" type="presParOf" srcId="{0BD24BE8-BB3F-8845-B0B1-82D52165C1E4}" destId="{95709547-8354-464A-87EB-9236DD52F32D}" srcOrd="2" destOrd="0" presId="urn:microsoft.com/office/officeart/2005/8/layout/hList9"/>
    <dgm:cxn modelId="{1F9829FD-9F12-8742-ACC3-6A8325AA8845}" type="presParOf" srcId="{0BD24BE8-BB3F-8845-B0B1-82D52165C1E4}" destId="{D27707BE-8937-4D45-95FC-CE52E1C3B7DE}" srcOrd="3" destOrd="0" presId="urn:microsoft.com/office/officeart/2005/8/layout/hList9"/>
    <dgm:cxn modelId="{FF48CA24-F5FC-9E4E-A96D-E1DB8BC2BF57}" type="presParOf" srcId="{0BD24BE8-BB3F-8845-B0B1-82D52165C1E4}" destId="{9E598121-748C-FB4E-A10C-735061C9EC96}" srcOrd="4" destOrd="0" presId="urn:microsoft.com/office/officeart/2005/8/layout/hList9"/>
    <dgm:cxn modelId="{A5231711-72DA-CC4E-B4C5-ECBF7030AF7D}" type="presParOf" srcId="{0BD24BE8-BB3F-8845-B0B1-82D52165C1E4}" destId="{05C7F8C9-F4D9-8846-8EDB-7641F3897CC8}" srcOrd="5" destOrd="0" presId="urn:microsoft.com/office/officeart/2005/8/layout/hList9"/>
    <dgm:cxn modelId="{07E47DB9-8F7E-274D-B365-0821E8825602}" type="presParOf" srcId="{0BD24BE8-BB3F-8845-B0B1-82D52165C1E4}" destId="{D80C6379-B65E-0C4D-9919-141E51945DFE}" srcOrd="6" destOrd="0" presId="urn:microsoft.com/office/officeart/2005/8/layout/hList9"/>
    <dgm:cxn modelId="{77F09060-A70F-3541-94F1-87F5B10A27B8}" type="presParOf" srcId="{D80C6379-B65E-0C4D-9919-141E51945DFE}" destId="{336D657B-3EB6-6B44-92DE-1E90916305EF}" srcOrd="0" destOrd="0" presId="urn:microsoft.com/office/officeart/2005/8/layout/hList9"/>
    <dgm:cxn modelId="{0A0290BD-6716-7D42-89AE-26345114EC59}" type="presParOf" srcId="{D80C6379-B65E-0C4D-9919-141E51945DFE}" destId="{A3E10E52-4D90-3A40-BC37-789E76FBFEC5}" srcOrd="1" destOrd="0" presId="urn:microsoft.com/office/officeart/2005/8/layout/hList9"/>
    <dgm:cxn modelId="{AE0B8C5D-4F13-0E49-8F2C-0D0A7215C0F2}" type="presParOf" srcId="{A3E10E52-4D90-3A40-BC37-789E76FBFEC5}" destId="{EEC6AD30-F0C6-4F4D-85D4-579A80966754}" srcOrd="0" destOrd="0" presId="urn:microsoft.com/office/officeart/2005/8/layout/hList9"/>
    <dgm:cxn modelId="{37BD8997-C277-8C43-AB8B-DCE02337BB75}" type="presParOf" srcId="{A3E10E52-4D90-3A40-BC37-789E76FBFEC5}" destId="{824EF6D6-A2C5-7543-97E5-04C978DB141A}" srcOrd="1" destOrd="0" presId="urn:microsoft.com/office/officeart/2005/8/layout/hList9"/>
    <dgm:cxn modelId="{C2C09935-A452-704F-B354-9381B4675F4B}" type="presParOf" srcId="{D80C6379-B65E-0C4D-9919-141E51945DFE}" destId="{D76E658C-B707-6244-9AEB-1D226F55FC5B}" srcOrd="2" destOrd="0" presId="urn:microsoft.com/office/officeart/2005/8/layout/hList9"/>
    <dgm:cxn modelId="{DB10E0E1-7308-954A-8E45-EA013B445E7E}" type="presParOf" srcId="{D76E658C-B707-6244-9AEB-1D226F55FC5B}" destId="{076C3C59-A20D-5E4A-A782-465C8590E9D2}" srcOrd="0" destOrd="0" presId="urn:microsoft.com/office/officeart/2005/8/layout/hList9"/>
    <dgm:cxn modelId="{8F2DD739-8224-474F-9ED0-E10F2F1A6C32}" type="presParOf" srcId="{D76E658C-B707-6244-9AEB-1D226F55FC5B}" destId="{56E7F30D-DC6E-CA4F-BB8E-EA2F724D5890}" srcOrd="1" destOrd="0" presId="urn:microsoft.com/office/officeart/2005/8/layout/hList9"/>
    <dgm:cxn modelId="{2C7389D8-EC5F-3145-A808-A424959E499C}" type="presParOf" srcId="{0BD24BE8-BB3F-8845-B0B1-82D52165C1E4}" destId="{6F62615E-D395-EF44-A381-AE4F67FCBF57}" srcOrd="7" destOrd="0" presId="urn:microsoft.com/office/officeart/2005/8/layout/hList9"/>
    <dgm:cxn modelId="{E0E8E064-0EB6-7F4F-B61C-EF3A331BDFC7}" type="presParOf" srcId="{0BD24BE8-BB3F-8845-B0B1-82D52165C1E4}" destId="{40B7065F-14A6-634B-92B6-C0D7196EEFF3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B7B46C-983C-204D-929E-B4C27106D8DD}" type="doc">
      <dgm:prSet loTypeId="urn:microsoft.com/office/officeart/2005/8/layout/balance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3F55237-F739-F841-B090-1FECF190BE99}">
      <dgm:prSet phldrT="[Text]"/>
      <dgm:spPr/>
      <dgm:t>
        <a:bodyPr/>
        <a:lstStyle/>
        <a:p>
          <a:pPr rtl="0"/>
          <a:endParaRPr lang="en-US" dirty="0"/>
        </a:p>
      </dgm:t>
    </dgm:pt>
    <dgm:pt modelId="{4E62A6E3-9598-B247-8DE1-198AA1F25263}" type="parTrans" cxnId="{CDB7FF35-0C6F-4D43-995B-C567ED24D783}">
      <dgm:prSet/>
      <dgm:spPr/>
      <dgm:t>
        <a:bodyPr/>
        <a:lstStyle/>
        <a:p>
          <a:endParaRPr lang="en-US"/>
        </a:p>
      </dgm:t>
    </dgm:pt>
    <dgm:pt modelId="{323B5A34-B9DA-BC4D-889D-EDE02B7F4C57}" type="sibTrans" cxnId="{CDB7FF35-0C6F-4D43-995B-C567ED24D783}">
      <dgm:prSet/>
      <dgm:spPr/>
      <dgm:t>
        <a:bodyPr/>
        <a:lstStyle/>
        <a:p>
          <a:endParaRPr lang="en-US"/>
        </a:p>
      </dgm:t>
    </dgm:pt>
    <dgm:pt modelId="{81800603-C621-A64D-BFDA-FEA89DADD453}">
      <dgm:prSet phldrT="[Text]"/>
      <dgm:spPr/>
      <dgm:t>
        <a:bodyPr/>
        <a:lstStyle/>
        <a:p>
          <a:pPr rtl="1"/>
          <a:r>
            <a:rPr lang="ar-SA" dirty="0"/>
            <a:t>حرام</a:t>
          </a:r>
          <a:endParaRPr lang="en-US" dirty="0"/>
        </a:p>
      </dgm:t>
    </dgm:pt>
    <dgm:pt modelId="{E3F73499-58E5-4641-BF2F-9B7106EA9D36}" type="parTrans" cxnId="{2E333254-33AD-4E49-B205-EE4076AD6241}">
      <dgm:prSet/>
      <dgm:spPr/>
      <dgm:t>
        <a:bodyPr/>
        <a:lstStyle/>
        <a:p>
          <a:endParaRPr lang="en-US"/>
        </a:p>
      </dgm:t>
    </dgm:pt>
    <dgm:pt modelId="{F7CF6213-3AD9-C34A-B655-D0F9667284CC}" type="sibTrans" cxnId="{2E333254-33AD-4E49-B205-EE4076AD6241}">
      <dgm:prSet/>
      <dgm:spPr/>
      <dgm:t>
        <a:bodyPr/>
        <a:lstStyle/>
        <a:p>
          <a:endParaRPr lang="en-US"/>
        </a:p>
      </dgm:t>
    </dgm:pt>
    <dgm:pt modelId="{A82A9894-1033-6447-8585-3006AA1DEBDF}">
      <dgm:prSet phldrT="[Text]"/>
      <dgm:spPr/>
      <dgm:t>
        <a:bodyPr/>
        <a:lstStyle/>
        <a:p>
          <a:pPr rtl="1"/>
          <a:r>
            <a:rPr lang="ar-SA" dirty="0"/>
            <a:t>مكروه</a:t>
          </a:r>
          <a:endParaRPr lang="en-US" dirty="0"/>
        </a:p>
      </dgm:t>
    </dgm:pt>
    <dgm:pt modelId="{A94B15C2-3740-B04C-BB6E-60817280F8C0}" type="parTrans" cxnId="{7ABB4D15-9893-3642-AFB8-35507DB4689F}">
      <dgm:prSet/>
      <dgm:spPr/>
      <dgm:t>
        <a:bodyPr/>
        <a:lstStyle/>
        <a:p>
          <a:endParaRPr lang="en-US"/>
        </a:p>
      </dgm:t>
    </dgm:pt>
    <dgm:pt modelId="{A44B0088-D5E9-E24B-ACCA-B1C5914642B9}" type="sibTrans" cxnId="{7ABB4D15-9893-3642-AFB8-35507DB4689F}">
      <dgm:prSet/>
      <dgm:spPr/>
      <dgm:t>
        <a:bodyPr/>
        <a:lstStyle/>
        <a:p>
          <a:endParaRPr lang="en-US"/>
        </a:p>
      </dgm:t>
    </dgm:pt>
    <dgm:pt modelId="{5A040F0F-CFA6-BB44-8FAD-C4A186B85237}">
      <dgm:prSet phldrT="[Text]"/>
      <dgm:spPr/>
      <dgm:t>
        <a:bodyPr/>
        <a:lstStyle/>
        <a:p>
          <a:pPr rtl="0"/>
          <a:endParaRPr lang="en-US" dirty="0"/>
        </a:p>
      </dgm:t>
    </dgm:pt>
    <dgm:pt modelId="{4A91278B-901F-4B43-9224-838B78CF6897}" type="parTrans" cxnId="{3B24864A-1945-8F41-A780-9409E50D86CC}">
      <dgm:prSet/>
      <dgm:spPr/>
      <dgm:t>
        <a:bodyPr/>
        <a:lstStyle/>
        <a:p>
          <a:endParaRPr lang="en-US"/>
        </a:p>
      </dgm:t>
    </dgm:pt>
    <dgm:pt modelId="{C3327479-7253-074E-9F7C-B04FE51E0B99}" type="sibTrans" cxnId="{3B24864A-1945-8F41-A780-9409E50D86CC}">
      <dgm:prSet/>
      <dgm:spPr/>
      <dgm:t>
        <a:bodyPr/>
        <a:lstStyle/>
        <a:p>
          <a:endParaRPr lang="en-US"/>
        </a:p>
      </dgm:t>
    </dgm:pt>
    <dgm:pt modelId="{29D8883B-D268-B64C-B034-B015CC255D82}">
      <dgm:prSet phldrT="[Text]"/>
      <dgm:spPr/>
      <dgm:t>
        <a:bodyPr/>
        <a:lstStyle/>
        <a:p>
          <a:pPr rtl="1"/>
          <a:r>
            <a:rPr lang="ar-SA" dirty="0"/>
            <a:t>مباح</a:t>
          </a:r>
          <a:endParaRPr lang="en-US" dirty="0"/>
        </a:p>
      </dgm:t>
    </dgm:pt>
    <dgm:pt modelId="{F517A623-BB87-0B46-90CF-9188E3D424D7}" type="parTrans" cxnId="{892495DC-E6BE-C548-9CA7-752F7F6FE81A}">
      <dgm:prSet/>
      <dgm:spPr/>
      <dgm:t>
        <a:bodyPr/>
        <a:lstStyle/>
        <a:p>
          <a:endParaRPr lang="en-US"/>
        </a:p>
      </dgm:t>
    </dgm:pt>
    <dgm:pt modelId="{B512CFCA-F0FB-1E4E-825C-AB523B8D28C7}" type="sibTrans" cxnId="{892495DC-E6BE-C548-9CA7-752F7F6FE81A}">
      <dgm:prSet/>
      <dgm:spPr/>
      <dgm:t>
        <a:bodyPr/>
        <a:lstStyle/>
        <a:p>
          <a:endParaRPr lang="en-US"/>
        </a:p>
      </dgm:t>
    </dgm:pt>
    <dgm:pt modelId="{0C4E0BD2-2B4D-124A-91B2-8B583F0741C1}">
      <dgm:prSet phldrT="[Text]"/>
      <dgm:spPr/>
      <dgm:t>
        <a:bodyPr/>
        <a:lstStyle/>
        <a:p>
          <a:pPr rtl="1"/>
          <a:r>
            <a:rPr lang="ar-SA" dirty="0"/>
            <a:t>مستحب</a:t>
          </a:r>
          <a:endParaRPr lang="en-US" dirty="0"/>
        </a:p>
      </dgm:t>
    </dgm:pt>
    <dgm:pt modelId="{F47489E3-27E9-2049-9979-0F448D7A6A5E}" type="parTrans" cxnId="{1358A5EE-680E-AB4F-950E-73793EA97A92}">
      <dgm:prSet/>
      <dgm:spPr/>
      <dgm:t>
        <a:bodyPr/>
        <a:lstStyle/>
        <a:p>
          <a:endParaRPr lang="en-US"/>
        </a:p>
      </dgm:t>
    </dgm:pt>
    <dgm:pt modelId="{46E9508A-92CA-EB4C-9878-306EACB2A0F0}" type="sibTrans" cxnId="{1358A5EE-680E-AB4F-950E-73793EA97A92}">
      <dgm:prSet/>
      <dgm:spPr/>
      <dgm:t>
        <a:bodyPr/>
        <a:lstStyle/>
        <a:p>
          <a:endParaRPr lang="en-US"/>
        </a:p>
      </dgm:t>
    </dgm:pt>
    <dgm:pt modelId="{E675F0D8-A215-904E-ABFA-BD601C060227}">
      <dgm:prSet phldrT="[Text]"/>
      <dgm:spPr/>
      <dgm:t>
        <a:bodyPr/>
        <a:lstStyle/>
        <a:p>
          <a:pPr rtl="1"/>
          <a:r>
            <a:rPr lang="ar-SA" dirty="0"/>
            <a:t>واجب</a:t>
          </a:r>
          <a:endParaRPr lang="en-US" dirty="0"/>
        </a:p>
      </dgm:t>
    </dgm:pt>
    <dgm:pt modelId="{2585FCFE-4DBB-2946-B71E-9624ADD8F068}" type="parTrans" cxnId="{1807A31D-C47A-6D48-9755-CD5231C2F5AD}">
      <dgm:prSet/>
      <dgm:spPr/>
      <dgm:t>
        <a:bodyPr/>
        <a:lstStyle/>
        <a:p>
          <a:endParaRPr lang="en-US"/>
        </a:p>
      </dgm:t>
    </dgm:pt>
    <dgm:pt modelId="{DD16E5B8-6AB7-4441-B9B0-FC166C46902A}" type="sibTrans" cxnId="{1807A31D-C47A-6D48-9755-CD5231C2F5AD}">
      <dgm:prSet/>
      <dgm:spPr/>
      <dgm:t>
        <a:bodyPr/>
        <a:lstStyle/>
        <a:p>
          <a:endParaRPr lang="en-US"/>
        </a:p>
      </dgm:t>
    </dgm:pt>
    <dgm:pt modelId="{5C147170-2F8B-5E45-B304-9C69AC07D723}" type="pres">
      <dgm:prSet presAssocID="{D3B7B46C-983C-204D-929E-B4C27106D8DD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42C8B23F-D4FF-B144-9EBE-345259448197}" type="pres">
      <dgm:prSet presAssocID="{D3B7B46C-983C-204D-929E-B4C27106D8DD}" presName="dummyMaxCanvas" presStyleCnt="0"/>
      <dgm:spPr/>
    </dgm:pt>
    <dgm:pt modelId="{32CC18A7-A199-6B40-B352-87A78A7B5CCD}" type="pres">
      <dgm:prSet presAssocID="{D3B7B46C-983C-204D-929E-B4C27106D8DD}" presName="parentComposite" presStyleCnt="0"/>
      <dgm:spPr/>
    </dgm:pt>
    <dgm:pt modelId="{342BF4E4-62F7-5643-BC71-DEB76DF2CE5E}" type="pres">
      <dgm:prSet presAssocID="{D3B7B46C-983C-204D-929E-B4C27106D8DD}" presName="parent1" presStyleLbl="alignAccFollowNode1" presStyleIdx="0" presStyleCnt="4" custScaleX="118426" custLinFactNeighborX="8307" custLinFactNeighborY="1246">
        <dgm:presLayoutVars>
          <dgm:chMax val="4"/>
        </dgm:presLayoutVars>
      </dgm:prSet>
      <dgm:spPr/>
    </dgm:pt>
    <dgm:pt modelId="{7C5F03C1-6353-E24F-BAFE-176684E6F4CC}" type="pres">
      <dgm:prSet presAssocID="{D3B7B46C-983C-204D-929E-B4C27106D8DD}" presName="parent2" presStyleLbl="alignAccFollowNode1" presStyleIdx="1" presStyleCnt="4" custScaleX="174438" custScaleY="138890" custLinFactNeighborX="35155" custLinFactNeighborY="17646">
        <dgm:presLayoutVars>
          <dgm:chMax val="4"/>
        </dgm:presLayoutVars>
      </dgm:prSet>
      <dgm:spPr/>
    </dgm:pt>
    <dgm:pt modelId="{9D8C3330-1DE3-8748-9C31-98071D0B1F27}" type="pres">
      <dgm:prSet presAssocID="{D3B7B46C-983C-204D-929E-B4C27106D8DD}" presName="childrenComposite" presStyleCnt="0"/>
      <dgm:spPr/>
    </dgm:pt>
    <dgm:pt modelId="{54757D95-A441-8E48-9999-1A36A109D3ED}" type="pres">
      <dgm:prSet presAssocID="{D3B7B46C-983C-204D-929E-B4C27106D8DD}" presName="dummyMaxCanvas_ChildArea" presStyleCnt="0"/>
      <dgm:spPr/>
    </dgm:pt>
    <dgm:pt modelId="{341A9B39-BE9A-1547-BA04-9F6655EB6277}" type="pres">
      <dgm:prSet presAssocID="{D3B7B46C-983C-204D-929E-B4C27106D8DD}" presName="fulcrum" presStyleLbl="alignAccFollowNode1" presStyleIdx="2" presStyleCnt="4"/>
      <dgm:spPr/>
    </dgm:pt>
    <dgm:pt modelId="{98418045-FF4E-7F41-928A-8F0D6DF04F61}" type="pres">
      <dgm:prSet presAssocID="{D3B7B46C-983C-204D-929E-B4C27106D8DD}" presName="balance_23" presStyleLbl="alignAccFollowNode1" presStyleIdx="3" presStyleCnt="4">
        <dgm:presLayoutVars>
          <dgm:bulletEnabled val="1"/>
        </dgm:presLayoutVars>
      </dgm:prSet>
      <dgm:spPr/>
    </dgm:pt>
    <dgm:pt modelId="{2D1A9C44-B137-D842-90C6-8C8B3C2B76DA}" type="pres">
      <dgm:prSet presAssocID="{D3B7B46C-983C-204D-929E-B4C27106D8DD}" presName="right_23_1" presStyleLbl="node1" presStyleIdx="0" presStyleCnt="5">
        <dgm:presLayoutVars>
          <dgm:bulletEnabled val="1"/>
        </dgm:presLayoutVars>
      </dgm:prSet>
      <dgm:spPr/>
    </dgm:pt>
    <dgm:pt modelId="{DF15F169-85FE-D746-BF7A-B3AB4C3F5AF9}" type="pres">
      <dgm:prSet presAssocID="{D3B7B46C-983C-204D-929E-B4C27106D8DD}" presName="right_23_2" presStyleLbl="node1" presStyleIdx="1" presStyleCnt="5">
        <dgm:presLayoutVars>
          <dgm:bulletEnabled val="1"/>
        </dgm:presLayoutVars>
      </dgm:prSet>
      <dgm:spPr/>
    </dgm:pt>
    <dgm:pt modelId="{3353D421-9D0A-184E-89F4-1A950983E3F2}" type="pres">
      <dgm:prSet presAssocID="{D3B7B46C-983C-204D-929E-B4C27106D8DD}" presName="right_23_3" presStyleLbl="node1" presStyleIdx="2" presStyleCnt="5">
        <dgm:presLayoutVars>
          <dgm:bulletEnabled val="1"/>
        </dgm:presLayoutVars>
      </dgm:prSet>
      <dgm:spPr/>
    </dgm:pt>
    <dgm:pt modelId="{2F4A7037-AEF1-B14B-ADA8-C47C958DD34E}" type="pres">
      <dgm:prSet presAssocID="{D3B7B46C-983C-204D-929E-B4C27106D8DD}" presName="left_23_1" presStyleLbl="node1" presStyleIdx="3" presStyleCnt="5">
        <dgm:presLayoutVars>
          <dgm:bulletEnabled val="1"/>
        </dgm:presLayoutVars>
      </dgm:prSet>
      <dgm:spPr/>
    </dgm:pt>
    <dgm:pt modelId="{D59C5A83-9D15-1442-98BB-81D1DA6771D0}" type="pres">
      <dgm:prSet presAssocID="{D3B7B46C-983C-204D-929E-B4C27106D8DD}" presName="left_23_2" presStyleLbl="node1" presStyleIdx="4" presStyleCnt="5">
        <dgm:presLayoutVars>
          <dgm:bulletEnabled val="1"/>
        </dgm:presLayoutVars>
      </dgm:prSet>
      <dgm:spPr/>
    </dgm:pt>
  </dgm:ptLst>
  <dgm:cxnLst>
    <dgm:cxn modelId="{7ABB4D15-9893-3642-AFB8-35507DB4689F}" srcId="{C3F55237-F739-F841-B090-1FECF190BE99}" destId="{A82A9894-1033-6447-8585-3006AA1DEBDF}" srcOrd="1" destOrd="0" parTransId="{A94B15C2-3740-B04C-BB6E-60817280F8C0}" sibTransId="{A44B0088-D5E9-E24B-ACCA-B1C5914642B9}"/>
    <dgm:cxn modelId="{1807A31D-C47A-6D48-9755-CD5231C2F5AD}" srcId="{5A040F0F-CFA6-BB44-8FAD-C4A186B85237}" destId="{E675F0D8-A215-904E-ABFA-BD601C060227}" srcOrd="2" destOrd="0" parTransId="{2585FCFE-4DBB-2946-B71E-9624ADD8F068}" sibTransId="{DD16E5B8-6AB7-4441-B9B0-FC166C46902A}"/>
    <dgm:cxn modelId="{E60E7131-D811-E349-B471-99E413F2EB4D}" type="presOf" srcId="{29D8883B-D268-B64C-B034-B015CC255D82}" destId="{2D1A9C44-B137-D842-90C6-8C8B3C2B76DA}" srcOrd="0" destOrd="0" presId="urn:microsoft.com/office/officeart/2005/8/layout/balance1"/>
    <dgm:cxn modelId="{CDB7FF35-0C6F-4D43-995B-C567ED24D783}" srcId="{D3B7B46C-983C-204D-929E-B4C27106D8DD}" destId="{C3F55237-F739-F841-B090-1FECF190BE99}" srcOrd="0" destOrd="0" parTransId="{4E62A6E3-9598-B247-8DE1-198AA1F25263}" sibTransId="{323B5A34-B9DA-BC4D-889D-EDE02B7F4C57}"/>
    <dgm:cxn modelId="{3B24864A-1945-8F41-A780-9409E50D86CC}" srcId="{D3B7B46C-983C-204D-929E-B4C27106D8DD}" destId="{5A040F0F-CFA6-BB44-8FAD-C4A186B85237}" srcOrd="1" destOrd="0" parTransId="{4A91278B-901F-4B43-9224-838B78CF6897}" sibTransId="{C3327479-7253-074E-9F7C-B04FE51E0B99}"/>
    <dgm:cxn modelId="{2E333254-33AD-4E49-B205-EE4076AD6241}" srcId="{C3F55237-F739-F841-B090-1FECF190BE99}" destId="{81800603-C621-A64D-BFDA-FEA89DADD453}" srcOrd="0" destOrd="0" parTransId="{E3F73499-58E5-4641-BF2F-9B7106EA9D36}" sibTransId="{F7CF6213-3AD9-C34A-B655-D0F9667284CC}"/>
    <dgm:cxn modelId="{BAC2AF64-B438-0A45-AFC4-76C6F3EF799A}" type="presOf" srcId="{E675F0D8-A215-904E-ABFA-BD601C060227}" destId="{3353D421-9D0A-184E-89F4-1A950983E3F2}" srcOrd="0" destOrd="0" presId="urn:microsoft.com/office/officeart/2005/8/layout/balance1"/>
    <dgm:cxn modelId="{8131CF71-CB3C-C14F-BFF8-089CB78C9865}" type="presOf" srcId="{5A040F0F-CFA6-BB44-8FAD-C4A186B85237}" destId="{7C5F03C1-6353-E24F-BAFE-176684E6F4CC}" srcOrd="0" destOrd="0" presId="urn:microsoft.com/office/officeart/2005/8/layout/balance1"/>
    <dgm:cxn modelId="{4B5AE885-0860-0F47-B623-4DBB568E5B70}" type="presOf" srcId="{C3F55237-F739-F841-B090-1FECF190BE99}" destId="{342BF4E4-62F7-5643-BC71-DEB76DF2CE5E}" srcOrd="0" destOrd="0" presId="urn:microsoft.com/office/officeart/2005/8/layout/balance1"/>
    <dgm:cxn modelId="{3E6CB289-7EC6-534A-9D11-E25A8AA7E3C4}" type="presOf" srcId="{A82A9894-1033-6447-8585-3006AA1DEBDF}" destId="{D59C5A83-9D15-1442-98BB-81D1DA6771D0}" srcOrd="0" destOrd="0" presId="urn:microsoft.com/office/officeart/2005/8/layout/balance1"/>
    <dgm:cxn modelId="{C0A99E94-3889-4140-86BA-AEDC99BE1ED1}" type="presOf" srcId="{81800603-C621-A64D-BFDA-FEA89DADD453}" destId="{2F4A7037-AEF1-B14B-ADA8-C47C958DD34E}" srcOrd="0" destOrd="0" presId="urn:microsoft.com/office/officeart/2005/8/layout/balance1"/>
    <dgm:cxn modelId="{892495DC-E6BE-C548-9CA7-752F7F6FE81A}" srcId="{5A040F0F-CFA6-BB44-8FAD-C4A186B85237}" destId="{29D8883B-D268-B64C-B034-B015CC255D82}" srcOrd="0" destOrd="0" parTransId="{F517A623-BB87-0B46-90CF-9188E3D424D7}" sibTransId="{B512CFCA-F0FB-1E4E-825C-AB523B8D28C7}"/>
    <dgm:cxn modelId="{AE6F27E9-B64E-264A-9ADA-DD6E7649AEC2}" type="presOf" srcId="{D3B7B46C-983C-204D-929E-B4C27106D8DD}" destId="{5C147170-2F8B-5E45-B304-9C69AC07D723}" srcOrd="0" destOrd="0" presId="urn:microsoft.com/office/officeart/2005/8/layout/balance1"/>
    <dgm:cxn modelId="{BA99A6EB-08FE-9844-8CA0-AD07684FF9AA}" type="presOf" srcId="{0C4E0BD2-2B4D-124A-91B2-8B583F0741C1}" destId="{DF15F169-85FE-D746-BF7A-B3AB4C3F5AF9}" srcOrd="0" destOrd="0" presId="urn:microsoft.com/office/officeart/2005/8/layout/balance1"/>
    <dgm:cxn modelId="{1358A5EE-680E-AB4F-950E-73793EA97A92}" srcId="{5A040F0F-CFA6-BB44-8FAD-C4A186B85237}" destId="{0C4E0BD2-2B4D-124A-91B2-8B583F0741C1}" srcOrd="1" destOrd="0" parTransId="{F47489E3-27E9-2049-9979-0F448D7A6A5E}" sibTransId="{46E9508A-92CA-EB4C-9878-306EACB2A0F0}"/>
    <dgm:cxn modelId="{4D54ADF7-675A-DA4E-BD0C-19C410D15F72}" type="presParOf" srcId="{5C147170-2F8B-5E45-B304-9C69AC07D723}" destId="{42C8B23F-D4FF-B144-9EBE-345259448197}" srcOrd="0" destOrd="0" presId="urn:microsoft.com/office/officeart/2005/8/layout/balance1"/>
    <dgm:cxn modelId="{FDE7E06E-B081-8648-AAD4-F52EB15364BC}" type="presParOf" srcId="{5C147170-2F8B-5E45-B304-9C69AC07D723}" destId="{32CC18A7-A199-6B40-B352-87A78A7B5CCD}" srcOrd="1" destOrd="0" presId="urn:microsoft.com/office/officeart/2005/8/layout/balance1"/>
    <dgm:cxn modelId="{ACAAA0CB-D383-9243-B6C8-80D8F8B5796E}" type="presParOf" srcId="{32CC18A7-A199-6B40-B352-87A78A7B5CCD}" destId="{342BF4E4-62F7-5643-BC71-DEB76DF2CE5E}" srcOrd="0" destOrd="0" presId="urn:microsoft.com/office/officeart/2005/8/layout/balance1"/>
    <dgm:cxn modelId="{99EC0293-FF59-5847-A8D5-86E720B50DCD}" type="presParOf" srcId="{32CC18A7-A199-6B40-B352-87A78A7B5CCD}" destId="{7C5F03C1-6353-E24F-BAFE-176684E6F4CC}" srcOrd="1" destOrd="0" presId="urn:microsoft.com/office/officeart/2005/8/layout/balance1"/>
    <dgm:cxn modelId="{8C64062A-6944-6340-8473-BCB7388C976C}" type="presParOf" srcId="{5C147170-2F8B-5E45-B304-9C69AC07D723}" destId="{9D8C3330-1DE3-8748-9C31-98071D0B1F27}" srcOrd="2" destOrd="0" presId="urn:microsoft.com/office/officeart/2005/8/layout/balance1"/>
    <dgm:cxn modelId="{8C85DAC0-B834-2D45-B4EE-6F081AFBA389}" type="presParOf" srcId="{9D8C3330-1DE3-8748-9C31-98071D0B1F27}" destId="{54757D95-A441-8E48-9999-1A36A109D3ED}" srcOrd="0" destOrd="0" presId="urn:microsoft.com/office/officeart/2005/8/layout/balance1"/>
    <dgm:cxn modelId="{1C13CF15-576E-464D-8593-0FD995706148}" type="presParOf" srcId="{9D8C3330-1DE3-8748-9C31-98071D0B1F27}" destId="{341A9B39-BE9A-1547-BA04-9F6655EB6277}" srcOrd="1" destOrd="0" presId="urn:microsoft.com/office/officeart/2005/8/layout/balance1"/>
    <dgm:cxn modelId="{6C51AF86-2684-BD4C-A5BE-F0C35A602271}" type="presParOf" srcId="{9D8C3330-1DE3-8748-9C31-98071D0B1F27}" destId="{98418045-FF4E-7F41-928A-8F0D6DF04F61}" srcOrd="2" destOrd="0" presId="urn:microsoft.com/office/officeart/2005/8/layout/balance1"/>
    <dgm:cxn modelId="{4A0A446F-FFC4-C942-9889-13255B2A2EFC}" type="presParOf" srcId="{9D8C3330-1DE3-8748-9C31-98071D0B1F27}" destId="{2D1A9C44-B137-D842-90C6-8C8B3C2B76DA}" srcOrd="3" destOrd="0" presId="urn:microsoft.com/office/officeart/2005/8/layout/balance1"/>
    <dgm:cxn modelId="{9AC87039-4CF7-E544-92C3-00A82A5AF653}" type="presParOf" srcId="{9D8C3330-1DE3-8748-9C31-98071D0B1F27}" destId="{DF15F169-85FE-D746-BF7A-B3AB4C3F5AF9}" srcOrd="4" destOrd="0" presId="urn:microsoft.com/office/officeart/2005/8/layout/balance1"/>
    <dgm:cxn modelId="{43283450-0B7F-C64D-97F1-948AF0FEA25A}" type="presParOf" srcId="{9D8C3330-1DE3-8748-9C31-98071D0B1F27}" destId="{3353D421-9D0A-184E-89F4-1A950983E3F2}" srcOrd="5" destOrd="0" presId="urn:microsoft.com/office/officeart/2005/8/layout/balance1"/>
    <dgm:cxn modelId="{EDC7E0DE-C129-6E4A-AA44-961326AA3DE8}" type="presParOf" srcId="{9D8C3330-1DE3-8748-9C31-98071D0B1F27}" destId="{2F4A7037-AEF1-B14B-ADA8-C47C958DD34E}" srcOrd="6" destOrd="0" presId="urn:microsoft.com/office/officeart/2005/8/layout/balance1"/>
    <dgm:cxn modelId="{27BB5684-05E7-2748-8C73-5594A23C83EB}" type="presParOf" srcId="{9D8C3330-1DE3-8748-9C31-98071D0B1F27}" destId="{D59C5A83-9D15-1442-98BB-81D1DA6771D0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1E2DAD3-929B-444E-9F46-E14388AFC254}" type="doc">
      <dgm:prSet loTypeId="urn:microsoft.com/office/officeart/2005/8/layout/chevron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C6072D-2ADE-C043-B16F-B5CC2435F6E4}">
      <dgm:prSet phldrT="[Text]" custT="1"/>
      <dgm:spPr/>
      <dgm:t>
        <a:bodyPr/>
        <a:lstStyle/>
        <a:p>
          <a:pPr rtl="1"/>
          <a:r>
            <a:rPr lang="ar-SA" sz="2800" u="sng" dirty="0"/>
            <a:t>الوجوب</a:t>
          </a:r>
          <a:endParaRPr lang="en-US" sz="2800" dirty="0">
            <a:solidFill>
              <a:schemeClr val="tx1"/>
            </a:solidFill>
          </a:endParaRPr>
        </a:p>
      </dgm:t>
    </dgm:pt>
    <dgm:pt modelId="{9FD2E8E1-5693-0345-A87A-81AA04194440}" type="parTrans" cxnId="{316B6299-0416-5E40-B769-90AE2D17DA64}">
      <dgm:prSet/>
      <dgm:spPr/>
      <dgm:t>
        <a:bodyPr/>
        <a:lstStyle/>
        <a:p>
          <a:endParaRPr lang="en-US"/>
        </a:p>
      </dgm:t>
    </dgm:pt>
    <dgm:pt modelId="{FACBC7E7-1CC3-6047-8FB1-45F2BE36920F}" type="sibTrans" cxnId="{316B6299-0416-5E40-B769-90AE2D17DA64}">
      <dgm:prSet/>
      <dgm:spPr/>
      <dgm:t>
        <a:bodyPr/>
        <a:lstStyle/>
        <a:p>
          <a:endParaRPr lang="en-US"/>
        </a:p>
      </dgm:t>
    </dgm:pt>
    <dgm:pt modelId="{AB767568-0704-CF4F-8335-0790034E7351}">
      <dgm:prSet phldrT="[Text]" custT="1"/>
      <dgm:spPr/>
      <dgm:t>
        <a:bodyPr/>
        <a:lstStyle/>
        <a:p>
          <a:pPr algn="just" rtl="1"/>
          <a:r>
            <a:rPr lang="ar-SA" sz="2800" dirty="0"/>
            <a:t>واجب إذا خاف على نفسه المشقة وعلى دينه الوقوع بالحرام</a:t>
          </a:r>
          <a:endParaRPr lang="en-US" sz="2800" dirty="0"/>
        </a:p>
      </dgm:t>
    </dgm:pt>
    <dgm:pt modelId="{76723903-0E81-924F-89C7-91E27CBF921C}" type="parTrans" cxnId="{D13115E0-918D-1A4B-A588-EF154307147D}">
      <dgm:prSet/>
      <dgm:spPr/>
      <dgm:t>
        <a:bodyPr/>
        <a:lstStyle/>
        <a:p>
          <a:endParaRPr lang="en-US"/>
        </a:p>
      </dgm:t>
    </dgm:pt>
    <dgm:pt modelId="{53DFB863-77FD-9040-9FD5-82375059FA0E}" type="sibTrans" cxnId="{D13115E0-918D-1A4B-A588-EF154307147D}">
      <dgm:prSet/>
      <dgm:spPr/>
      <dgm:t>
        <a:bodyPr/>
        <a:lstStyle/>
        <a:p>
          <a:endParaRPr lang="en-US"/>
        </a:p>
      </dgm:t>
    </dgm:pt>
    <dgm:pt modelId="{11A129F4-126D-CC4E-855A-1DC2AF538D65}">
      <dgm:prSet phldrT="[Text]" custT="1"/>
      <dgm:spPr/>
      <dgm:t>
        <a:bodyPr/>
        <a:lstStyle/>
        <a:p>
          <a:pPr rtl="1"/>
          <a:r>
            <a:rPr lang="ar-SA" sz="2800" u="sng" dirty="0"/>
            <a:t>الاستحباب</a:t>
          </a:r>
          <a:r>
            <a:rPr lang="ar-SA" sz="2000" dirty="0"/>
            <a:t> </a:t>
          </a:r>
        </a:p>
      </dgm:t>
    </dgm:pt>
    <dgm:pt modelId="{B554BAA0-677B-6949-BA23-A5A041EA1344}" type="parTrans" cxnId="{BED0D365-D8AE-1C4F-A9D0-6ECB69BFBF34}">
      <dgm:prSet/>
      <dgm:spPr/>
      <dgm:t>
        <a:bodyPr/>
        <a:lstStyle/>
        <a:p>
          <a:endParaRPr lang="en-US"/>
        </a:p>
      </dgm:t>
    </dgm:pt>
    <dgm:pt modelId="{35C49369-07DE-6945-942A-A2A61BCD6187}" type="sibTrans" cxnId="{BED0D365-D8AE-1C4F-A9D0-6ECB69BFBF34}">
      <dgm:prSet/>
      <dgm:spPr/>
      <dgm:t>
        <a:bodyPr/>
        <a:lstStyle/>
        <a:p>
          <a:endParaRPr lang="en-US"/>
        </a:p>
      </dgm:t>
    </dgm:pt>
    <dgm:pt modelId="{1B8AEB7E-3804-B74B-AE30-A2EDE1BBAC53}">
      <dgm:prSet phldrT="[Text]" custT="1"/>
      <dgm:spPr/>
      <dgm:t>
        <a:bodyPr/>
        <a:lstStyle/>
        <a:p>
          <a:pPr algn="just" rtl="1"/>
          <a:r>
            <a:rPr lang="ar-SA" sz="3200" dirty="0"/>
            <a:t>المندوب كان معتدل الشهوة، ويملك المال ولم يشغل نفسه بالعبادة</a:t>
          </a:r>
          <a:endParaRPr lang="en-US" sz="3200" dirty="0"/>
        </a:p>
      </dgm:t>
    </dgm:pt>
    <dgm:pt modelId="{1D3D660A-9237-DF42-BAA5-1A3290FA5158}" type="parTrans" cxnId="{CF071940-15B3-C541-841F-2DE4E7C7B8B2}">
      <dgm:prSet/>
      <dgm:spPr/>
      <dgm:t>
        <a:bodyPr/>
        <a:lstStyle/>
        <a:p>
          <a:endParaRPr lang="en-US"/>
        </a:p>
      </dgm:t>
    </dgm:pt>
    <dgm:pt modelId="{05C0F85F-B688-0749-8796-F428374E5809}" type="sibTrans" cxnId="{CF071940-15B3-C541-841F-2DE4E7C7B8B2}">
      <dgm:prSet/>
      <dgm:spPr/>
      <dgm:t>
        <a:bodyPr/>
        <a:lstStyle/>
        <a:p>
          <a:endParaRPr lang="en-US"/>
        </a:p>
      </dgm:t>
    </dgm:pt>
    <dgm:pt modelId="{A9C412E2-1A4C-074B-B35B-67CB8DDA8D49}">
      <dgm:prSet phldrT="[Text]" custT="1"/>
      <dgm:spPr/>
      <dgm:t>
        <a:bodyPr/>
        <a:lstStyle/>
        <a:p>
          <a:pPr rtl="1"/>
          <a:r>
            <a:rPr lang="ar-SA" sz="2800" u="sng" dirty="0"/>
            <a:t>الإباحة</a:t>
          </a:r>
          <a:endParaRPr lang="en-US" sz="2800" dirty="0">
            <a:solidFill>
              <a:schemeClr val="tx1"/>
            </a:solidFill>
          </a:endParaRPr>
        </a:p>
      </dgm:t>
    </dgm:pt>
    <dgm:pt modelId="{C77DC3BD-1C6A-CE4C-BBE0-611E4AD27C45}" type="parTrans" cxnId="{FF4A6737-2069-2044-ADB5-35FB20406823}">
      <dgm:prSet/>
      <dgm:spPr/>
      <dgm:t>
        <a:bodyPr/>
        <a:lstStyle/>
        <a:p>
          <a:endParaRPr lang="en-US"/>
        </a:p>
      </dgm:t>
    </dgm:pt>
    <dgm:pt modelId="{85BF37EE-E53B-5C41-9568-0DD454D3DA75}" type="sibTrans" cxnId="{FF4A6737-2069-2044-ADB5-35FB20406823}">
      <dgm:prSet/>
      <dgm:spPr/>
      <dgm:t>
        <a:bodyPr/>
        <a:lstStyle/>
        <a:p>
          <a:endParaRPr lang="en-US"/>
        </a:p>
      </dgm:t>
    </dgm:pt>
    <dgm:pt modelId="{B62F6BF6-61DE-C843-8576-C3E0EB5819AD}">
      <dgm:prSet phldrT="[Text]" custT="1"/>
      <dgm:spPr/>
      <dgm:t>
        <a:bodyPr/>
        <a:lstStyle/>
        <a:p>
          <a:pPr algn="just" rtl="1"/>
          <a:r>
            <a:rPr lang="ar-SA" sz="3200" dirty="0"/>
            <a:t>الإباحة إذا استطاع الصبر عن النساء ولم يؤثر الزواج على عباداته</a:t>
          </a:r>
          <a:endParaRPr lang="en-US" sz="3200" dirty="0"/>
        </a:p>
      </dgm:t>
    </dgm:pt>
    <dgm:pt modelId="{9C3A668D-332C-3E4B-AC8B-B84B8AC2BD39}" type="parTrans" cxnId="{2619EEAA-421F-024C-92BB-41675F49E5E2}">
      <dgm:prSet/>
      <dgm:spPr/>
      <dgm:t>
        <a:bodyPr/>
        <a:lstStyle/>
        <a:p>
          <a:endParaRPr lang="en-US"/>
        </a:p>
      </dgm:t>
    </dgm:pt>
    <dgm:pt modelId="{67DADC3B-CC59-D54E-84C9-D894BA3E4083}" type="sibTrans" cxnId="{2619EEAA-421F-024C-92BB-41675F49E5E2}">
      <dgm:prSet/>
      <dgm:spPr/>
      <dgm:t>
        <a:bodyPr/>
        <a:lstStyle/>
        <a:p>
          <a:endParaRPr lang="en-US"/>
        </a:p>
      </dgm:t>
    </dgm:pt>
    <dgm:pt modelId="{D8CBA49C-E4A3-3240-B200-2E3AD67E3F41}">
      <dgm:prSet phldrT="[Text]"/>
      <dgm:spPr/>
      <dgm:t>
        <a:bodyPr/>
        <a:lstStyle/>
        <a:p>
          <a:r>
            <a:rPr lang="ar-SA" dirty="0"/>
            <a:t>واجب إذا خاف على نفسه المشقة وعلى دينه الوقوع بالحرام</a:t>
          </a:r>
          <a:endParaRPr lang="en-US" dirty="0"/>
        </a:p>
      </dgm:t>
    </dgm:pt>
    <dgm:pt modelId="{BD458E6B-C4A3-5443-A676-410CAED9A48B}" type="parTrans" cxnId="{27021153-C7BC-C94E-8199-ECAA8B23D6F1}">
      <dgm:prSet/>
      <dgm:spPr/>
      <dgm:t>
        <a:bodyPr/>
        <a:lstStyle/>
        <a:p>
          <a:endParaRPr lang="en-US"/>
        </a:p>
      </dgm:t>
    </dgm:pt>
    <dgm:pt modelId="{D4FA97A7-8AB6-4747-9F80-97D211CFC9BE}" type="sibTrans" cxnId="{27021153-C7BC-C94E-8199-ECAA8B23D6F1}">
      <dgm:prSet/>
      <dgm:spPr/>
      <dgm:t>
        <a:bodyPr/>
        <a:lstStyle/>
        <a:p>
          <a:endParaRPr lang="en-US"/>
        </a:p>
      </dgm:t>
    </dgm:pt>
    <dgm:pt modelId="{D68B108A-4A67-5B46-B673-7A24CAF47ECF}">
      <dgm:prSet custT="1"/>
      <dgm:spPr/>
      <dgm:t>
        <a:bodyPr/>
        <a:lstStyle/>
        <a:p>
          <a:pPr algn="just" rtl="1"/>
          <a:r>
            <a:rPr lang="ar-SA" sz="3200" u="none" dirty="0"/>
            <a:t>الكراهة</a:t>
          </a:r>
          <a:r>
            <a:rPr lang="ar-SA" sz="3200"/>
            <a:t>: إذا </a:t>
          </a:r>
          <a:r>
            <a:rPr lang="ar-SA" sz="3200" dirty="0"/>
            <a:t>خاف من عدم قدرته على </a:t>
          </a:r>
          <a:r>
            <a:rPr lang="ar-SA" sz="3200" dirty="0" err="1"/>
            <a:t>إعفاف</a:t>
          </a:r>
          <a:r>
            <a:rPr lang="ar-SA" sz="3200" dirty="0"/>
            <a:t> زوجته، مما يدفع بها إلى الفساد</a:t>
          </a:r>
          <a:endParaRPr lang="en-US" sz="3200" dirty="0"/>
        </a:p>
      </dgm:t>
    </dgm:pt>
    <dgm:pt modelId="{D34187BB-58C4-C44E-B28E-74B3A567F9B6}" type="parTrans" cxnId="{CAF4C1E2-A1C2-E340-8065-F35FC51D9233}">
      <dgm:prSet/>
      <dgm:spPr/>
      <dgm:t>
        <a:bodyPr/>
        <a:lstStyle/>
        <a:p>
          <a:endParaRPr lang="en-US"/>
        </a:p>
      </dgm:t>
    </dgm:pt>
    <dgm:pt modelId="{AD628136-B07D-024B-AD67-E08545C9D544}" type="sibTrans" cxnId="{CAF4C1E2-A1C2-E340-8065-F35FC51D9233}">
      <dgm:prSet/>
      <dgm:spPr/>
      <dgm:t>
        <a:bodyPr/>
        <a:lstStyle/>
        <a:p>
          <a:endParaRPr lang="en-US"/>
        </a:p>
      </dgm:t>
    </dgm:pt>
    <dgm:pt modelId="{824BDFF3-24D7-D842-8CFF-E58222FE1C57}">
      <dgm:prSet phldrT="[Text]"/>
      <dgm:spPr/>
      <dgm:t>
        <a:bodyPr/>
        <a:lstStyle/>
        <a:p>
          <a:r>
            <a:rPr lang="ar-SA" dirty="0"/>
            <a:t>الإباحة إذا استطاع الصبر عن النساء ولم يكن له رغبة بالنسل، ولم يؤثر الزواج على عباداته في النوافل</a:t>
          </a:r>
          <a:endParaRPr lang="en-US" dirty="0"/>
        </a:p>
      </dgm:t>
    </dgm:pt>
    <dgm:pt modelId="{722D821B-B36A-D442-B586-5E98D78D1DD0}" type="parTrans" cxnId="{9E6822EB-D9E7-9442-93DC-CBEFADE0E265}">
      <dgm:prSet/>
      <dgm:spPr/>
      <dgm:t>
        <a:bodyPr/>
        <a:lstStyle/>
        <a:p>
          <a:endParaRPr lang="en-US"/>
        </a:p>
      </dgm:t>
    </dgm:pt>
    <dgm:pt modelId="{F0643BF3-6570-E44E-93CD-5610A0DE0714}" type="sibTrans" cxnId="{9E6822EB-D9E7-9442-93DC-CBEFADE0E265}">
      <dgm:prSet/>
      <dgm:spPr/>
      <dgm:t>
        <a:bodyPr/>
        <a:lstStyle/>
        <a:p>
          <a:endParaRPr lang="en-US"/>
        </a:p>
      </dgm:t>
    </dgm:pt>
    <dgm:pt modelId="{A51AB5E8-2413-4A40-BA1B-6EC1ACA0672C}">
      <dgm:prSet custT="1"/>
      <dgm:spPr/>
      <dgm:t>
        <a:bodyPr/>
        <a:lstStyle/>
        <a:p>
          <a:pPr algn="just" rtl="1"/>
          <a:r>
            <a:rPr lang="ar-SA" sz="3200" u="sng" dirty="0"/>
            <a:t>ا</a:t>
          </a:r>
          <a:r>
            <a:rPr lang="ar-SA" sz="3200" u="none" dirty="0"/>
            <a:t>لتحريم: </a:t>
          </a:r>
          <a:r>
            <a:rPr lang="ar-SA" sz="3200" dirty="0"/>
            <a:t>يكون الزواج محرما عند عجز الرجل عن الجماع، أو النفقة</a:t>
          </a:r>
          <a:endParaRPr lang="en-US" sz="3200" dirty="0"/>
        </a:p>
      </dgm:t>
    </dgm:pt>
    <dgm:pt modelId="{EEB470F2-7691-9D4D-84CE-29F3712889BF}" type="parTrans" cxnId="{140E0EFF-BB63-F649-A3BD-5BA344822698}">
      <dgm:prSet/>
      <dgm:spPr/>
    </dgm:pt>
    <dgm:pt modelId="{6CC5DDA8-170B-DA43-A811-761F59976090}" type="sibTrans" cxnId="{140E0EFF-BB63-F649-A3BD-5BA344822698}">
      <dgm:prSet/>
      <dgm:spPr/>
    </dgm:pt>
    <dgm:pt modelId="{7C284789-AD9E-1444-BC2E-41D7F82D7CC7}" type="pres">
      <dgm:prSet presAssocID="{F1E2DAD3-929B-444E-9F46-E14388AFC254}" presName="linearFlow" presStyleCnt="0">
        <dgm:presLayoutVars>
          <dgm:dir/>
          <dgm:animLvl val="lvl"/>
          <dgm:resizeHandles val="exact"/>
        </dgm:presLayoutVars>
      </dgm:prSet>
      <dgm:spPr/>
    </dgm:pt>
    <dgm:pt modelId="{0320AF15-3607-6C4A-89E6-A70BC9B1AA89}" type="pres">
      <dgm:prSet presAssocID="{FAC6072D-2ADE-C043-B16F-B5CC2435F6E4}" presName="composite" presStyleCnt="0"/>
      <dgm:spPr/>
    </dgm:pt>
    <dgm:pt modelId="{573950DD-035B-0048-8089-3AFB239C2D0F}" type="pres">
      <dgm:prSet presAssocID="{FAC6072D-2ADE-C043-B16F-B5CC2435F6E4}" presName="parentText" presStyleLbl="alignNode1" presStyleIdx="0" presStyleCnt="5" custLinFactNeighborX="0" custLinFactNeighborY="7005">
        <dgm:presLayoutVars>
          <dgm:chMax val="1"/>
          <dgm:bulletEnabled val="1"/>
        </dgm:presLayoutVars>
      </dgm:prSet>
      <dgm:spPr/>
    </dgm:pt>
    <dgm:pt modelId="{4E82832A-C38A-9841-8792-45488D84F0FF}" type="pres">
      <dgm:prSet presAssocID="{FAC6072D-2ADE-C043-B16F-B5CC2435F6E4}" presName="descendantText" presStyleLbl="alignAcc1" presStyleIdx="0" presStyleCnt="5">
        <dgm:presLayoutVars>
          <dgm:bulletEnabled val="1"/>
        </dgm:presLayoutVars>
      </dgm:prSet>
      <dgm:spPr/>
    </dgm:pt>
    <dgm:pt modelId="{979F2F1B-A1BF-3841-92DD-1891B03CE7AC}" type="pres">
      <dgm:prSet presAssocID="{FACBC7E7-1CC3-6047-8FB1-45F2BE36920F}" presName="sp" presStyleCnt="0"/>
      <dgm:spPr/>
    </dgm:pt>
    <dgm:pt modelId="{4AB5C2DA-A958-864B-9765-4F936297A154}" type="pres">
      <dgm:prSet presAssocID="{11A129F4-126D-CC4E-855A-1DC2AF538D65}" presName="composite" presStyleCnt="0"/>
      <dgm:spPr/>
    </dgm:pt>
    <dgm:pt modelId="{BBE407FE-C8D1-F644-AF14-FE3DD4BF2F13}" type="pres">
      <dgm:prSet presAssocID="{11A129F4-126D-CC4E-855A-1DC2AF538D65}" presName="parentText" presStyleLbl="alignNode1" presStyleIdx="1" presStyleCnt="5" custScaleX="98098" custScaleY="118155" custLinFactNeighborX="0" custLinFactNeighborY="6845">
        <dgm:presLayoutVars>
          <dgm:chMax val="1"/>
          <dgm:bulletEnabled val="1"/>
        </dgm:presLayoutVars>
      </dgm:prSet>
      <dgm:spPr/>
    </dgm:pt>
    <dgm:pt modelId="{01F80639-CCFA-B147-BB39-6F2A59C68BAB}" type="pres">
      <dgm:prSet presAssocID="{11A129F4-126D-CC4E-855A-1DC2AF538D65}" presName="descendantText" presStyleLbl="alignAcc1" presStyleIdx="1" presStyleCnt="5" custLinFactNeighborX="100" custLinFactNeighborY="-32782">
        <dgm:presLayoutVars>
          <dgm:bulletEnabled val="1"/>
        </dgm:presLayoutVars>
      </dgm:prSet>
      <dgm:spPr/>
    </dgm:pt>
    <dgm:pt modelId="{83718CC9-71CD-7E49-A53D-054BAED0AFE2}" type="pres">
      <dgm:prSet presAssocID="{35C49369-07DE-6945-942A-A2A61BCD6187}" presName="sp" presStyleCnt="0"/>
      <dgm:spPr/>
    </dgm:pt>
    <dgm:pt modelId="{A08423D6-2AE8-9C46-A966-0BAC1B5B45D6}" type="pres">
      <dgm:prSet presAssocID="{A9C412E2-1A4C-074B-B35B-67CB8DDA8D49}" presName="composite" presStyleCnt="0"/>
      <dgm:spPr/>
    </dgm:pt>
    <dgm:pt modelId="{AE13C591-CF05-9542-9B55-DD6CDB37B833}" type="pres">
      <dgm:prSet presAssocID="{A9C412E2-1A4C-074B-B35B-67CB8DDA8D49}" presName="parentText" presStyleLbl="alignNode1" presStyleIdx="2" presStyleCnt="5" custLinFactNeighborY="1065">
        <dgm:presLayoutVars>
          <dgm:chMax val="1"/>
          <dgm:bulletEnabled val="1"/>
        </dgm:presLayoutVars>
      </dgm:prSet>
      <dgm:spPr/>
    </dgm:pt>
    <dgm:pt modelId="{198D2647-DB99-8848-836F-99ABEA640E06}" type="pres">
      <dgm:prSet presAssocID="{A9C412E2-1A4C-074B-B35B-67CB8DDA8D49}" presName="descendantText" presStyleLbl="alignAcc1" presStyleIdx="2" presStyleCnt="5" custLinFactNeighborX="15" custLinFactNeighborY="-23556">
        <dgm:presLayoutVars>
          <dgm:bulletEnabled val="1"/>
        </dgm:presLayoutVars>
      </dgm:prSet>
      <dgm:spPr/>
    </dgm:pt>
    <dgm:pt modelId="{BD5D9D82-4346-B64A-BF39-463AC030A30D}" type="pres">
      <dgm:prSet presAssocID="{85BF37EE-E53B-5C41-9568-0DD454D3DA75}" presName="sp" presStyleCnt="0"/>
      <dgm:spPr/>
    </dgm:pt>
    <dgm:pt modelId="{538947C5-81B7-E44A-832E-67FAD29B10E0}" type="pres">
      <dgm:prSet presAssocID="{D8CBA49C-E4A3-3240-B200-2E3AD67E3F41}" presName="composite" presStyleCnt="0"/>
      <dgm:spPr/>
    </dgm:pt>
    <dgm:pt modelId="{4FD26BCD-CBE4-FF4C-BF5F-F0497D89D087}" type="pres">
      <dgm:prSet presAssocID="{D8CBA49C-E4A3-3240-B200-2E3AD67E3F41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E580951E-2755-B64F-841F-537DF231F8A6}" type="pres">
      <dgm:prSet presAssocID="{D8CBA49C-E4A3-3240-B200-2E3AD67E3F41}" presName="descendantText" presStyleLbl="alignAcc1" presStyleIdx="3" presStyleCnt="5" custScaleX="100060" custScaleY="144171" custLinFactNeighborX="-15" custLinFactNeighborY="5676">
        <dgm:presLayoutVars>
          <dgm:bulletEnabled val="1"/>
        </dgm:presLayoutVars>
      </dgm:prSet>
      <dgm:spPr/>
    </dgm:pt>
    <dgm:pt modelId="{2E9B199F-4A88-C146-80C4-3114131BFFB4}" type="pres">
      <dgm:prSet presAssocID="{D4FA97A7-8AB6-4747-9F80-97D211CFC9BE}" presName="sp" presStyleCnt="0"/>
      <dgm:spPr/>
    </dgm:pt>
    <dgm:pt modelId="{C70E14B7-12D7-A44C-B26B-E2BA95EDEB0A}" type="pres">
      <dgm:prSet presAssocID="{824BDFF3-24D7-D842-8CFF-E58222FE1C57}" presName="composite" presStyleCnt="0"/>
      <dgm:spPr/>
    </dgm:pt>
    <dgm:pt modelId="{CE3F551F-141F-074E-91C3-8726984528F4}" type="pres">
      <dgm:prSet presAssocID="{824BDFF3-24D7-D842-8CFF-E58222FE1C57}" presName="parentText" presStyleLbl="alignNode1" presStyleIdx="4" presStyleCnt="5" custLinFactNeighborY="-71698">
        <dgm:presLayoutVars>
          <dgm:chMax val="1"/>
          <dgm:bulletEnabled val="1"/>
        </dgm:presLayoutVars>
      </dgm:prSet>
      <dgm:spPr/>
    </dgm:pt>
    <dgm:pt modelId="{CECC3C76-DAB1-454D-989B-25F260A796A0}" type="pres">
      <dgm:prSet presAssocID="{824BDFF3-24D7-D842-8CFF-E58222FE1C57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F3FCA101-1CC1-8B4A-B22B-1CACB728EF9F}" type="presOf" srcId="{B62F6BF6-61DE-C843-8576-C3E0EB5819AD}" destId="{198D2647-DB99-8848-836F-99ABEA640E06}" srcOrd="0" destOrd="0" presId="urn:microsoft.com/office/officeart/2005/8/layout/chevron2"/>
    <dgm:cxn modelId="{B8994A2D-DCEF-4044-8561-2F46751ACE0F}" type="presOf" srcId="{A51AB5E8-2413-4A40-BA1B-6EC1ACA0672C}" destId="{CECC3C76-DAB1-454D-989B-25F260A796A0}" srcOrd="0" destOrd="0" presId="urn:microsoft.com/office/officeart/2005/8/layout/chevron2"/>
    <dgm:cxn modelId="{FF4A6737-2069-2044-ADB5-35FB20406823}" srcId="{F1E2DAD3-929B-444E-9F46-E14388AFC254}" destId="{A9C412E2-1A4C-074B-B35B-67CB8DDA8D49}" srcOrd="2" destOrd="0" parTransId="{C77DC3BD-1C6A-CE4C-BBE0-611E4AD27C45}" sibTransId="{85BF37EE-E53B-5C41-9568-0DD454D3DA75}"/>
    <dgm:cxn modelId="{CF071940-15B3-C541-841F-2DE4E7C7B8B2}" srcId="{11A129F4-126D-CC4E-855A-1DC2AF538D65}" destId="{1B8AEB7E-3804-B74B-AE30-A2EDE1BBAC53}" srcOrd="0" destOrd="0" parTransId="{1D3D660A-9237-DF42-BAA5-1A3290FA5158}" sibTransId="{05C0F85F-B688-0749-8796-F428374E5809}"/>
    <dgm:cxn modelId="{27021153-C7BC-C94E-8199-ECAA8B23D6F1}" srcId="{F1E2DAD3-929B-444E-9F46-E14388AFC254}" destId="{D8CBA49C-E4A3-3240-B200-2E3AD67E3F41}" srcOrd="3" destOrd="0" parTransId="{BD458E6B-C4A3-5443-A676-410CAED9A48B}" sibTransId="{D4FA97A7-8AB6-4747-9F80-97D211CFC9BE}"/>
    <dgm:cxn modelId="{83CEF756-C27B-5F44-A247-D4DBBC49751F}" type="presOf" srcId="{D8CBA49C-E4A3-3240-B200-2E3AD67E3F41}" destId="{4FD26BCD-CBE4-FF4C-BF5F-F0497D89D087}" srcOrd="0" destOrd="0" presId="urn:microsoft.com/office/officeart/2005/8/layout/chevron2"/>
    <dgm:cxn modelId="{BED0D365-D8AE-1C4F-A9D0-6ECB69BFBF34}" srcId="{F1E2DAD3-929B-444E-9F46-E14388AFC254}" destId="{11A129F4-126D-CC4E-855A-1DC2AF538D65}" srcOrd="1" destOrd="0" parTransId="{B554BAA0-677B-6949-BA23-A5A041EA1344}" sibTransId="{35C49369-07DE-6945-942A-A2A61BCD6187}"/>
    <dgm:cxn modelId="{0C06EF72-8447-E640-844B-B297090E642F}" type="presOf" srcId="{AB767568-0704-CF4F-8335-0790034E7351}" destId="{4E82832A-C38A-9841-8792-45488D84F0FF}" srcOrd="0" destOrd="0" presId="urn:microsoft.com/office/officeart/2005/8/layout/chevron2"/>
    <dgm:cxn modelId="{9EEC8B73-6BA2-074D-9A55-0710A149F1E3}" type="presOf" srcId="{11A129F4-126D-CC4E-855A-1DC2AF538D65}" destId="{BBE407FE-C8D1-F644-AF14-FE3DD4BF2F13}" srcOrd="0" destOrd="0" presId="urn:microsoft.com/office/officeart/2005/8/layout/chevron2"/>
    <dgm:cxn modelId="{316B6299-0416-5E40-B769-90AE2D17DA64}" srcId="{F1E2DAD3-929B-444E-9F46-E14388AFC254}" destId="{FAC6072D-2ADE-C043-B16F-B5CC2435F6E4}" srcOrd="0" destOrd="0" parTransId="{9FD2E8E1-5693-0345-A87A-81AA04194440}" sibTransId="{FACBC7E7-1CC3-6047-8FB1-45F2BE36920F}"/>
    <dgm:cxn modelId="{2619EEAA-421F-024C-92BB-41675F49E5E2}" srcId="{A9C412E2-1A4C-074B-B35B-67CB8DDA8D49}" destId="{B62F6BF6-61DE-C843-8576-C3E0EB5819AD}" srcOrd="0" destOrd="0" parTransId="{9C3A668D-332C-3E4B-AC8B-B84B8AC2BD39}" sibTransId="{67DADC3B-CC59-D54E-84C9-D894BA3E4083}"/>
    <dgm:cxn modelId="{8F26A2BA-A384-504C-B9D1-357AB53322AF}" type="presOf" srcId="{FAC6072D-2ADE-C043-B16F-B5CC2435F6E4}" destId="{573950DD-035B-0048-8089-3AFB239C2D0F}" srcOrd="0" destOrd="0" presId="urn:microsoft.com/office/officeart/2005/8/layout/chevron2"/>
    <dgm:cxn modelId="{4946D6BA-AF94-D247-A590-41DB7163A481}" type="presOf" srcId="{1B8AEB7E-3804-B74B-AE30-A2EDE1BBAC53}" destId="{01F80639-CCFA-B147-BB39-6F2A59C68BAB}" srcOrd="0" destOrd="0" presId="urn:microsoft.com/office/officeart/2005/8/layout/chevron2"/>
    <dgm:cxn modelId="{F3E05CBE-82E7-4540-A8F8-598166C1D9C8}" type="presOf" srcId="{D68B108A-4A67-5B46-B673-7A24CAF47ECF}" destId="{E580951E-2755-B64F-841F-537DF231F8A6}" srcOrd="0" destOrd="0" presId="urn:microsoft.com/office/officeart/2005/8/layout/chevron2"/>
    <dgm:cxn modelId="{B19D2BCF-F78C-2940-A423-9B4346489FBA}" type="presOf" srcId="{F1E2DAD3-929B-444E-9F46-E14388AFC254}" destId="{7C284789-AD9E-1444-BC2E-41D7F82D7CC7}" srcOrd="0" destOrd="0" presId="urn:microsoft.com/office/officeart/2005/8/layout/chevron2"/>
    <dgm:cxn modelId="{D13115E0-918D-1A4B-A588-EF154307147D}" srcId="{FAC6072D-2ADE-C043-B16F-B5CC2435F6E4}" destId="{AB767568-0704-CF4F-8335-0790034E7351}" srcOrd="0" destOrd="0" parTransId="{76723903-0E81-924F-89C7-91E27CBF921C}" sibTransId="{53DFB863-77FD-9040-9FD5-82375059FA0E}"/>
    <dgm:cxn modelId="{CAF4C1E2-A1C2-E340-8065-F35FC51D9233}" srcId="{D8CBA49C-E4A3-3240-B200-2E3AD67E3F41}" destId="{D68B108A-4A67-5B46-B673-7A24CAF47ECF}" srcOrd="0" destOrd="0" parTransId="{D34187BB-58C4-C44E-B28E-74B3A567F9B6}" sibTransId="{AD628136-B07D-024B-AD67-E08545C9D544}"/>
    <dgm:cxn modelId="{AD2F79E8-F81F-3042-A4C9-DAB4EDD6F399}" type="presOf" srcId="{824BDFF3-24D7-D842-8CFF-E58222FE1C57}" destId="{CE3F551F-141F-074E-91C3-8726984528F4}" srcOrd="0" destOrd="0" presId="urn:microsoft.com/office/officeart/2005/8/layout/chevron2"/>
    <dgm:cxn modelId="{9E6822EB-D9E7-9442-93DC-CBEFADE0E265}" srcId="{F1E2DAD3-929B-444E-9F46-E14388AFC254}" destId="{824BDFF3-24D7-D842-8CFF-E58222FE1C57}" srcOrd="4" destOrd="0" parTransId="{722D821B-B36A-D442-B586-5E98D78D1DD0}" sibTransId="{F0643BF3-6570-E44E-93CD-5610A0DE0714}"/>
    <dgm:cxn modelId="{2A4A81F7-7068-FA41-AA76-AEDE9EF9C0B6}" type="presOf" srcId="{A9C412E2-1A4C-074B-B35B-67CB8DDA8D49}" destId="{AE13C591-CF05-9542-9B55-DD6CDB37B833}" srcOrd="0" destOrd="0" presId="urn:microsoft.com/office/officeart/2005/8/layout/chevron2"/>
    <dgm:cxn modelId="{140E0EFF-BB63-F649-A3BD-5BA344822698}" srcId="{824BDFF3-24D7-D842-8CFF-E58222FE1C57}" destId="{A51AB5E8-2413-4A40-BA1B-6EC1ACA0672C}" srcOrd="0" destOrd="0" parTransId="{EEB470F2-7691-9D4D-84CE-29F3712889BF}" sibTransId="{6CC5DDA8-170B-DA43-A811-761F59976090}"/>
    <dgm:cxn modelId="{F61B5200-CC82-604A-880B-EC7F65079638}" type="presParOf" srcId="{7C284789-AD9E-1444-BC2E-41D7F82D7CC7}" destId="{0320AF15-3607-6C4A-89E6-A70BC9B1AA89}" srcOrd="0" destOrd="0" presId="urn:microsoft.com/office/officeart/2005/8/layout/chevron2"/>
    <dgm:cxn modelId="{A8AEF6DB-0AB2-164C-8BF0-42F17607EA09}" type="presParOf" srcId="{0320AF15-3607-6C4A-89E6-A70BC9B1AA89}" destId="{573950DD-035B-0048-8089-3AFB239C2D0F}" srcOrd="0" destOrd="0" presId="urn:microsoft.com/office/officeart/2005/8/layout/chevron2"/>
    <dgm:cxn modelId="{DB39F247-5616-8A4B-B76B-C2B9A1F97B72}" type="presParOf" srcId="{0320AF15-3607-6C4A-89E6-A70BC9B1AA89}" destId="{4E82832A-C38A-9841-8792-45488D84F0FF}" srcOrd="1" destOrd="0" presId="urn:microsoft.com/office/officeart/2005/8/layout/chevron2"/>
    <dgm:cxn modelId="{97B6A29F-9160-4E46-8B35-274BD70CF3F0}" type="presParOf" srcId="{7C284789-AD9E-1444-BC2E-41D7F82D7CC7}" destId="{979F2F1B-A1BF-3841-92DD-1891B03CE7AC}" srcOrd="1" destOrd="0" presId="urn:microsoft.com/office/officeart/2005/8/layout/chevron2"/>
    <dgm:cxn modelId="{C5BA55CE-6F42-D749-8DAD-074F146ED3B4}" type="presParOf" srcId="{7C284789-AD9E-1444-BC2E-41D7F82D7CC7}" destId="{4AB5C2DA-A958-864B-9765-4F936297A154}" srcOrd="2" destOrd="0" presId="urn:microsoft.com/office/officeart/2005/8/layout/chevron2"/>
    <dgm:cxn modelId="{D5B3053A-9879-3842-97C5-1C236187BC79}" type="presParOf" srcId="{4AB5C2DA-A958-864B-9765-4F936297A154}" destId="{BBE407FE-C8D1-F644-AF14-FE3DD4BF2F13}" srcOrd="0" destOrd="0" presId="urn:microsoft.com/office/officeart/2005/8/layout/chevron2"/>
    <dgm:cxn modelId="{D628B98B-D649-134E-BBF8-95F3373D5512}" type="presParOf" srcId="{4AB5C2DA-A958-864B-9765-4F936297A154}" destId="{01F80639-CCFA-B147-BB39-6F2A59C68BAB}" srcOrd="1" destOrd="0" presId="urn:microsoft.com/office/officeart/2005/8/layout/chevron2"/>
    <dgm:cxn modelId="{6430DA40-3C9A-BD4F-A11D-7A69A1CA50EA}" type="presParOf" srcId="{7C284789-AD9E-1444-BC2E-41D7F82D7CC7}" destId="{83718CC9-71CD-7E49-A53D-054BAED0AFE2}" srcOrd="3" destOrd="0" presId="urn:microsoft.com/office/officeart/2005/8/layout/chevron2"/>
    <dgm:cxn modelId="{5990DD92-38C6-BB4A-8A00-9475A526DAE4}" type="presParOf" srcId="{7C284789-AD9E-1444-BC2E-41D7F82D7CC7}" destId="{A08423D6-2AE8-9C46-A966-0BAC1B5B45D6}" srcOrd="4" destOrd="0" presId="urn:microsoft.com/office/officeart/2005/8/layout/chevron2"/>
    <dgm:cxn modelId="{188C8D4F-208D-EB4A-8F21-241D38747773}" type="presParOf" srcId="{A08423D6-2AE8-9C46-A966-0BAC1B5B45D6}" destId="{AE13C591-CF05-9542-9B55-DD6CDB37B833}" srcOrd="0" destOrd="0" presId="urn:microsoft.com/office/officeart/2005/8/layout/chevron2"/>
    <dgm:cxn modelId="{62A022F5-03A1-D445-8C3E-D2C555B28891}" type="presParOf" srcId="{A08423D6-2AE8-9C46-A966-0BAC1B5B45D6}" destId="{198D2647-DB99-8848-836F-99ABEA640E06}" srcOrd="1" destOrd="0" presId="urn:microsoft.com/office/officeart/2005/8/layout/chevron2"/>
    <dgm:cxn modelId="{EA389BA8-B93F-EB46-B796-D6E14A2DA8E0}" type="presParOf" srcId="{7C284789-AD9E-1444-BC2E-41D7F82D7CC7}" destId="{BD5D9D82-4346-B64A-BF39-463AC030A30D}" srcOrd="5" destOrd="0" presId="urn:microsoft.com/office/officeart/2005/8/layout/chevron2"/>
    <dgm:cxn modelId="{2C20F02C-6ECC-D64A-AD1C-04052A9728DE}" type="presParOf" srcId="{7C284789-AD9E-1444-BC2E-41D7F82D7CC7}" destId="{538947C5-81B7-E44A-832E-67FAD29B10E0}" srcOrd="6" destOrd="0" presId="urn:microsoft.com/office/officeart/2005/8/layout/chevron2"/>
    <dgm:cxn modelId="{A02FC3F0-F4A2-1D4F-AFE0-B467C0B2A754}" type="presParOf" srcId="{538947C5-81B7-E44A-832E-67FAD29B10E0}" destId="{4FD26BCD-CBE4-FF4C-BF5F-F0497D89D087}" srcOrd="0" destOrd="0" presId="urn:microsoft.com/office/officeart/2005/8/layout/chevron2"/>
    <dgm:cxn modelId="{91E323D9-6F80-B344-8FFC-469C6E2D3D08}" type="presParOf" srcId="{538947C5-81B7-E44A-832E-67FAD29B10E0}" destId="{E580951E-2755-B64F-841F-537DF231F8A6}" srcOrd="1" destOrd="0" presId="urn:microsoft.com/office/officeart/2005/8/layout/chevron2"/>
    <dgm:cxn modelId="{FA47F9D6-DD82-874B-A069-CE93635E9D60}" type="presParOf" srcId="{7C284789-AD9E-1444-BC2E-41D7F82D7CC7}" destId="{2E9B199F-4A88-C146-80C4-3114131BFFB4}" srcOrd="7" destOrd="0" presId="urn:microsoft.com/office/officeart/2005/8/layout/chevron2"/>
    <dgm:cxn modelId="{CAA7184C-A9ED-784B-AB6C-FFF31FCE385B}" type="presParOf" srcId="{7C284789-AD9E-1444-BC2E-41D7F82D7CC7}" destId="{C70E14B7-12D7-A44C-B26B-E2BA95EDEB0A}" srcOrd="8" destOrd="0" presId="urn:microsoft.com/office/officeart/2005/8/layout/chevron2"/>
    <dgm:cxn modelId="{ABD479EB-03DC-354F-8E22-B394FC9D18D4}" type="presParOf" srcId="{C70E14B7-12D7-A44C-B26B-E2BA95EDEB0A}" destId="{CE3F551F-141F-074E-91C3-8726984528F4}" srcOrd="0" destOrd="0" presId="urn:microsoft.com/office/officeart/2005/8/layout/chevron2"/>
    <dgm:cxn modelId="{1A6721D7-D80A-B145-8DFA-C9305BC710D1}" type="presParOf" srcId="{C70E14B7-12D7-A44C-B26B-E2BA95EDEB0A}" destId="{CECC3C76-DAB1-454D-989B-25F260A796A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C3BF7E4-7A5E-DC45-93BA-56DE97CCA6D6}" type="doc">
      <dgm:prSet loTypeId="urn:microsoft.com/office/officeart/2009/layout/CircleArrowProces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3234ECB-42E8-0B40-99C2-9B4BC12BB39F}">
      <dgm:prSet phldrT="[Text]" custT="1"/>
      <dgm:spPr/>
      <dgm:t>
        <a:bodyPr/>
        <a:lstStyle/>
        <a:p>
          <a:pPr rtl="1"/>
          <a:r>
            <a:rPr lang="ar-SA" sz="4800" dirty="0"/>
            <a:t>التأبيد واللزوم</a:t>
          </a:r>
          <a:endParaRPr lang="en-US" sz="4800" dirty="0"/>
        </a:p>
      </dgm:t>
    </dgm:pt>
    <dgm:pt modelId="{924EFC51-7146-7844-802D-D091036D9E2E}" type="parTrans" cxnId="{4E64DB05-18E4-EF47-9951-810D7CD7E662}">
      <dgm:prSet/>
      <dgm:spPr/>
      <dgm:t>
        <a:bodyPr/>
        <a:lstStyle/>
        <a:p>
          <a:endParaRPr lang="en-US"/>
        </a:p>
      </dgm:t>
    </dgm:pt>
    <dgm:pt modelId="{2CE86AC5-7374-264F-8CAB-8D9C5F4440AD}" type="sibTrans" cxnId="{4E64DB05-18E4-EF47-9951-810D7CD7E662}">
      <dgm:prSet/>
      <dgm:spPr/>
      <dgm:t>
        <a:bodyPr/>
        <a:lstStyle/>
        <a:p>
          <a:endParaRPr lang="en-US"/>
        </a:p>
      </dgm:t>
    </dgm:pt>
    <dgm:pt modelId="{09BEC49A-3D3C-C241-900A-FEB1853F9106}">
      <dgm:prSet phldrT="[Text]" custT="1"/>
      <dgm:spPr/>
      <dgm:t>
        <a:bodyPr/>
        <a:lstStyle/>
        <a:p>
          <a:pPr rtl="1"/>
          <a:r>
            <a:rPr lang="ar-SA" sz="3200" dirty="0"/>
            <a:t>التأبيد: لا يحتمل عقد الزواج التوقيت لمدة معينة</a:t>
          </a:r>
          <a:endParaRPr lang="en-US" sz="2400" dirty="0"/>
        </a:p>
      </dgm:t>
    </dgm:pt>
    <dgm:pt modelId="{0EDC9F15-BD5F-C64A-87E3-802521E5829B}" type="parTrans" cxnId="{EA2DBEF4-4B85-B244-A323-33F2463303E8}">
      <dgm:prSet/>
      <dgm:spPr/>
      <dgm:t>
        <a:bodyPr/>
        <a:lstStyle/>
        <a:p>
          <a:endParaRPr lang="en-US"/>
        </a:p>
      </dgm:t>
    </dgm:pt>
    <dgm:pt modelId="{A969479F-1A14-C34F-A534-10B853B5214C}" type="sibTrans" cxnId="{EA2DBEF4-4B85-B244-A323-33F2463303E8}">
      <dgm:prSet/>
      <dgm:spPr/>
      <dgm:t>
        <a:bodyPr/>
        <a:lstStyle/>
        <a:p>
          <a:endParaRPr lang="en-US"/>
        </a:p>
      </dgm:t>
    </dgm:pt>
    <dgm:pt modelId="{D3F91276-78D4-C740-A1E4-3A1D2A9A07DD}">
      <dgm:prSet phldrT="[Text]" custT="1"/>
      <dgm:spPr/>
      <dgm:t>
        <a:bodyPr/>
        <a:lstStyle/>
        <a:p>
          <a:pPr rtl="1"/>
          <a:r>
            <a:rPr lang="ar-SA" sz="3200" dirty="0"/>
            <a:t>اللزوم: عقد النكاح يلتزم به الزوجان ولا يجوز فسخه</a:t>
          </a:r>
          <a:endParaRPr lang="en-US" sz="1900" dirty="0"/>
        </a:p>
      </dgm:t>
    </dgm:pt>
    <dgm:pt modelId="{C7C51275-7027-CA46-9B19-68D89FCFDA2E}" type="parTrans" cxnId="{B3FA13B7-1321-4446-A5F2-0CC1431DA642}">
      <dgm:prSet/>
      <dgm:spPr/>
      <dgm:t>
        <a:bodyPr/>
        <a:lstStyle/>
        <a:p>
          <a:endParaRPr lang="en-US"/>
        </a:p>
      </dgm:t>
    </dgm:pt>
    <dgm:pt modelId="{E8959ACD-27F0-F441-9E59-3F339ADA14B2}" type="sibTrans" cxnId="{B3FA13B7-1321-4446-A5F2-0CC1431DA642}">
      <dgm:prSet/>
      <dgm:spPr/>
      <dgm:t>
        <a:bodyPr/>
        <a:lstStyle/>
        <a:p>
          <a:endParaRPr lang="en-US"/>
        </a:p>
      </dgm:t>
    </dgm:pt>
    <dgm:pt modelId="{0266F85F-87A1-B543-A87D-BFB4FB64069B}" type="pres">
      <dgm:prSet presAssocID="{BC3BF7E4-7A5E-DC45-93BA-56DE97CCA6D6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F79F70BA-B01E-0947-B643-13F8398ADA3E}" type="pres">
      <dgm:prSet presAssocID="{33234ECB-42E8-0B40-99C2-9B4BC12BB39F}" presName="Accent1" presStyleCnt="0"/>
      <dgm:spPr/>
    </dgm:pt>
    <dgm:pt modelId="{7D0AB778-BC45-C848-880F-E0C97C9290D4}" type="pres">
      <dgm:prSet presAssocID="{33234ECB-42E8-0B40-99C2-9B4BC12BB39F}" presName="Accent" presStyleLbl="node1" presStyleIdx="0" presStyleCnt="3"/>
      <dgm:spPr/>
    </dgm:pt>
    <dgm:pt modelId="{4BB3E664-49D9-CD42-B55F-FA4BE7407374}" type="pres">
      <dgm:prSet presAssocID="{33234ECB-42E8-0B40-99C2-9B4BC12BB39F}" presName="Parent1" presStyleLbl="revTx" presStyleIdx="0" presStyleCnt="3" custScaleX="418195" custScaleY="111343">
        <dgm:presLayoutVars>
          <dgm:chMax val="1"/>
          <dgm:chPref val="1"/>
          <dgm:bulletEnabled val="1"/>
        </dgm:presLayoutVars>
      </dgm:prSet>
      <dgm:spPr/>
    </dgm:pt>
    <dgm:pt modelId="{E1C3E182-571A-944B-B4F5-988BD053B586}" type="pres">
      <dgm:prSet presAssocID="{09BEC49A-3D3C-C241-900A-FEB1853F9106}" presName="Accent2" presStyleCnt="0"/>
      <dgm:spPr/>
    </dgm:pt>
    <dgm:pt modelId="{C5C3B3B6-495E-964B-A26C-B7A2A089863C}" type="pres">
      <dgm:prSet presAssocID="{09BEC49A-3D3C-C241-900A-FEB1853F9106}" presName="Accent" presStyleLbl="node1" presStyleIdx="1" presStyleCnt="3"/>
      <dgm:spPr/>
    </dgm:pt>
    <dgm:pt modelId="{C7F1ABCF-77D1-9347-B784-6F3E00EBD62B}" type="pres">
      <dgm:prSet presAssocID="{09BEC49A-3D3C-C241-900A-FEB1853F9106}" presName="Parent2" presStyleLbl="revTx" presStyleIdx="1" presStyleCnt="3" custScaleX="813838" custLinFactNeighborX="50017" custLinFactNeighborY="4457">
        <dgm:presLayoutVars>
          <dgm:chMax val="1"/>
          <dgm:chPref val="1"/>
          <dgm:bulletEnabled val="1"/>
        </dgm:presLayoutVars>
      </dgm:prSet>
      <dgm:spPr/>
    </dgm:pt>
    <dgm:pt modelId="{AB91B9C6-7814-BB43-AE5A-A880AC0F3E13}" type="pres">
      <dgm:prSet presAssocID="{D3F91276-78D4-C740-A1E4-3A1D2A9A07DD}" presName="Accent3" presStyleCnt="0"/>
      <dgm:spPr/>
    </dgm:pt>
    <dgm:pt modelId="{1073D32D-7313-9C4A-94E4-7E2832E3AD26}" type="pres">
      <dgm:prSet presAssocID="{D3F91276-78D4-C740-A1E4-3A1D2A9A07DD}" presName="Accent" presStyleLbl="node1" presStyleIdx="2" presStyleCnt="3"/>
      <dgm:spPr/>
    </dgm:pt>
    <dgm:pt modelId="{7D45503A-9798-1A4B-9145-7593364E6200}" type="pres">
      <dgm:prSet presAssocID="{D3F91276-78D4-C740-A1E4-3A1D2A9A07DD}" presName="Parent3" presStyleLbl="revTx" presStyleIdx="2" presStyleCnt="3" custScaleX="903537">
        <dgm:presLayoutVars>
          <dgm:chMax val="1"/>
          <dgm:chPref val="1"/>
          <dgm:bulletEnabled val="1"/>
        </dgm:presLayoutVars>
      </dgm:prSet>
      <dgm:spPr/>
    </dgm:pt>
  </dgm:ptLst>
  <dgm:cxnLst>
    <dgm:cxn modelId="{4E64DB05-18E4-EF47-9951-810D7CD7E662}" srcId="{BC3BF7E4-7A5E-DC45-93BA-56DE97CCA6D6}" destId="{33234ECB-42E8-0B40-99C2-9B4BC12BB39F}" srcOrd="0" destOrd="0" parTransId="{924EFC51-7146-7844-802D-D091036D9E2E}" sibTransId="{2CE86AC5-7374-264F-8CAB-8D9C5F4440AD}"/>
    <dgm:cxn modelId="{4A96C93D-2FF8-8341-8B7E-B9A937D291A6}" type="presOf" srcId="{BC3BF7E4-7A5E-DC45-93BA-56DE97CCA6D6}" destId="{0266F85F-87A1-B543-A87D-BFB4FB64069B}" srcOrd="0" destOrd="0" presId="urn:microsoft.com/office/officeart/2009/layout/CircleArrowProcess"/>
    <dgm:cxn modelId="{94234658-D7E4-514E-9A14-0A5B08C9E40E}" type="presOf" srcId="{33234ECB-42E8-0B40-99C2-9B4BC12BB39F}" destId="{4BB3E664-49D9-CD42-B55F-FA4BE7407374}" srcOrd="0" destOrd="0" presId="urn:microsoft.com/office/officeart/2009/layout/CircleArrowProcess"/>
    <dgm:cxn modelId="{483C82B0-52BA-4744-90B5-AFA269063289}" type="presOf" srcId="{09BEC49A-3D3C-C241-900A-FEB1853F9106}" destId="{C7F1ABCF-77D1-9347-B784-6F3E00EBD62B}" srcOrd="0" destOrd="0" presId="urn:microsoft.com/office/officeart/2009/layout/CircleArrowProcess"/>
    <dgm:cxn modelId="{B3FA13B7-1321-4446-A5F2-0CC1431DA642}" srcId="{BC3BF7E4-7A5E-DC45-93BA-56DE97CCA6D6}" destId="{D3F91276-78D4-C740-A1E4-3A1D2A9A07DD}" srcOrd="2" destOrd="0" parTransId="{C7C51275-7027-CA46-9B19-68D89FCFDA2E}" sibTransId="{E8959ACD-27F0-F441-9E59-3F339ADA14B2}"/>
    <dgm:cxn modelId="{22CA2CC7-4837-1248-BD13-06BE69311A04}" type="presOf" srcId="{D3F91276-78D4-C740-A1E4-3A1D2A9A07DD}" destId="{7D45503A-9798-1A4B-9145-7593364E6200}" srcOrd="0" destOrd="0" presId="urn:microsoft.com/office/officeart/2009/layout/CircleArrowProcess"/>
    <dgm:cxn modelId="{EA2DBEF4-4B85-B244-A323-33F2463303E8}" srcId="{BC3BF7E4-7A5E-DC45-93BA-56DE97CCA6D6}" destId="{09BEC49A-3D3C-C241-900A-FEB1853F9106}" srcOrd="1" destOrd="0" parTransId="{0EDC9F15-BD5F-C64A-87E3-802521E5829B}" sibTransId="{A969479F-1A14-C34F-A534-10B853B5214C}"/>
    <dgm:cxn modelId="{0D148984-A32E-9F45-AEA8-D14FCEA3E2C7}" type="presParOf" srcId="{0266F85F-87A1-B543-A87D-BFB4FB64069B}" destId="{F79F70BA-B01E-0947-B643-13F8398ADA3E}" srcOrd="0" destOrd="0" presId="urn:microsoft.com/office/officeart/2009/layout/CircleArrowProcess"/>
    <dgm:cxn modelId="{F6152250-4F95-714A-B3C2-261D065B6F17}" type="presParOf" srcId="{F79F70BA-B01E-0947-B643-13F8398ADA3E}" destId="{7D0AB778-BC45-C848-880F-E0C97C9290D4}" srcOrd="0" destOrd="0" presId="urn:microsoft.com/office/officeart/2009/layout/CircleArrowProcess"/>
    <dgm:cxn modelId="{AC46FCE0-29C8-C246-A54B-CED7CF325FB2}" type="presParOf" srcId="{0266F85F-87A1-B543-A87D-BFB4FB64069B}" destId="{4BB3E664-49D9-CD42-B55F-FA4BE7407374}" srcOrd="1" destOrd="0" presId="urn:microsoft.com/office/officeart/2009/layout/CircleArrowProcess"/>
    <dgm:cxn modelId="{D160C976-4BFD-0842-A9A0-8F343A778AFC}" type="presParOf" srcId="{0266F85F-87A1-B543-A87D-BFB4FB64069B}" destId="{E1C3E182-571A-944B-B4F5-988BD053B586}" srcOrd="2" destOrd="0" presId="urn:microsoft.com/office/officeart/2009/layout/CircleArrowProcess"/>
    <dgm:cxn modelId="{FFA49155-97CF-CB49-8FDF-504B34084358}" type="presParOf" srcId="{E1C3E182-571A-944B-B4F5-988BD053B586}" destId="{C5C3B3B6-495E-964B-A26C-B7A2A089863C}" srcOrd="0" destOrd="0" presId="urn:microsoft.com/office/officeart/2009/layout/CircleArrowProcess"/>
    <dgm:cxn modelId="{412BE129-6AE7-3044-9887-01FC919BC2FD}" type="presParOf" srcId="{0266F85F-87A1-B543-A87D-BFB4FB64069B}" destId="{C7F1ABCF-77D1-9347-B784-6F3E00EBD62B}" srcOrd="3" destOrd="0" presId="urn:microsoft.com/office/officeart/2009/layout/CircleArrowProcess"/>
    <dgm:cxn modelId="{BB04F9B1-D4F1-7342-B3FB-566F0EFA085C}" type="presParOf" srcId="{0266F85F-87A1-B543-A87D-BFB4FB64069B}" destId="{AB91B9C6-7814-BB43-AE5A-A880AC0F3E13}" srcOrd="4" destOrd="0" presId="urn:microsoft.com/office/officeart/2009/layout/CircleArrowProcess"/>
    <dgm:cxn modelId="{42F8186F-F532-BC4E-88EE-98AEA12FAE1F}" type="presParOf" srcId="{AB91B9C6-7814-BB43-AE5A-A880AC0F3E13}" destId="{1073D32D-7313-9C4A-94E4-7E2832E3AD26}" srcOrd="0" destOrd="0" presId="urn:microsoft.com/office/officeart/2009/layout/CircleArrowProcess"/>
    <dgm:cxn modelId="{0F4B4C70-A09E-DD44-9DEB-88CDA5171A0D}" type="presParOf" srcId="{0266F85F-87A1-B543-A87D-BFB4FB64069B}" destId="{7D45503A-9798-1A4B-9145-7593364E6200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1E2DAD3-929B-444E-9F46-E14388AFC254}" type="doc">
      <dgm:prSet loTypeId="urn:microsoft.com/office/officeart/2005/8/layout/chevron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C6072D-2ADE-C043-B16F-B5CC2435F6E4}">
      <dgm:prSet phldrT="[Text]" custT="1"/>
      <dgm:spPr/>
      <dgm:t>
        <a:bodyPr/>
        <a:lstStyle/>
        <a:p>
          <a:pPr rtl="1"/>
          <a:r>
            <a:rPr lang="ar-SA" sz="2800" u="sng" dirty="0"/>
            <a:t>الوجوب</a:t>
          </a:r>
          <a:endParaRPr lang="en-US" sz="2800" dirty="0">
            <a:solidFill>
              <a:schemeClr val="tx1"/>
            </a:solidFill>
          </a:endParaRPr>
        </a:p>
      </dgm:t>
    </dgm:pt>
    <dgm:pt modelId="{9FD2E8E1-5693-0345-A87A-81AA04194440}" type="parTrans" cxnId="{316B6299-0416-5E40-B769-90AE2D17DA64}">
      <dgm:prSet/>
      <dgm:spPr/>
      <dgm:t>
        <a:bodyPr/>
        <a:lstStyle/>
        <a:p>
          <a:endParaRPr lang="en-US"/>
        </a:p>
      </dgm:t>
    </dgm:pt>
    <dgm:pt modelId="{FACBC7E7-1CC3-6047-8FB1-45F2BE36920F}" type="sibTrans" cxnId="{316B6299-0416-5E40-B769-90AE2D17DA64}">
      <dgm:prSet/>
      <dgm:spPr/>
      <dgm:t>
        <a:bodyPr/>
        <a:lstStyle/>
        <a:p>
          <a:endParaRPr lang="en-US"/>
        </a:p>
      </dgm:t>
    </dgm:pt>
    <dgm:pt modelId="{AB767568-0704-CF4F-8335-0790034E7351}">
      <dgm:prSet phldrT="[Text]" custT="1"/>
      <dgm:spPr/>
      <dgm:t>
        <a:bodyPr/>
        <a:lstStyle/>
        <a:p>
          <a:pPr algn="just" rtl="1"/>
          <a:r>
            <a:rPr lang="ar-SA" sz="2800" dirty="0"/>
            <a:t>الزواج بامرأة واحدة</a:t>
          </a:r>
          <a:r>
            <a:rPr lang="en-US" sz="2800" dirty="0"/>
            <a:t> </a:t>
          </a:r>
          <a:r>
            <a:rPr lang="ar-SA" sz="2800" dirty="0"/>
            <a:t> أفضل</a:t>
          </a:r>
          <a:endParaRPr lang="en-US" sz="2800" dirty="0"/>
        </a:p>
      </dgm:t>
    </dgm:pt>
    <dgm:pt modelId="{76723903-0E81-924F-89C7-91E27CBF921C}" type="parTrans" cxnId="{D13115E0-918D-1A4B-A588-EF154307147D}">
      <dgm:prSet/>
      <dgm:spPr/>
      <dgm:t>
        <a:bodyPr/>
        <a:lstStyle/>
        <a:p>
          <a:endParaRPr lang="en-US"/>
        </a:p>
      </dgm:t>
    </dgm:pt>
    <dgm:pt modelId="{53DFB863-77FD-9040-9FD5-82375059FA0E}" type="sibTrans" cxnId="{D13115E0-918D-1A4B-A588-EF154307147D}">
      <dgm:prSet/>
      <dgm:spPr/>
      <dgm:t>
        <a:bodyPr/>
        <a:lstStyle/>
        <a:p>
          <a:endParaRPr lang="en-US"/>
        </a:p>
      </dgm:t>
    </dgm:pt>
    <dgm:pt modelId="{11A129F4-126D-CC4E-855A-1DC2AF538D65}">
      <dgm:prSet phldrT="[Text]" custT="1"/>
      <dgm:spPr/>
      <dgm:t>
        <a:bodyPr/>
        <a:lstStyle/>
        <a:p>
          <a:pPr rtl="1"/>
          <a:r>
            <a:rPr lang="ar-SA" sz="2800" u="sng" dirty="0"/>
            <a:t>الاستحباب</a:t>
          </a:r>
          <a:r>
            <a:rPr lang="ar-SA" sz="2000" dirty="0"/>
            <a:t> </a:t>
          </a:r>
        </a:p>
      </dgm:t>
    </dgm:pt>
    <dgm:pt modelId="{B554BAA0-677B-6949-BA23-A5A041EA1344}" type="parTrans" cxnId="{BED0D365-D8AE-1C4F-A9D0-6ECB69BFBF34}">
      <dgm:prSet/>
      <dgm:spPr/>
      <dgm:t>
        <a:bodyPr/>
        <a:lstStyle/>
        <a:p>
          <a:endParaRPr lang="en-US"/>
        </a:p>
      </dgm:t>
    </dgm:pt>
    <dgm:pt modelId="{35C49369-07DE-6945-942A-A2A61BCD6187}" type="sibTrans" cxnId="{BED0D365-D8AE-1C4F-A9D0-6ECB69BFBF34}">
      <dgm:prSet/>
      <dgm:spPr/>
      <dgm:t>
        <a:bodyPr/>
        <a:lstStyle/>
        <a:p>
          <a:endParaRPr lang="en-US"/>
        </a:p>
      </dgm:t>
    </dgm:pt>
    <dgm:pt modelId="{1B8AEB7E-3804-B74B-AE30-A2EDE1BBAC53}">
      <dgm:prSet phldrT="[Text]" custT="1"/>
      <dgm:spPr/>
      <dgm:t>
        <a:bodyPr/>
        <a:lstStyle/>
        <a:p>
          <a:pPr algn="just" rtl="1"/>
          <a:r>
            <a:rPr lang="ar-SA" sz="3200" dirty="0"/>
            <a:t>يندب</a:t>
          </a:r>
          <a:r>
            <a:rPr lang="en-US" sz="3200" dirty="0"/>
            <a:t> </a:t>
          </a:r>
          <a:r>
            <a:rPr lang="ar-SA" sz="3200" dirty="0"/>
            <a:t>عقد القران في المسجد</a:t>
          </a:r>
          <a:endParaRPr lang="en-US" sz="3200" dirty="0"/>
        </a:p>
      </dgm:t>
    </dgm:pt>
    <dgm:pt modelId="{1D3D660A-9237-DF42-BAA5-1A3290FA5158}" type="parTrans" cxnId="{CF071940-15B3-C541-841F-2DE4E7C7B8B2}">
      <dgm:prSet/>
      <dgm:spPr/>
      <dgm:t>
        <a:bodyPr/>
        <a:lstStyle/>
        <a:p>
          <a:endParaRPr lang="en-US"/>
        </a:p>
      </dgm:t>
    </dgm:pt>
    <dgm:pt modelId="{05C0F85F-B688-0749-8796-F428374E5809}" type="sibTrans" cxnId="{CF071940-15B3-C541-841F-2DE4E7C7B8B2}">
      <dgm:prSet/>
      <dgm:spPr/>
      <dgm:t>
        <a:bodyPr/>
        <a:lstStyle/>
        <a:p>
          <a:endParaRPr lang="en-US"/>
        </a:p>
      </dgm:t>
    </dgm:pt>
    <dgm:pt modelId="{A9C412E2-1A4C-074B-B35B-67CB8DDA8D49}">
      <dgm:prSet phldrT="[Text]" custT="1"/>
      <dgm:spPr/>
      <dgm:t>
        <a:bodyPr/>
        <a:lstStyle/>
        <a:p>
          <a:pPr rtl="1"/>
          <a:r>
            <a:rPr lang="ar-SA" sz="2800" u="sng" dirty="0"/>
            <a:t>الإباحة</a:t>
          </a:r>
          <a:endParaRPr lang="en-US" sz="2800" dirty="0">
            <a:solidFill>
              <a:schemeClr val="tx1"/>
            </a:solidFill>
          </a:endParaRPr>
        </a:p>
      </dgm:t>
    </dgm:pt>
    <dgm:pt modelId="{C77DC3BD-1C6A-CE4C-BBE0-611E4AD27C45}" type="parTrans" cxnId="{FF4A6737-2069-2044-ADB5-35FB20406823}">
      <dgm:prSet/>
      <dgm:spPr/>
      <dgm:t>
        <a:bodyPr/>
        <a:lstStyle/>
        <a:p>
          <a:endParaRPr lang="en-US"/>
        </a:p>
      </dgm:t>
    </dgm:pt>
    <dgm:pt modelId="{85BF37EE-E53B-5C41-9568-0DD454D3DA75}" type="sibTrans" cxnId="{FF4A6737-2069-2044-ADB5-35FB20406823}">
      <dgm:prSet/>
      <dgm:spPr/>
      <dgm:t>
        <a:bodyPr/>
        <a:lstStyle/>
        <a:p>
          <a:endParaRPr lang="en-US"/>
        </a:p>
      </dgm:t>
    </dgm:pt>
    <dgm:pt modelId="{B62F6BF6-61DE-C843-8576-C3E0EB5819AD}">
      <dgm:prSet phldrT="[Text]" custT="1"/>
      <dgm:spPr/>
      <dgm:t>
        <a:bodyPr/>
        <a:lstStyle/>
        <a:p>
          <a:pPr algn="just" rtl="1"/>
          <a:r>
            <a:rPr lang="ar-SA" sz="3200" dirty="0"/>
            <a:t>يندب عقد النكاح يوم الجمعة لفضيلته </a:t>
          </a:r>
          <a:endParaRPr lang="en-US" sz="3200" dirty="0"/>
        </a:p>
      </dgm:t>
    </dgm:pt>
    <dgm:pt modelId="{9C3A668D-332C-3E4B-AC8B-B84B8AC2BD39}" type="parTrans" cxnId="{2619EEAA-421F-024C-92BB-41675F49E5E2}">
      <dgm:prSet/>
      <dgm:spPr/>
      <dgm:t>
        <a:bodyPr/>
        <a:lstStyle/>
        <a:p>
          <a:endParaRPr lang="en-US"/>
        </a:p>
      </dgm:t>
    </dgm:pt>
    <dgm:pt modelId="{67DADC3B-CC59-D54E-84C9-D894BA3E4083}" type="sibTrans" cxnId="{2619EEAA-421F-024C-92BB-41675F49E5E2}">
      <dgm:prSet/>
      <dgm:spPr/>
      <dgm:t>
        <a:bodyPr/>
        <a:lstStyle/>
        <a:p>
          <a:endParaRPr lang="en-US"/>
        </a:p>
      </dgm:t>
    </dgm:pt>
    <dgm:pt modelId="{D8CBA49C-E4A3-3240-B200-2E3AD67E3F41}">
      <dgm:prSet phldrT="[Text]"/>
      <dgm:spPr/>
      <dgm:t>
        <a:bodyPr/>
        <a:lstStyle/>
        <a:p>
          <a:r>
            <a:rPr lang="ar-SA" dirty="0"/>
            <a:t>واجب إذا خاف على نفسه المشقة وعلى دينه الوقوع بالحرام</a:t>
          </a:r>
          <a:endParaRPr lang="en-US" dirty="0"/>
        </a:p>
      </dgm:t>
    </dgm:pt>
    <dgm:pt modelId="{BD458E6B-C4A3-5443-A676-410CAED9A48B}" type="parTrans" cxnId="{27021153-C7BC-C94E-8199-ECAA8B23D6F1}">
      <dgm:prSet/>
      <dgm:spPr/>
      <dgm:t>
        <a:bodyPr/>
        <a:lstStyle/>
        <a:p>
          <a:endParaRPr lang="en-US"/>
        </a:p>
      </dgm:t>
    </dgm:pt>
    <dgm:pt modelId="{D4FA97A7-8AB6-4747-9F80-97D211CFC9BE}" type="sibTrans" cxnId="{27021153-C7BC-C94E-8199-ECAA8B23D6F1}">
      <dgm:prSet/>
      <dgm:spPr/>
      <dgm:t>
        <a:bodyPr/>
        <a:lstStyle/>
        <a:p>
          <a:endParaRPr lang="en-US"/>
        </a:p>
      </dgm:t>
    </dgm:pt>
    <dgm:pt modelId="{D68B108A-4A67-5B46-B673-7A24CAF47ECF}">
      <dgm:prSet custT="1"/>
      <dgm:spPr/>
      <dgm:t>
        <a:bodyPr/>
        <a:lstStyle/>
        <a:p>
          <a:pPr algn="just" rtl="1"/>
          <a:r>
            <a:rPr lang="ar-SA" sz="3200" dirty="0"/>
            <a:t>يندب ذكر الصداق ومقداره عند عقد القران والاشهاد عليه </a:t>
          </a:r>
          <a:endParaRPr lang="en-US" sz="3200" dirty="0"/>
        </a:p>
      </dgm:t>
    </dgm:pt>
    <dgm:pt modelId="{D34187BB-58C4-C44E-B28E-74B3A567F9B6}" type="parTrans" cxnId="{CAF4C1E2-A1C2-E340-8065-F35FC51D9233}">
      <dgm:prSet/>
      <dgm:spPr/>
      <dgm:t>
        <a:bodyPr/>
        <a:lstStyle/>
        <a:p>
          <a:endParaRPr lang="en-US"/>
        </a:p>
      </dgm:t>
    </dgm:pt>
    <dgm:pt modelId="{AD628136-B07D-024B-AD67-E08545C9D544}" type="sibTrans" cxnId="{CAF4C1E2-A1C2-E340-8065-F35FC51D9233}">
      <dgm:prSet/>
      <dgm:spPr/>
      <dgm:t>
        <a:bodyPr/>
        <a:lstStyle/>
        <a:p>
          <a:endParaRPr lang="en-US"/>
        </a:p>
      </dgm:t>
    </dgm:pt>
    <dgm:pt modelId="{824BDFF3-24D7-D842-8CFF-E58222FE1C57}">
      <dgm:prSet phldrT="[Text]"/>
      <dgm:spPr/>
      <dgm:t>
        <a:bodyPr/>
        <a:lstStyle/>
        <a:p>
          <a:r>
            <a:rPr lang="ar-SA" dirty="0"/>
            <a:t>الإباحة إذا استطاع الصبر عن النساء ولم يكن له رغبة بالنسل، ولم يؤثر الزواج على عباداته في النوافل</a:t>
          </a:r>
          <a:endParaRPr lang="en-US" dirty="0"/>
        </a:p>
      </dgm:t>
    </dgm:pt>
    <dgm:pt modelId="{722D821B-B36A-D442-B586-5E98D78D1DD0}" type="parTrans" cxnId="{9E6822EB-D9E7-9442-93DC-CBEFADE0E265}">
      <dgm:prSet/>
      <dgm:spPr/>
      <dgm:t>
        <a:bodyPr/>
        <a:lstStyle/>
        <a:p>
          <a:endParaRPr lang="en-US"/>
        </a:p>
      </dgm:t>
    </dgm:pt>
    <dgm:pt modelId="{F0643BF3-6570-E44E-93CD-5610A0DE0714}" type="sibTrans" cxnId="{9E6822EB-D9E7-9442-93DC-CBEFADE0E265}">
      <dgm:prSet/>
      <dgm:spPr/>
      <dgm:t>
        <a:bodyPr/>
        <a:lstStyle/>
        <a:p>
          <a:endParaRPr lang="en-US"/>
        </a:p>
      </dgm:t>
    </dgm:pt>
    <dgm:pt modelId="{A51AB5E8-2413-4A40-BA1B-6EC1ACA0672C}">
      <dgm:prSet custT="1"/>
      <dgm:spPr/>
      <dgm:t>
        <a:bodyPr/>
        <a:lstStyle/>
        <a:p>
          <a:pPr algn="just" rtl="1"/>
          <a:r>
            <a:rPr lang="ar-SA" sz="3200" dirty="0"/>
            <a:t>يندب قبل عقد القران تقديم خطبة فيها الحمد والتشهد</a:t>
          </a:r>
          <a:endParaRPr lang="en-US" sz="3200" dirty="0"/>
        </a:p>
      </dgm:t>
    </dgm:pt>
    <dgm:pt modelId="{EEB470F2-7691-9D4D-84CE-29F3712889BF}" type="parTrans" cxnId="{140E0EFF-BB63-F649-A3BD-5BA344822698}">
      <dgm:prSet/>
      <dgm:spPr/>
    </dgm:pt>
    <dgm:pt modelId="{6CC5DDA8-170B-DA43-A811-761F59976090}" type="sibTrans" cxnId="{140E0EFF-BB63-F649-A3BD-5BA344822698}">
      <dgm:prSet/>
      <dgm:spPr/>
    </dgm:pt>
    <dgm:pt modelId="{7C284789-AD9E-1444-BC2E-41D7F82D7CC7}" type="pres">
      <dgm:prSet presAssocID="{F1E2DAD3-929B-444E-9F46-E14388AFC254}" presName="linearFlow" presStyleCnt="0">
        <dgm:presLayoutVars>
          <dgm:dir/>
          <dgm:animLvl val="lvl"/>
          <dgm:resizeHandles val="exact"/>
        </dgm:presLayoutVars>
      </dgm:prSet>
      <dgm:spPr/>
    </dgm:pt>
    <dgm:pt modelId="{0320AF15-3607-6C4A-89E6-A70BC9B1AA89}" type="pres">
      <dgm:prSet presAssocID="{FAC6072D-2ADE-C043-B16F-B5CC2435F6E4}" presName="composite" presStyleCnt="0"/>
      <dgm:spPr/>
    </dgm:pt>
    <dgm:pt modelId="{573950DD-035B-0048-8089-3AFB239C2D0F}" type="pres">
      <dgm:prSet presAssocID="{FAC6072D-2ADE-C043-B16F-B5CC2435F6E4}" presName="parentText" presStyleLbl="alignNode1" presStyleIdx="0" presStyleCnt="5" custLinFactNeighborX="0" custLinFactNeighborY="7005">
        <dgm:presLayoutVars>
          <dgm:chMax val="1"/>
          <dgm:bulletEnabled val="1"/>
        </dgm:presLayoutVars>
      </dgm:prSet>
      <dgm:spPr/>
    </dgm:pt>
    <dgm:pt modelId="{4E82832A-C38A-9841-8792-45488D84F0FF}" type="pres">
      <dgm:prSet presAssocID="{FAC6072D-2ADE-C043-B16F-B5CC2435F6E4}" presName="descendantText" presStyleLbl="alignAcc1" presStyleIdx="0" presStyleCnt="5" custLinFactNeighborX="79" custLinFactNeighborY="1936">
        <dgm:presLayoutVars>
          <dgm:bulletEnabled val="1"/>
        </dgm:presLayoutVars>
      </dgm:prSet>
      <dgm:spPr/>
    </dgm:pt>
    <dgm:pt modelId="{979F2F1B-A1BF-3841-92DD-1891B03CE7AC}" type="pres">
      <dgm:prSet presAssocID="{FACBC7E7-1CC3-6047-8FB1-45F2BE36920F}" presName="sp" presStyleCnt="0"/>
      <dgm:spPr/>
    </dgm:pt>
    <dgm:pt modelId="{4AB5C2DA-A958-864B-9765-4F936297A154}" type="pres">
      <dgm:prSet presAssocID="{11A129F4-126D-CC4E-855A-1DC2AF538D65}" presName="composite" presStyleCnt="0"/>
      <dgm:spPr/>
    </dgm:pt>
    <dgm:pt modelId="{BBE407FE-C8D1-F644-AF14-FE3DD4BF2F13}" type="pres">
      <dgm:prSet presAssocID="{11A129F4-126D-CC4E-855A-1DC2AF538D65}" presName="parentText" presStyleLbl="alignNode1" presStyleIdx="1" presStyleCnt="5" custScaleX="98098" custScaleY="118155" custLinFactNeighborX="0" custLinFactNeighborY="6845">
        <dgm:presLayoutVars>
          <dgm:chMax val="1"/>
          <dgm:bulletEnabled val="1"/>
        </dgm:presLayoutVars>
      </dgm:prSet>
      <dgm:spPr/>
    </dgm:pt>
    <dgm:pt modelId="{01F80639-CCFA-B147-BB39-6F2A59C68BAB}" type="pres">
      <dgm:prSet presAssocID="{11A129F4-126D-CC4E-855A-1DC2AF538D65}" presName="descendantText" presStyleLbl="alignAcc1" presStyleIdx="1" presStyleCnt="5" custLinFactNeighborX="100" custLinFactNeighborY="-32782">
        <dgm:presLayoutVars>
          <dgm:bulletEnabled val="1"/>
        </dgm:presLayoutVars>
      </dgm:prSet>
      <dgm:spPr/>
    </dgm:pt>
    <dgm:pt modelId="{83718CC9-71CD-7E49-A53D-054BAED0AFE2}" type="pres">
      <dgm:prSet presAssocID="{35C49369-07DE-6945-942A-A2A61BCD6187}" presName="sp" presStyleCnt="0"/>
      <dgm:spPr/>
    </dgm:pt>
    <dgm:pt modelId="{A08423D6-2AE8-9C46-A966-0BAC1B5B45D6}" type="pres">
      <dgm:prSet presAssocID="{A9C412E2-1A4C-074B-B35B-67CB8DDA8D49}" presName="composite" presStyleCnt="0"/>
      <dgm:spPr/>
    </dgm:pt>
    <dgm:pt modelId="{AE13C591-CF05-9542-9B55-DD6CDB37B833}" type="pres">
      <dgm:prSet presAssocID="{A9C412E2-1A4C-074B-B35B-67CB8DDA8D49}" presName="parentText" presStyleLbl="alignNode1" presStyleIdx="2" presStyleCnt="5" custLinFactNeighborY="1065">
        <dgm:presLayoutVars>
          <dgm:chMax val="1"/>
          <dgm:bulletEnabled val="1"/>
        </dgm:presLayoutVars>
      </dgm:prSet>
      <dgm:spPr/>
    </dgm:pt>
    <dgm:pt modelId="{198D2647-DB99-8848-836F-99ABEA640E06}" type="pres">
      <dgm:prSet presAssocID="{A9C412E2-1A4C-074B-B35B-67CB8DDA8D49}" presName="descendantText" presStyleLbl="alignAcc1" presStyleIdx="2" presStyleCnt="5" custLinFactNeighborX="15" custLinFactNeighborY="-23556">
        <dgm:presLayoutVars>
          <dgm:bulletEnabled val="1"/>
        </dgm:presLayoutVars>
      </dgm:prSet>
      <dgm:spPr/>
    </dgm:pt>
    <dgm:pt modelId="{BD5D9D82-4346-B64A-BF39-463AC030A30D}" type="pres">
      <dgm:prSet presAssocID="{85BF37EE-E53B-5C41-9568-0DD454D3DA75}" presName="sp" presStyleCnt="0"/>
      <dgm:spPr/>
    </dgm:pt>
    <dgm:pt modelId="{538947C5-81B7-E44A-832E-67FAD29B10E0}" type="pres">
      <dgm:prSet presAssocID="{D8CBA49C-E4A3-3240-B200-2E3AD67E3F41}" presName="composite" presStyleCnt="0"/>
      <dgm:spPr/>
    </dgm:pt>
    <dgm:pt modelId="{4FD26BCD-CBE4-FF4C-BF5F-F0497D89D087}" type="pres">
      <dgm:prSet presAssocID="{D8CBA49C-E4A3-3240-B200-2E3AD67E3F41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E580951E-2755-B64F-841F-537DF231F8A6}" type="pres">
      <dgm:prSet presAssocID="{D8CBA49C-E4A3-3240-B200-2E3AD67E3F41}" presName="descendantText" presStyleLbl="alignAcc1" presStyleIdx="3" presStyleCnt="5" custScaleX="100060" custScaleY="144171" custLinFactNeighborX="-15" custLinFactNeighborY="5676">
        <dgm:presLayoutVars>
          <dgm:bulletEnabled val="1"/>
        </dgm:presLayoutVars>
      </dgm:prSet>
      <dgm:spPr/>
    </dgm:pt>
    <dgm:pt modelId="{2E9B199F-4A88-C146-80C4-3114131BFFB4}" type="pres">
      <dgm:prSet presAssocID="{D4FA97A7-8AB6-4747-9F80-97D211CFC9BE}" presName="sp" presStyleCnt="0"/>
      <dgm:spPr/>
    </dgm:pt>
    <dgm:pt modelId="{C70E14B7-12D7-A44C-B26B-E2BA95EDEB0A}" type="pres">
      <dgm:prSet presAssocID="{824BDFF3-24D7-D842-8CFF-E58222FE1C57}" presName="composite" presStyleCnt="0"/>
      <dgm:spPr/>
    </dgm:pt>
    <dgm:pt modelId="{CE3F551F-141F-074E-91C3-8726984528F4}" type="pres">
      <dgm:prSet presAssocID="{824BDFF3-24D7-D842-8CFF-E58222FE1C57}" presName="parentText" presStyleLbl="alignNode1" presStyleIdx="4" presStyleCnt="5" custLinFactNeighborY="-71698">
        <dgm:presLayoutVars>
          <dgm:chMax val="1"/>
          <dgm:bulletEnabled val="1"/>
        </dgm:presLayoutVars>
      </dgm:prSet>
      <dgm:spPr/>
    </dgm:pt>
    <dgm:pt modelId="{CECC3C76-DAB1-454D-989B-25F260A796A0}" type="pres">
      <dgm:prSet presAssocID="{824BDFF3-24D7-D842-8CFF-E58222FE1C57}" presName="descendantText" presStyleLbl="alignAcc1" presStyleIdx="4" presStyleCnt="5" custLinFactNeighborX="822" custLinFactNeighborY="1935">
        <dgm:presLayoutVars>
          <dgm:bulletEnabled val="1"/>
        </dgm:presLayoutVars>
      </dgm:prSet>
      <dgm:spPr/>
    </dgm:pt>
  </dgm:ptLst>
  <dgm:cxnLst>
    <dgm:cxn modelId="{F3FCA101-1CC1-8B4A-B22B-1CACB728EF9F}" type="presOf" srcId="{B62F6BF6-61DE-C843-8576-C3E0EB5819AD}" destId="{198D2647-DB99-8848-836F-99ABEA640E06}" srcOrd="0" destOrd="0" presId="urn:microsoft.com/office/officeart/2005/8/layout/chevron2"/>
    <dgm:cxn modelId="{B8994A2D-DCEF-4044-8561-2F46751ACE0F}" type="presOf" srcId="{A51AB5E8-2413-4A40-BA1B-6EC1ACA0672C}" destId="{CECC3C76-DAB1-454D-989B-25F260A796A0}" srcOrd="0" destOrd="0" presId="urn:microsoft.com/office/officeart/2005/8/layout/chevron2"/>
    <dgm:cxn modelId="{FF4A6737-2069-2044-ADB5-35FB20406823}" srcId="{F1E2DAD3-929B-444E-9F46-E14388AFC254}" destId="{A9C412E2-1A4C-074B-B35B-67CB8DDA8D49}" srcOrd="2" destOrd="0" parTransId="{C77DC3BD-1C6A-CE4C-BBE0-611E4AD27C45}" sibTransId="{85BF37EE-E53B-5C41-9568-0DD454D3DA75}"/>
    <dgm:cxn modelId="{CF071940-15B3-C541-841F-2DE4E7C7B8B2}" srcId="{11A129F4-126D-CC4E-855A-1DC2AF538D65}" destId="{1B8AEB7E-3804-B74B-AE30-A2EDE1BBAC53}" srcOrd="0" destOrd="0" parTransId="{1D3D660A-9237-DF42-BAA5-1A3290FA5158}" sibTransId="{05C0F85F-B688-0749-8796-F428374E5809}"/>
    <dgm:cxn modelId="{27021153-C7BC-C94E-8199-ECAA8B23D6F1}" srcId="{F1E2DAD3-929B-444E-9F46-E14388AFC254}" destId="{D8CBA49C-E4A3-3240-B200-2E3AD67E3F41}" srcOrd="3" destOrd="0" parTransId="{BD458E6B-C4A3-5443-A676-410CAED9A48B}" sibTransId="{D4FA97A7-8AB6-4747-9F80-97D211CFC9BE}"/>
    <dgm:cxn modelId="{83CEF756-C27B-5F44-A247-D4DBBC49751F}" type="presOf" srcId="{D8CBA49C-E4A3-3240-B200-2E3AD67E3F41}" destId="{4FD26BCD-CBE4-FF4C-BF5F-F0497D89D087}" srcOrd="0" destOrd="0" presId="urn:microsoft.com/office/officeart/2005/8/layout/chevron2"/>
    <dgm:cxn modelId="{BED0D365-D8AE-1C4F-A9D0-6ECB69BFBF34}" srcId="{F1E2DAD3-929B-444E-9F46-E14388AFC254}" destId="{11A129F4-126D-CC4E-855A-1DC2AF538D65}" srcOrd="1" destOrd="0" parTransId="{B554BAA0-677B-6949-BA23-A5A041EA1344}" sibTransId="{35C49369-07DE-6945-942A-A2A61BCD6187}"/>
    <dgm:cxn modelId="{0C06EF72-8447-E640-844B-B297090E642F}" type="presOf" srcId="{AB767568-0704-CF4F-8335-0790034E7351}" destId="{4E82832A-C38A-9841-8792-45488D84F0FF}" srcOrd="0" destOrd="0" presId="urn:microsoft.com/office/officeart/2005/8/layout/chevron2"/>
    <dgm:cxn modelId="{9EEC8B73-6BA2-074D-9A55-0710A149F1E3}" type="presOf" srcId="{11A129F4-126D-CC4E-855A-1DC2AF538D65}" destId="{BBE407FE-C8D1-F644-AF14-FE3DD4BF2F13}" srcOrd="0" destOrd="0" presId="urn:microsoft.com/office/officeart/2005/8/layout/chevron2"/>
    <dgm:cxn modelId="{316B6299-0416-5E40-B769-90AE2D17DA64}" srcId="{F1E2DAD3-929B-444E-9F46-E14388AFC254}" destId="{FAC6072D-2ADE-C043-B16F-B5CC2435F6E4}" srcOrd="0" destOrd="0" parTransId="{9FD2E8E1-5693-0345-A87A-81AA04194440}" sibTransId="{FACBC7E7-1CC3-6047-8FB1-45F2BE36920F}"/>
    <dgm:cxn modelId="{2619EEAA-421F-024C-92BB-41675F49E5E2}" srcId="{A9C412E2-1A4C-074B-B35B-67CB8DDA8D49}" destId="{B62F6BF6-61DE-C843-8576-C3E0EB5819AD}" srcOrd="0" destOrd="0" parTransId="{9C3A668D-332C-3E4B-AC8B-B84B8AC2BD39}" sibTransId="{67DADC3B-CC59-D54E-84C9-D894BA3E4083}"/>
    <dgm:cxn modelId="{8F26A2BA-A384-504C-B9D1-357AB53322AF}" type="presOf" srcId="{FAC6072D-2ADE-C043-B16F-B5CC2435F6E4}" destId="{573950DD-035B-0048-8089-3AFB239C2D0F}" srcOrd="0" destOrd="0" presId="urn:microsoft.com/office/officeart/2005/8/layout/chevron2"/>
    <dgm:cxn modelId="{4946D6BA-AF94-D247-A590-41DB7163A481}" type="presOf" srcId="{1B8AEB7E-3804-B74B-AE30-A2EDE1BBAC53}" destId="{01F80639-CCFA-B147-BB39-6F2A59C68BAB}" srcOrd="0" destOrd="0" presId="urn:microsoft.com/office/officeart/2005/8/layout/chevron2"/>
    <dgm:cxn modelId="{F3E05CBE-82E7-4540-A8F8-598166C1D9C8}" type="presOf" srcId="{D68B108A-4A67-5B46-B673-7A24CAF47ECF}" destId="{E580951E-2755-B64F-841F-537DF231F8A6}" srcOrd="0" destOrd="0" presId="urn:microsoft.com/office/officeart/2005/8/layout/chevron2"/>
    <dgm:cxn modelId="{B19D2BCF-F78C-2940-A423-9B4346489FBA}" type="presOf" srcId="{F1E2DAD3-929B-444E-9F46-E14388AFC254}" destId="{7C284789-AD9E-1444-BC2E-41D7F82D7CC7}" srcOrd="0" destOrd="0" presId="urn:microsoft.com/office/officeart/2005/8/layout/chevron2"/>
    <dgm:cxn modelId="{D13115E0-918D-1A4B-A588-EF154307147D}" srcId="{FAC6072D-2ADE-C043-B16F-B5CC2435F6E4}" destId="{AB767568-0704-CF4F-8335-0790034E7351}" srcOrd="0" destOrd="0" parTransId="{76723903-0E81-924F-89C7-91E27CBF921C}" sibTransId="{53DFB863-77FD-9040-9FD5-82375059FA0E}"/>
    <dgm:cxn modelId="{CAF4C1E2-A1C2-E340-8065-F35FC51D9233}" srcId="{D8CBA49C-E4A3-3240-B200-2E3AD67E3F41}" destId="{D68B108A-4A67-5B46-B673-7A24CAF47ECF}" srcOrd="0" destOrd="0" parTransId="{D34187BB-58C4-C44E-B28E-74B3A567F9B6}" sibTransId="{AD628136-B07D-024B-AD67-E08545C9D544}"/>
    <dgm:cxn modelId="{AD2F79E8-F81F-3042-A4C9-DAB4EDD6F399}" type="presOf" srcId="{824BDFF3-24D7-D842-8CFF-E58222FE1C57}" destId="{CE3F551F-141F-074E-91C3-8726984528F4}" srcOrd="0" destOrd="0" presId="urn:microsoft.com/office/officeart/2005/8/layout/chevron2"/>
    <dgm:cxn modelId="{9E6822EB-D9E7-9442-93DC-CBEFADE0E265}" srcId="{F1E2DAD3-929B-444E-9F46-E14388AFC254}" destId="{824BDFF3-24D7-D842-8CFF-E58222FE1C57}" srcOrd="4" destOrd="0" parTransId="{722D821B-B36A-D442-B586-5E98D78D1DD0}" sibTransId="{F0643BF3-6570-E44E-93CD-5610A0DE0714}"/>
    <dgm:cxn modelId="{2A4A81F7-7068-FA41-AA76-AEDE9EF9C0B6}" type="presOf" srcId="{A9C412E2-1A4C-074B-B35B-67CB8DDA8D49}" destId="{AE13C591-CF05-9542-9B55-DD6CDB37B833}" srcOrd="0" destOrd="0" presId="urn:microsoft.com/office/officeart/2005/8/layout/chevron2"/>
    <dgm:cxn modelId="{140E0EFF-BB63-F649-A3BD-5BA344822698}" srcId="{824BDFF3-24D7-D842-8CFF-E58222FE1C57}" destId="{A51AB5E8-2413-4A40-BA1B-6EC1ACA0672C}" srcOrd="0" destOrd="0" parTransId="{EEB470F2-7691-9D4D-84CE-29F3712889BF}" sibTransId="{6CC5DDA8-170B-DA43-A811-761F59976090}"/>
    <dgm:cxn modelId="{F61B5200-CC82-604A-880B-EC7F65079638}" type="presParOf" srcId="{7C284789-AD9E-1444-BC2E-41D7F82D7CC7}" destId="{0320AF15-3607-6C4A-89E6-A70BC9B1AA89}" srcOrd="0" destOrd="0" presId="urn:microsoft.com/office/officeart/2005/8/layout/chevron2"/>
    <dgm:cxn modelId="{A8AEF6DB-0AB2-164C-8BF0-42F17607EA09}" type="presParOf" srcId="{0320AF15-3607-6C4A-89E6-A70BC9B1AA89}" destId="{573950DD-035B-0048-8089-3AFB239C2D0F}" srcOrd="0" destOrd="0" presId="urn:microsoft.com/office/officeart/2005/8/layout/chevron2"/>
    <dgm:cxn modelId="{DB39F247-5616-8A4B-B76B-C2B9A1F97B72}" type="presParOf" srcId="{0320AF15-3607-6C4A-89E6-A70BC9B1AA89}" destId="{4E82832A-C38A-9841-8792-45488D84F0FF}" srcOrd="1" destOrd="0" presId="urn:microsoft.com/office/officeart/2005/8/layout/chevron2"/>
    <dgm:cxn modelId="{97B6A29F-9160-4E46-8B35-274BD70CF3F0}" type="presParOf" srcId="{7C284789-AD9E-1444-BC2E-41D7F82D7CC7}" destId="{979F2F1B-A1BF-3841-92DD-1891B03CE7AC}" srcOrd="1" destOrd="0" presId="urn:microsoft.com/office/officeart/2005/8/layout/chevron2"/>
    <dgm:cxn modelId="{C5BA55CE-6F42-D749-8DAD-074F146ED3B4}" type="presParOf" srcId="{7C284789-AD9E-1444-BC2E-41D7F82D7CC7}" destId="{4AB5C2DA-A958-864B-9765-4F936297A154}" srcOrd="2" destOrd="0" presId="urn:microsoft.com/office/officeart/2005/8/layout/chevron2"/>
    <dgm:cxn modelId="{D5B3053A-9879-3842-97C5-1C236187BC79}" type="presParOf" srcId="{4AB5C2DA-A958-864B-9765-4F936297A154}" destId="{BBE407FE-C8D1-F644-AF14-FE3DD4BF2F13}" srcOrd="0" destOrd="0" presId="urn:microsoft.com/office/officeart/2005/8/layout/chevron2"/>
    <dgm:cxn modelId="{D628B98B-D649-134E-BBF8-95F3373D5512}" type="presParOf" srcId="{4AB5C2DA-A958-864B-9765-4F936297A154}" destId="{01F80639-CCFA-B147-BB39-6F2A59C68BAB}" srcOrd="1" destOrd="0" presId="urn:microsoft.com/office/officeart/2005/8/layout/chevron2"/>
    <dgm:cxn modelId="{6430DA40-3C9A-BD4F-A11D-7A69A1CA50EA}" type="presParOf" srcId="{7C284789-AD9E-1444-BC2E-41D7F82D7CC7}" destId="{83718CC9-71CD-7E49-A53D-054BAED0AFE2}" srcOrd="3" destOrd="0" presId="urn:microsoft.com/office/officeart/2005/8/layout/chevron2"/>
    <dgm:cxn modelId="{5990DD92-38C6-BB4A-8A00-9475A526DAE4}" type="presParOf" srcId="{7C284789-AD9E-1444-BC2E-41D7F82D7CC7}" destId="{A08423D6-2AE8-9C46-A966-0BAC1B5B45D6}" srcOrd="4" destOrd="0" presId="urn:microsoft.com/office/officeart/2005/8/layout/chevron2"/>
    <dgm:cxn modelId="{188C8D4F-208D-EB4A-8F21-241D38747773}" type="presParOf" srcId="{A08423D6-2AE8-9C46-A966-0BAC1B5B45D6}" destId="{AE13C591-CF05-9542-9B55-DD6CDB37B833}" srcOrd="0" destOrd="0" presId="urn:microsoft.com/office/officeart/2005/8/layout/chevron2"/>
    <dgm:cxn modelId="{62A022F5-03A1-D445-8C3E-D2C555B28891}" type="presParOf" srcId="{A08423D6-2AE8-9C46-A966-0BAC1B5B45D6}" destId="{198D2647-DB99-8848-836F-99ABEA640E06}" srcOrd="1" destOrd="0" presId="urn:microsoft.com/office/officeart/2005/8/layout/chevron2"/>
    <dgm:cxn modelId="{EA389BA8-B93F-EB46-B796-D6E14A2DA8E0}" type="presParOf" srcId="{7C284789-AD9E-1444-BC2E-41D7F82D7CC7}" destId="{BD5D9D82-4346-B64A-BF39-463AC030A30D}" srcOrd="5" destOrd="0" presId="urn:microsoft.com/office/officeart/2005/8/layout/chevron2"/>
    <dgm:cxn modelId="{2C20F02C-6ECC-D64A-AD1C-04052A9728DE}" type="presParOf" srcId="{7C284789-AD9E-1444-BC2E-41D7F82D7CC7}" destId="{538947C5-81B7-E44A-832E-67FAD29B10E0}" srcOrd="6" destOrd="0" presId="urn:microsoft.com/office/officeart/2005/8/layout/chevron2"/>
    <dgm:cxn modelId="{A02FC3F0-F4A2-1D4F-AFE0-B467C0B2A754}" type="presParOf" srcId="{538947C5-81B7-E44A-832E-67FAD29B10E0}" destId="{4FD26BCD-CBE4-FF4C-BF5F-F0497D89D087}" srcOrd="0" destOrd="0" presId="urn:microsoft.com/office/officeart/2005/8/layout/chevron2"/>
    <dgm:cxn modelId="{91E323D9-6F80-B344-8FFC-469C6E2D3D08}" type="presParOf" srcId="{538947C5-81B7-E44A-832E-67FAD29B10E0}" destId="{E580951E-2755-B64F-841F-537DF231F8A6}" srcOrd="1" destOrd="0" presId="urn:microsoft.com/office/officeart/2005/8/layout/chevron2"/>
    <dgm:cxn modelId="{FA47F9D6-DD82-874B-A069-CE93635E9D60}" type="presParOf" srcId="{7C284789-AD9E-1444-BC2E-41D7F82D7CC7}" destId="{2E9B199F-4A88-C146-80C4-3114131BFFB4}" srcOrd="7" destOrd="0" presId="urn:microsoft.com/office/officeart/2005/8/layout/chevron2"/>
    <dgm:cxn modelId="{CAA7184C-A9ED-784B-AB6C-FFF31FCE385B}" type="presParOf" srcId="{7C284789-AD9E-1444-BC2E-41D7F82D7CC7}" destId="{C70E14B7-12D7-A44C-B26B-E2BA95EDEB0A}" srcOrd="8" destOrd="0" presId="urn:microsoft.com/office/officeart/2005/8/layout/chevron2"/>
    <dgm:cxn modelId="{ABD479EB-03DC-354F-8E22-B394FC9D18D4}" type="presParOf" srcId="{C70E14B7-12D7-A44C-B26B-E2BA95EDEB0A}" destId="{CE3F551F-141F-074E-91C3-8726984528F4}" srcOrd="0" destOrd="0" presId="urn:microsoft.com/office/officeart/2005/8/layout/chevron2"/>
    <dgm:cxn modelId="{1A6721D7-D80A-B145-8DFA-C9305BC710D1}" type="presParOf" srcId="{C70E14B7-12D7-A44C-B26B-E2BA95EDEB0A}" destId="{CECC3C76-DAB1-454D-989B-25F260A796A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1E2DAD3-929B-444E-9F46-E14388AFC254}" type="doc">
      <dgm:prSet loTypeId="urn:microsoft.com/office/officeart/2005/8/layout/chevron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C6072D-2ADE-C043-B16F-B5CC2435F6E4}">
      <dgm:prSet phldrT="[Text]" custT="1"/>
      <dgm:spPr/>
      <dgm:t>
        <a:bodyPr/>
        <a:lstStyle/>
        <a:p>
          <a:pPr rtl="1"/>
          <a:r>
            <a:rPr lang="ar-SA" sz="2800" u="sng" dirty="0"/>
            <a:t>الوجوب</a:t>
          </a:r>
          <a:endParaRPr lang="en-US" sz="2800" dirty="0">
            <a:solidFill>
              <a:schemeClr val="tx1"/>
            </a:solidFill>
          </a:endParaRPr>
        </a:p>
      </dgm:t>
    </dgm:pt>
    <dgm:pt modelId="{9FD2E8E1-5693-0345-A87A-81AA04194440}" type="parTrans" cxnId="{316B6299-0416-5E40-B769-90AE2D17DA64}">
      <dgm:prSet/>
      <dgm:spPr/>
      <dgm:t>
        <a:bodyPr/>
        <a:lstStyle/>
        <a:p>
          <a:endParaRPr lang="en-US"/>
        </a:p>
      </dgm:t>
    </dgm:pt>
    <dgm:pt modelId="{FACBC7E7-1CC3-6047-8FB1-45F2BE36920F}" type="sibTrans" cxnId="{316B6299-0416-5E40-B769-90AE2D17DA64}">
      <dgm:prSet/>
      <dgm:spPr/>
      <dgm:t>
        <a:bodyPr/>
        <a:lstStyle/>
        <a:p>
          <a:endParaRPr lang="en-US"/>
        </a:p>
      </dgm:t>
    </dgm:pt>
    <dgm:pt modelId="{AB767568-0704-CF4F-8335-0790034E7351}">
      <dgm:prSet phldrT="[Text]" custT="1"/>
      <dgm:spPr/>
      <dgm:t>
        <a:bodyPr/>
        <a:lstStyle/>
        <a:p>
          <a:pPr algn="just" rtl="1"/>
          <a:r>
            <a:rPr lang="ar-SA" sz="2800"/>
            <a:t>يندب </a:t>
          </a:r>
          <a:r>
            <a:rPr lang="ar-SA" sz="2800" dirty="0"/>
            <a:t>إعلان النكاح </a:t>
          </a:r>
          <a:endParaRPr lang="en-US" sz="2800" dirty="0"/>
        </a:p>
      </dgm:t>
    </dgm:pt>
    <dgm:pt modelId="{76723903-0E81-924F-89C7-91E27CBF921C}" type="parTrans" cxnId="{D13115E0-918D-1A4B-A588-EF154307147D}">
      <dgm:prSet/>
      <dgm:spPr/>
      <dgm:t>
        <a:bodyPr/>
        <a:lstStyle/>
        <a:p>
          <a:endParaRPr lang="en-US"/>
        </a:p>
      </dgm:t>
    </dgm:pt>
    <dgm:pt modelId="{53DFB863-77FD-9040-9FD5-82375059FA0E}" type="sibTrans" cxnId="{D13115E0-918D-1A4B-A588-EF154307147D}">
      <dgm:prSet/>
      <dgm:spPr/>
      <dgm:t>
        <a:bodyPr/>
        <a:lstStyle/>
        <a:p>
          <a:endParaRPr lang="en-US"/>
        </a:p>
      </dgm:t>
    </dgm:pt>
    <dgm:pt modelId="{11A129F4-126D-CC4E-855A-1DC2AF538D65}">
      <dgm:prSet phldrT="[Text]" custT="1"/>
      <dgm:spPr/>
      <dgm:t>
        <a:bodyPr/>
        <a:lstStyle/>
        <a:p>
          <a:pPr rtl="1"/>
          <a:r>
            <a:rPr lang="ar-SA" sz="2800" u="sng" dirty="0"/>
            <a:t>الاستحباب</a:t>
          </a:r>
          <a:r>
            <a:rPr lang="ar-SA" sz="2000" dirty="0"/>
            <a:t> </a:t>
          </a:r>
        </a:p>
      </dgm:t>
    </dgm:pt>
    <dgm:pt modelId="{B554BAA0-677B-6949-BA23-A5A041EA1344}" type="parTrans" cxnId="{BED0D365-D8AE-1C4F-A9D0-6ECB69BFBF34}">
      <dgm:prSet/>
      <dgm:spPr/>
      <dgm:t>
        <a:bodyPr/>
        <a:lstStyle/>
        <a:p>
          <a:endParaRPr lang="en-US"/>
        </a:p>
      </dgm:t>
    </dgm:pt>
    <dgm:pt modelId="{35C49369-07DE-6945-942A-A2A61BCD6187}" type="sibTrans" cxnId="{BED0D365-D8AE-1C4F-A9D0-6ECB69BFBF34}">
      <dgm:prSet/>
      <dgm:spPr/>
      <dgm:t>
        <a:bodyPr/>
        <a:lstStyle/>
        <a:p>
          <a:endParaRPr lang="en-US"/>
        </a:p>
      </dgm:t>
    </dgm:pt>
    <dgm:pt modelId="{1B8AEB7E-3804-B74B-AE30-A2EDE1BBAC53}">
      <dgm:prSet phldrT="[Text]" custT="1"/>
      <dgm:spPr/>
      <dgm:t>
        <a:bodyPr/>
        <a:lstStyle/>
        <a:p>
          <a:pPr algn="just" rtl="1"/>
          <a:r>
            <a:rPr lang="ar-SA" sz="3200" dirty="0"/>
            <a:t>يستحب إطعام الطعام على القادر مادياً</a:t>
          </a:r>
          <a:endParaRPr lang="en-US" sz="3200" dirty="0"/>
        </a:p>
      </dgm:t>
    </dgm:pt>
    <dgm:pt modelId="{1D3D660A-9237-DF42-BAA5-1A3290FA5158}" type="parTrans" cxnId="{CF071940-15B3-C541-841F-2DE4E7C7B8B2}">
      <dgm:prSet/>
      <dgm:spPr/>
      <dgm:t>
        <a:bodyPr/>
        <a:lstStyle/>
        <a:p>
          <a:endParaRPr lang="en-US"/>
        </a:p>
      </dgm:t>
    </dgm:pt>
    <dgm:pt modelId="{05C0F85F-B688-0749-8796-F428374E5809}" type="sibTrans" cxnId="{CF071940-15B3-C541-841F-2DE4E7C7B8B2}">
      <dgm:prSet/>
      <dgm:spPr/>
      <dgm:t>
        <a:bodyPr/>
        <a:lstStyle/>
        <a:p>
          <a:endParaRPr lang="en-US"/>
        </a:p>
      </dgm:t>
    </dgm:pt>
    <dgm:pt modelId="{A9C412E2-1A4C-074B-B35B-67CB8DDA8D49}">
      <dgm:prSet phldrT="[Text]" custT="1"/>
      <dgm:spPr/>
      <dgm:t>
        <a:bodyPr/>
        <a:lstStyle/>
        <a:p>
          <a:pPr rtl="1"/>
          <a:r>
            <a:rPr lang="ar-SA" sz="2800" u="sng" dirty="0"/>
            <a:t>الإباحة</a:t>
          </a:r>
          <a:endParaRPr lang="en-US" sz="2800" dirty="0">
            <a:solidFill>
              <a:schemeClr val="tx1"/>
            </a:solidFill>
          </a:endParaRPr>
        </a:p>
      </dgm:t>
    </dgm:pt>
    <dgm:pt modelId="{C77DC3BD-1C6A-CE4C-BBE0-611E4AD27C45}" type="parTrans" cxnId="{FF4A6737-2069-2044-ADB5-35FB20406823}">
      <dgm:prSet/>
      <dgm:spPr/>
      <dgm:t>
        <a:bodyPr/>
        <a:lstStyle/>
        <a:p>
          <a:endParaRPr lang="en-US"/>
        </a:p>
      </dgm:t>
    </dgm:pt>
    <dgm:pt modelId="{85BF37EE-E53B-5C41-9568-0DD454D3DA75}" type="sibTrans" cxnId="{FF4A6737-2069-2044-ADB5-35FB20406823}">
      <dgm:prSet/>
      <dgm:spPr/>
      <dgm:t>
        <a:bodyPr/>
        <a:lstStyle/>
        <a:p>
          <a:endParaRPr lang="en-US"/>
        </a:p>
      </dgm:t>
    </dgm:pt>
    <dgm:pt modelId="{B62F6BF6-61DE-C843-8576-C3E0EB5819AD}">
      <dgm:prSet phldrT="[Text]" custT="1"/>
      <dgm:spPr/>
      <dgm:t>
        <a:bodyPr/>
        <a:lstStyle/>
        <a:p>
          <a:pPr algn="just" rtl="1"/>
          <a:r>
            <a:rPr lang="ar-SA" sz="3200" dirty="0"/>
            <a:t>من السنة الدعاء للزوجين بالبركة</a:t>
          </a:r>
          <a:endParaRPr lang="en-US" sz="3200" dirty="0"/>
        </a:p>
      </dgm:t>
    </dgm:pt>
    <dgm:pt modelId="{9C3A668D-332C-3E4B-AC8B-B84B8AC2BD39}" type="parTrans" cxnId="{2619EEAA-421F-024C-92BB-41675F49E5E2}">
      <dgm:prSet/>
      <dgm:spPr/>
      <dgm:t>
        <a:bodyPr/>
        <a:lstStyle/>
        <a:p>
          <a:endParaRPr lang="en-US"/>
        </a:p>
      </dgm:t>
    </dgm:pt>
    <dgm:pt modelId="{67DADC3B-CC59-D54E-84C9-D894BA3E4083}" type="sibTrans" cxnId="{2619EEAA-421F-024C-92BB-41675F49E5E2}">
      <dgm:prSet/>
      <dgm:spPr/>
      <dgm:t>
        <a:bodyPr/>
        <a:lstStyle/>
        <a:p>
          <a:endParaRPr lang="en-US"/>
        </a:p>
      </dgm:t>
    </dgm:pt>
    <dgm:pt modelId="{D8CBA49C-E4A3-3240-B200-2E3AD67E3F41}">
      <dgm:prSet phldrT="[Text]"/>
      <dgm:spPr/>
      <dgm:t>
        <a:bodyPr/>
        <a:lstStyle/>
        <a:p>
          <a:r>
            <a:rPr lang="ar-SA" dirty="0"/>
            <a:t>واجب إذا خاف على نفسه المشقة وعلى دينه الوقوع بالحرام</a:t>
          </a:r>
          <a:endParaRPr lang="en-US" dirty="0"/>
        </a:p>
      </dgm:t>
    </dgm:pt>
    <dgm:pt modelId="{BD458E6B-C4A3-5443-A676-410CAED9A48B}" type="parTrans" cxnId="{27021153-C7BC-C94E-8199-ECAA8B23D6F1}">
      <dgm:prSet/>
      <dgm:spPr/>
      <dgm:t>
        <a:bodyPr/>
        <a:lstStyle/>
        <a:p>
          <a:endParaRPr lang="en-US"/>
        </a:p>
      </dgm:t>
    </dgm:pt>
    <dgm:pt modelId="{D4FA97A7-8AB6-4747-9F80-97D211CFC9BE}" type="sibTrans" cxnId="{27021153-C7BC-C94E-8199-ECAA8B23D6F1}">
      <dgm:prSet/>
      <dgm:spPr/>
      <dgm:t>
        <a:bodyPr/>
        <a:lstStyle/>
        <a:p>
          <a:endParaRPr lang="en-US"/>
        </a:p>
      </dgm:t>
    </dgm:pt>
    <dgm:pt modelId="{D68B108A-4A67-5B46-B673-7A24CAF47ECF}">
      <dgm:prSet custT="1"/>
      <dgm:spPr/>
      <dgm:t>
        <a:bodyPr/>
        <a:lstStyle/>
        <a:p>
          <a:pPr algn="just" rtl="1"/>
          <a:r>
            <a:rPr lang="ar-SA" sz="3200" dirty="0"/>
            <a:t>يستحب أن يدعو الرجل بالخير عند اجتماعه بزوجته لأول</a:t>
          </a:r>
          <a:r>
            <a:rPr lang="en-US" sz="3200" dirty="0"/>
            <a:t> </a:t>
          </a:r>
          <a:r>
            <a:rPr lang="ar-SA" sz="3200" dirty="0"/>
            <a:t>مرة </a:t>
          </a:r>
          <a:endParaRPr lang="en-US" sz="3200" dirty="0"/>
        </a:p>
      </dgm:t>
    </dgm:pt>
    <dgm:pt modelId="{D34187BB-58C4-C44E-B28E-74B3A567F9B6}" type="parTrans" cxnId="{CAF4C1E2-A1C2-E340-8065-F35FC51D9233}">
      <dgm:prSet/>
      <dgm:spPr/>
      <dgm:t>
        <a:bodyPr/>
        <a:lstStyle/>
        <a:p>
          <a:endParaRPr lang="en-US"/>
        </a:p>
      </dgm:t>
    </dgm:pt>
    <dgm:pt modelId="{AD628136-B07D-024B-AD67-E08545C9D544}" type="sibTrans" cxnId="{CAF4C1E2-A1C2-E340-8065-F35FC51D9233}">
      <dgm:prSet/>
      <dgm:spPr/>
      <dgm:t>
        <a:bodyPr/>
        <a:lstStyle/>
        <a:p>
          <a:endParaRPr lang="en-US"/>
        </a:p>
      </dgm:t>
    </dgm:pt>
    <dgm:pt modelId="{824BDFF3-24D7-D842-8CFF-E58222FE1C57}">
      <dgm:prSet phldrT="[Text]"/>
      <dgm:spPr/>
      <dgm:t>
        <a:bodyPr/>
        <a:lstStyle/>
        <a:p>
          <a:r>
            <a:rPr lang="ar-SA" dirty="0"/>
            <a:t>الإباحة إذا استطاع الصبر عن النساء ولم يكن له رغبة بالنسل، ولم يؤثر الزواج على عباداته في النوافل</a:t>
          </a:r>
          <a:endParaRPr lang="en-US" dirty="0"/>
        </a:p>
      </dgm:t>
    </dgm:pt>
    <dgm:pt modelId="{722D821B-B36A-D442-B586-5E98D78D1DD0}" type="parTrans" cxnId="{9E6822EB-D9E7-9442-93DC-CBEFADE0E265}">
      <dgm:prSet/>
      <dgm:spPr/>
      <dgm:t>
        <a:bodyPr/>
        <a:lstStyle/>
        <a:p>
          <a:endParaRPr lang="en-US"/>
        </a:p>
      </dgm:t>
    </dgm:pt>
    <dgm:pt modelId="{F0643BF3-6570-E44E-93CD-5610A0DE0714}" type="sibTrans" cxnId="{9E6822EB-D9E7-9442-93DC-CBEFADE0E265}">
      <dgm:prSet/>
      <dgm:spPr/>
      <dgm:t>
        <a:bodyPr/>
        <a:lstStyle/>
        <a:p>
          <a:endParaRPr lang="en-US"/>
        </a:p>
      </dgm:t>
    </dgm:pt>
    <dgm:pt modelId="{7C284789-AD9E-1444-BC2E-41D7F82D7CC7}" type="pres">
      <dgm:prSet presAssocID="{F1E2DAD3-929B-444E-9F46-E14388AFC254}" presName="linearFlow" presStyleCnt="0">
        <dgm:presLayoutVars>
          <dgm:dir/>
          <dgm:animLvl val="lvl"/>
          <dgm:resizeHandles val="exact"/>
        </dgm:presLayoutVars>
      </dgm:prSet>
      <dgm:spPr/>
    </dgm:pt>
    <dgm:pt modelId="{0320AF15-3607-6C4A-89E6-A70BC9B1AA89}" type="pres">
      <dgm:prSet presAssocID="{FAC6072D-2ADE-C043-B16F-B5CC2435F6E4}" presName="composite" presStyleCnt="0"/>
      <dgm:spPr/>
    </dgm:pt>
    <dgm:pt modelId="{573950DD-035B-0048-8089-3AFB239C2D0F}" type="pres">
      <dgm:prSet presAssocID="{FAC6072D-2ADE-C043-B16F-B5CC2435F6E4}" presName="parentText" presStyleLbl="alignNode1" presStyleIdx="0" presStyleCnt="5" custLinFactNeighborX="0" custLinFactNeighborY="7005">
        <dgm:presLayoutVars>
          <dgm:chMax val="1"/>
          <dgm:bulletEnabled val="1"/>
        </dgm:presLayoutVars>
      </dgm:prSet>
      <dgm:spPr/>
    </dgm:pt>
    <dgm:pt modelId="{4E82832A-C38A-9841-8792-45488D84F0FF}" type="pres">
      <dgm:prSet presAssocID="{FAC6072D-2ADE-C043-B16F-B5CC2435F6E4}" presName="descendantText" presStyleLbl="alignAcc1" presStyleIdx="0" presStyleCnt="5">
        <dgm:presLayoutVars>
          <dgm:bulletEnabled val="1"/>
        </dgm:presLayoutVars>
      </dgm:prSet>
      <dgm:spPr/>
    </dgm:pt>
    <dgm:pt modelId="{979F2F1B-A1BF-3841-92DD-1891B03CE7AC}" type="pres">
      <dgm:prSet presAssocID="{FACBC7E7-1CC3-6047-8FB1-45F2BE36920F}" presName="sp" presStyleCnt="0"/>
      <dgm:spPr/>
    </dgm:pt>
    <dgm:pt modelId="{4AB5C2DA-A958-864B-9765-4F936297A154}" type="pres">
      <dgm:prSet presAssocID="{11A129F4-126D-CC4E-855A-1DC2AF538D65}" presName="composite" presStyleCnt="0"/>
      <dgm:spPr/>
    </dgm:pt>
    <dgm:pt modelId="{BBE407FE-C8D1-F644-AF14-FE3DD4BF2F13}" type="pres">
      <dgm:prSet presAssocID="{11A129F4-126D-CC4E-855A-1DC2AF538D65}" presName="parentText" presStyleLbl="alignNode1" presStyleIdx="1" presStyleCnt="5" custScaleX="98098" custScaleY="118155" custLinFactNeighborX="0" custLinFactNeighborY="6845">
        <dgm:presLayoutVars>
          <dgm:chMax val="1"/>
          <dgm:bulletEnabled val="1"/>
        </dgm:presLayoutVars>
      </dgm:prSet>
      <dgm:spPr/>
    </dgm:pt>
    <dgm:pt modelId="{01F80639-CCFA-B147-BB39-6F2A59C68BAB}" type="pres">
      <dgm:prSet presAssocID="{11A129F4-126D-CC4E-855A-1DC2AF538D65}" presName="descendantText" presStyleLbl="alignAcc1" presStyleIdx="1" presStyleCnt="5" custLinFactNeighborX="100" custLinFactNeighborY="-32782">
        <dgm:presLayoutVars>
          <dgm:bulletEnabled val="1"/>
        </dgm:presLayoutVars>
      </dgm:prSet>
      <dgm:spPr/>
    </dgm:pt>
    <dgm:pt modelId="{83718CC9-71CD-7E49-A53D-054BAED0AFE2}" type="pres">
      <dgm:prSet presAssocID="{35C49369-07DE-6945-942A-A2A61BCD6187}" presName="sp" presStyleCnt="0"/>
      <dgm:spPr/>
    </dgm:pt>
    <dgm:pt modelId="{A08423D6-2AE8-9C46-A966-0BAC1B5B45D6}" type="pres">
      <dgm:prSet presAssocID="{A9C412E2-1A4C-074B-B35B-67CB8DDA8D49}" presName="composite" presStyleCnt="0"/>
      <dgm:spPr/>
    </dgm:pt>
    <dgm:pt modelId="{AE13C591-CF05-9542-9B55-DD6CDB37B833}" type="pres">
      <dgm:prSet presAssocID="{A9C412E2-1A4C-074B-B35B-67CB8DDA8D49}" presName="parentText" presStyleLbl="alignNode1" presStyleIdx="2" presStyleCnt="5" custLinFactNeighborY="1065">
        <dgm:presLayoutVars>
          <dgm:chMax val="1"/>
          <dgm:bulletEnabled val="1"/>
        </dgm:presLayoutVars>
      </dgm:prSet>
      <dgm:spPr/>
    </dgm:pt>
    <dgm:pt modelId="{198D2647-DB99-8848-836F-99ABEA640E06}" type="pres">
      <dgm:prSet presAssocID="{A9C412E2-1A4C-074B-B35B-67CB8DDA8D49}" presName="descendantText" presStyleLbl="alignAcc1" presStyleIdx="2" presStyleCnt="5" custLinFactNeighborX="15" custLinFactNeighborY="-23556">
        <dgm:presLayoutVars>
          <dgm:bulletEnabled val="1"/>
        </dgm:presLayoutVars>
      </dgm:prSet>
      <dgm:spPr/>
    </dgm:pt>
    <dgm:pt modelId="{BD5D9D82-4346-B64A-BF39-463AC030A30D}" type="pres">
      <dgm:prSet presAssocID="{85BF37EE-E53B-5C41-9568-0DD454D3DA75}" presName="sp" presStyleCnt="0"/>
      <dgm:spPr/>
    </dgm:pt>
    <dgm:pt modelId="{538947C5-81B7-E44A-832E-67FAD29B10E0}" type="pres">
      <dgm:prSet presAssocID="{D8CBA49C-E4A3-3240-B200-2E3AD67E3F41}" presName="composite" presStyleCnt="0"/>
      <dgm:spPr/>
    </dgm:pt>
    <dgm:pt modelId="{4FD26BCD-CBE4-FF4C-BF5F-F0497D89D087}" type="pres">
      <dgm:prSet presAssocID="{D8CBA49C-E4A3-3240-B200-2E3AD67E3F41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E580951E-2755-B64F-841F-537DF231F8A6}" type="pres">
      <dgm:prSet presAssocID="{D8CBA49C-E4A3-3240-B200-2E3AD67E3F41}" presName="descendantText" presStyleLbl="alignAcc1" presStyleIdx="3" presStyleCnt="5" custScaleX="100060" custScaleY="144171" custLinFactNeighborX="-15" custLinFactNeighborY="5676">
        <dgm:presLayoutVars>
          <dgm:bulletEnabled val="1"/>
        </dgm:presLayoutVars>
      </dgm:prSet>
      <dgm:spPr/>
    </dgm:pt>
    <dgm:pt modelId="{2E9B199F-4A88-C146-80C4-3114131BFFB4}" type="pres">
      <dgm:prSet presAssocID="{D4FA97A7-8AB6-4747-9F80-97D211CFC9BE}" presName="sp" presStyleCnt="0"/>
      <dgm:spPr/>
    </dgm:pt>
    <dgm:pt modelId="{C70E14B7-12D7-A44C-B26B-E2BA95EDEB0A}" type="pres">
      <dgm:prSet presAssocID="{824BDFF3-24D7-D842-8CFF-E58222FE1C57}" presName="composite" presStyleCnt="0"/>
      <dgm:spPr/>
    </dgm:pt>
    <dgm:pt modelId="{CE3F551F-141F-074E-91C3-8726984528F4}" type="pres">
      <dgm:prSet presAssocID="{824BDFF3-24D7-D842-8CFF-E58222FE1C57}" presName="parentText" presStyleLbl="alignNode1" presStyleIdx="4" presStyleCnt="5" custLinFactNeighborY="-71698">
        <dgm:presLayoutVars>
          <dgm:chMax val="1"/>
          <dgm:bulletEnabled val="1"/>
        </dgm:presLayoutVars>
      </dgm:prSet>
      <dgm:spPr/>
    </dgm:pt>
    <dgm:pt modelId="{CECC3C76-DAB1-454D-989B-25F260A796A0}" type="pres">
      <dgm:prSet presAssocID="{824BDFF3-24D7-D842-8CFF-E58222FE1C57}" presName="descendantText" presStyleLbl="alignAcc1" presStyleIdx="4" presStyleCnt="5" custLinFactNeighborX="1038" custLinFactNeighborY="19345">
        <dgm:presLayoutVars>
          <dgm:bulletEnabled val="1"/>
        </dgm:presLayoutVars>
      </dgm:prSet>
      <dgm:spPr/>
    </dgm:pt>
  </dgm:ptLst>
  <dgm:cxnLst>
    <dgm:cxn modelId="{F3FCA101-1CC1-8B4A-B22B-1CACB728EF9F}" type="presOf" srcId="{B62F6BF6-61DE-C843-8576-C3E0EB5819AD}" destId="{198D2647-DB99-8848-836F-99ABEA640E06}" srcOrd="0" destOrd="0" presId="urn:microsoft.com/office/officeart/2005/8/layout/chevron2"/>
    <dgm:cxn modelId="{FF4A6737-2069-2044-ADB5-35FB20406823}" srcId="{F1E2DAD3-929B-444E-9F46-E14388AFC254}" destId="{A9C412E2-1A4C-074B-B35B-67CB8DDA8D49}" srcOrd="2" destOrd="0" parTransId="{C77DC3BD-1C6A-CE4C-BBE0-611E4AD27C45}" sibTransId="{85BF37EE-E53B-5C41-9568-0DD454D3DA75}"/>
    <dgm:cxn modelId="{CF071940-15B3-C541-841F-2DE4E7C7B8B2}" srcId="{11A129F4-126D-CC4E-855A-1DC2AF538D65}" destId="{1B8AEB7E-3804-B74B-AE30-A2EDE1BBAC53}" srcOrd="0" destOrd="0" parTransId="{1D3D660A-9237-DF42-BAA5-1A3290FA5158}" sibTransId="{05C0F85F-B688-0749-8796-F428374E5809}"/>
    <dgm:cxn modelId="{27021153-C7BC-C94E-8199-ECAA8B23D6F1}" srcId="{F1E2DAD3-929B-444E-9F46-E14388AFC254}" destId="{D8CBA49C-E4A3-3240-B200-2E3AD67E3F41}" srcOrd="3" destOrd="0" parTransId="{BD458E6B-C4A3-5443-A676-410CAED9A48B}" sibTransId="{D4FA97A7-8AB6-4747-9F80-97D211CFC9BE}"/>
    <dgm:cxn modelId="{83CEF756-C27B-5F44-A247-D4DBBC49751F}" type="presOf" srcId="{D8CBA49C-E4A3-3240-B200-2E3AD67E3F41}" destId="{4FD26BCD-CBE4-FF4C-BF5F-F0497D89D087}" srcOrd="0" destOrd="0" presId="urn:microsoft.com/office/officeart/2005/8/layout/chevron2"/>
    <dgm:cxn modelId="{BED0D365-D8AE-1C4F-A9D0-6ECB69BFBF34}" srcId="{F1E2DAD3-929B-444E-9F46-E14388AFC254}" destId="{11A129F4-126D-CC4E-855A-1DC2AF538D65}" srcOrd="1" destOrd="0" parTransId="{B554BAA0-677B-6949-BA23-A5A041EA1344}" sibTransId="{35C49369-07DE-6945-942A-A2A61BCD6187}"/>
    <dgm:cxn modelId="{0C06EF72-8447-E640-844B-B297090E642F}" type="presOf" srcId="{AB767568-0704-CF4F-8335-0790034E7351}" destId="{4E82832A-C38A-9841-8792-45488D84F0FF}" srcOrd="0" destOrd="0" presId="urn:microsoft.com/office/officeart/2005/8/layout/chevron2"/>
    <dgm:cxn modelId="{9EEC8B73-6BA2-074D-9A55-0710A149F1E3}" type="presOf" srcId="{11A129F4-126D-CC4E-855A-1DC2AF538D65}" destId="{BBE407FE-C8D1-F644-AF14-FE3DD4BF2F13}" srcOrd="0" destOrd="0" presId="urn:microsoft.com/office/officeart/2005/8/layout/chevron2"/>
    <dgm:cxn modelId="{316B6299-0416-5E40-B769-90AE2D17DA64}" srcId="{F1E2DAD3-929B-444E-9F46-E14388AFC254}" destId="{FAC6072D-2ADE-C043-B16F-B5CC2435F6E4}" srcOrd="0" destOrd="0" parTransId="{9FD2E8E1-5693-0345-A87A-81AA04194440}" sibTransId="{FACBC7E7-1CC3-6047-8FB1-45F2BE36920F}"/>
    <dgm:cxn modelId="{2619EEAA-421F-024C-92BB-41675F49E5E2}" srcId="{A9C412E2-1A4C-074B-B35B-67CB8DDA8D49}" destId="{B62F6BF6-61DE-C843-8576-C3E0EB5819AD}" srcOrd="0" destOrd="0" parTransId="{9C3A668D-332C-3E4B-AC8B-B84B8AC2BD39}" sibTransId="{67DADC3B-CC59-D54E-84C9-D894BA3E4083}"/>
    <dgm:cxn modelId="{8F26A2BA-A384-504C-B9D1-357AB53322AF}" type="presOf" srcId="{FAC6072D-2ADE-C043-B16F-B5CC2435F6E4}" destId="{573950DD-035B-0048-8089-3AFB239C2D0F}" srcOrd="0" destOrd="0" presId="urn:microsoft.com/office/officeart/2005/8/layout/chevron2"/>
    <dgm:cxn modelId="{4946D6BA-AF94-D247-A590-41DB7163A481}" type="presOf" srcId="{1B8AEB7E-3804-B74B-AE30-A2EDE1BBAC53}" destId="{01F80639-CCFA-B147-BB39-6F2A59C68BAB}" srcOrd="0" destOrd="0" presId="urn:microsoft.com/office/officeart/2005/8/layout/chevron2"/>
    <dgm:cxn modelId="{F3E05CBE-82E7-4540-A8F8-598166C1D9C8}" type="presOf" srcId="{D68B108A-4A67-5B46-B673-7A24CAF47ECF}" destId="{E580951E-2755-B64F-841F-537DF231F8A6}" srcOrd="0" destOrd="0" presId="urn:microsoft.com/office/officeart/2005/8/layout/chevron2"/>
    <dgm:cxn modelId="{B19D2BCF-F78C-2940-A423-9B4346489FBA}" type="presOf" srcId="{F1E2DAD3-929B-444E-9F46-E14388AFC254}" destId="{7C284789-AD9E-1444-BC2E-41D7F82D7CC7}" srcOrd="0" destOrd="0" presId="urn:microsoft.com/office/officeart/2005/8/layout/chevron2"/>
    <dgm:cxn modelId="{D13115E0-918D-1A4B-A588-EF154307147D}" srcId="{FAC6072D-2ADE-C043-B16F-B5CC2435F6E4}" destId="{AB767568-0704-CF4F-8335-0790034E7351}" srcOrd="0" destOrd="0" parTransId="{76723903-0E81-924F-89C7-91E27CBF921C}" sibTransId="{53DFB863-77FD-9040-9FD5-82375059FA0E}"/>
    <dgm:cxn modelId="{CAF4C1E2-A1C2-E340-8065-F35FC51D9233}" srcId="{D8CBA49C-E4A3-3240-B200-2E3AD67E3F41}" destId="{D68B108A-4A67-5B46-B673-7A24CAF47ECF}" srcOrd="0" destOrd="0" parTransId="{D34187BB-58C4-C44E-B28E-74B3A567F9B6}" sibTransId="{AD628136-B07D-024B-AD67-E08545C9D544}"/>
    <dgm:cxn modelId="{AD2F79E8-F81F-3042-A4C9-DAB4EDD6F399}" type="presOf" srcId="{824BDFF3-24D7-D842-8CFF-E58222FE1C57}" destId="{CE3F551F-141F-074E-91C3-8726984528F4}" srcOrd="0" destOrd="0" presId="urn:microsoft.com/office/officeart/2005/8/layout/chevron2"/>
    <dgm:cxn modelId="{9E6822EB-D9E7-9442-93DC-CBEFADE0E265}" srcId="{F1E2DAD3-929B-444E-9F46-E14388AFC254}" destId="{824BDFF3-24D7-D842-8CFF-E58222FE1C57}" srcOrd="4" destOrd="0" parTransId="{722D821B-B36A-D442-B586-5E98D78D1DD0}" sibTransId="{F0643BF3-6570-E44E-93CD-5610A0DE0714}"/>
    <dgm:cxn modelId="{2A4A81F7-7068-FA41-AA76-AEDE9EF9C0B6}" type="presOf" srcId="{A9C412E2-1A4C-074B-B35B-67CB8DDA8D49}" destId="{AE13C591-CF05-9542-9B55-DD6CDB37B833}" srcOrd="0" destOrd="0" presId="urn:microsoft.com/office/officeart/2005/8/layout/chevron2"/>
    <dgm:cxn modelId="{F61B5200-CC82-604A-880B-EC7F65079638}" type="presParOf" srcId="{7C284789-AD9E-1444-BC2E-41D7F82D7CC7}" destId="{0320AF15-3607-6C4A-89E6-A70BC9B1AA89}" srcOrd="0" destOrd="0" presId="urn:microsoft.com/office/officeart/2005/8/layout/chevron2"/>
    <dgm:cxn modelId="{A8AEF6DB-0AB2-164C-8BF0-42F17607EA09}" type="presParOf" srcId="{0320AF15-3607-6C4A-89E6-A70BC9B1AA89}" destId="{573950DD-035B-0048-8089-3AFB239C2D0F}" srcOrd="0" destOrd="0" presId="urn:microsoft.com/office/officeart/2005/8/layout/chevron2"/>
    <dgm:cxn modelId="{DB39F247-5616-8A4B-B76B-C2B9A1F97B72}" type="presParOf" srcId="{0320AF15-3607-6C4A-89E6-A70BC9B1AA89}" destId="{4E82832A-C38A-9841-8792-45488D84F0FF}" srcOrd="1" destOrd="0" presId="urn:microsoft.com/office/officeart/2005/8/layout/chevron2"/>
    <dgm:cxn modelId="{97B6A29F-9160-4E46-8B35-274BD70CF3F0}" type="presParOf" srcId="{7C284789-AD9E-1444-BC2E-41D7F82D7CC7}" destId="{979F2F1B-A1BF-3841-92DD-1891B03CE7AC}" srcOrd="1" destOrd="0" presId="urn:microsoft.com/office/officeart/2005/8/layout/chevron2"/>
    <dgm:cxn modelId="{C5BA55CE-6F42-D749-8DAD-074F146ED3B4}" type="presParOf" srcId="{7C284789-AD9E-1444-BC2E-41D7F82D7CC7}" destId="{4AB5C2DA-A958-864B-9765-4F936297A154}" srcOrd="2" destOrd="0" presId="urn:microsoft.com/office/officeart/2005/8/layout/chevron2"/>
    <dgm:cxn modelId="{D5B3053A-9879-3842-97C5-1C236187BC79}" type="presParOf" srcId="{4AB5C2DA-A958-864B-9765-4F936297A154}" destId="{BBE407FE-C8D1-F644-AF14-FE3DD4BF2F13}" srcOrd="0" destOrd="0" presId="urn:microsoft.com/office/officeart/2005/8/layout/chevron2"/>
    <dgm:cxn modelId="{D628B98B-D649-134E-BBF8-95F3373D5512}" type="presParOf" srcId="{4AB5C2DA-A958-864B-9765-4F936297A154}" destId="{01F80639-CCFA-B147-BB39-6F2A59C68BAB}" srcOrd="1" destOrd="0" presId="urn:microsoft.com/office/officeart/2005/8/layout/chevron2"/>
    <dgm:cxn modelId="{6430DA40-3C9A-BD4F-A11D-7A69A1CA50EA}" type="presParOf" srcId="{7C284789-AD9E-1444-BC2E-41D7F82D7CC7}" destId="{83718CC9-71CD-7E49-A53D-054BAED0AFE2}" srcOrd="3" destOrd="0" presId="urn:microsoft.com/office/officeart/2005/8/layout/chevron2"/>
    <dgm:cxn modelId="{5990DD92-38C6-BB4A-8A00-9475A526DAE4}" type="presParOf" srcId="{7C284789-AD9E-1444-BC2E-41D7F82D7CC7}" destId="{A08423D6-2AE8-9C46-A966-0BAC1B5B45D6}" srcOrd="4" destOrd="0" presId="urn:microsoft.com/office/officeart/2005/8/layout/chevron2"/>
    <dgm:cxn modelId="{188C8D4F-208D-EB4A-8F21-241D38747773}" type="presParOf" srcId="{A08423D6-2AE8-9C46-A966-0BAC1B5B45D6}" destId="{AE13C591-CF05-9542-9B55-DD6CDB37B833}" srcOrd="0" destOrd="0" presId="urn:microsoft.com/office/officeart/2005/8/layout/chevron2"/>
    <dgm:cxn modelId="{62A022F5-03A1-D445-8C3E-D2C555B28891}" type="presParOf" srcId="{A08423D6-2AE8-9C46-A966-0BAC1B5B45D6}" destId="{198D2647-DB99-8848-836F-99ABEA640E06}" srcOrd="1" destOrd="0" presId="urn:microsoft.com/office/officeart/2005/8/layout/chevron2"/>
    <dgm:cxn modelId="{EA389BA8-B93F-EB46-B796-D6E14A2DA8E0}" type="presParOf" srcId="{7C284789-AD9E-1444-BC2E-41D7F82D7CC7}" destId="{BD5D9D82-4346-B64A-BF39-463AC030A30D}" srcOrd="5" destOrd="0" presId="urn:microsoft.com/office/officeart/2005/8/layout/chevron2"/>
    <dgm:cxn modelId="{2C20F02C-6ECC-D64A-AD1C-04052A9728DE}" type="presParOf" srcId="{7C284789-AD9E-1444-BC2E-41D7F82D7CC7}" destId="{538947C5-81B7-E44A-832E-67FAD29B10E0}" srcOrd="6" destOrd="0" presId="urn:microsoft.com/office/officeart/2005/8/layout/chevron2"/>
    <dgm:cxn modelId="{A02FC3F0-F4A2-1D4F-AFE0-B467C0B2A754}" type="presParOf" srcId="{538947C5-81B7-E44A-832E-67FAD29B10E0}" destId="{4FD26BCD-CBE4-FF4C-BF5F-F0497D89D087}" srcOrd="0" destOrd="0" presId="urn:microsoft.com/office/officeart/2005/8/layout/chevron2"/>
    <dgm:cxn modelId="{91E323D9-6F80-B344-8FFC-469C6E2D3D08}" type="presParOf" srcId="{538947C5-81B7-E44A-832E-67FAD29B10E0}" destId="{E580951E-2755-B64F-841F-537DF231F8A6}" srcOrd="1" destOrd="0" presId="urn:microsoft.com/office/officeart/2005/8/layout/chevron2"/>
    <dgm:cxn modelId="{FA47F9D6-DD82-874B-A069-CE93635E9D60}" type="presParOf" srcId="{7C284789-AD9E-1444-BC2E-41D7F82D7CC7}" destId="{2E9B199F-4A88-C146-80C4-3114131BFFB4}" srcOrd="7" destOrd="0" presId="urn:microsoft.com/office/officeart/2005/8/layout/chevron2"/>
    <dgm:cxn modelId="{CAA7184C-A9ED-784B-AB6C-FFF31FCE385B}" type="presParOf" srcId="{7C284789-AD9E-1444-BC2E-41D7F82D7CC7}" destId="{C70E14B7-12D7-A44C-B26B-E2BA95EDEB0A}" srcOrd="8" destOrd="0" presId="urn:microsoft.com/office/officeart/2005/8/layout/chevron2"/>
    <dgm:cxn modelId="{ABD479EB-03DC-354F-8E22-B394FC9D18D4}" type="presParOf" srcId="{C70E14B7-12D7-A44C-B26B-E2BA95EDEB0A}" destId="{CE3F551F-141F-074E-91C3-8726984528F4}" srcOrd="0" destOrd="0" presId="urn:microsoft.com/office/officeart/2005/8/layout/chevron2"/>
    <dgm:cxn modelId="{1A6721D7-D80A-B145-8DFA-C9305BC710D1}" type="presParOf" srcId="{C70E14B7-12D7-A44C-B26B-E2BA95EDEB0A}" destId="{CECC3C76-DAB1-454D-989B-25F260A796A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DB4C5-BDA7-9646-9029-E3B1212778E8}">
      <dsp:nvSpPr>
        <dsp:cNvPr id="0" name=""/>
        <dsp:cNvSpPr/>
      </dsp:nvSpPr>
      <dsp:spPr>
        <a:xfrm>
          <a:off x="4616546" y="117836"/>
          <a:ext cx="1427410" cy="11342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b="1" kern="1200" dirty="0"/>
            <a:t>تعريف الزواج</a:t>
          </a:r>
          <a:r>
            <a:rPr lang="ar-SA" sz="2400" kern="1200" dirty="0"/>
            <a:t> </a:t>
          </a:r>
          <a:endParaRPr lang="en-US" sz="2400" kern="1200" dirty="0"/>
        </a:p>
      </dsp:txBody>
      <dsp:txXfrm>
        <a:off x="4671914" y="173204"/>
        <a:ext cx="1316674" cy="1023482"/>
      </dsp:txXfrm>
    </dsp:sp>
    <dsp:sp modelId="{7433778F-0746-3047-8946-38E155BE386B}">
      <dsp:nvSpPr>
        <dsp:cNvPr id="0" name=""/>
        <dsp:cNvSpPr/>
      </dsp:nvSpPr>
      <dsp:spPr>
        <a:xfrm>
          <a:off x="3681507" y="773009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2544506" y="132047"/>
              </a:moveTo>
              <a:arcTo wR="1856803" hR="1856803" stAng="17504303" swAng="108901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85C0D4-732F-A449-8132-3F93E341F8E3}">
      <dsp:nvSpPr>
        <dsp:cNvPr id="0" name=""/>
        <dsp:cNvSpPr/>
      </dsp:nvSpPr>
      <dsp:spPr>
        <a:xfrm>
          <a:off x="5950737" y="1335886"/>
          <a:ext cx="2290879" cy="927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b="1" kern="1200" dirty="0"/>
            <a:t>الحكم التكليفي للزواج </a:t>
          </a:r>
          <a:endParaRPr lang="en-US" sz="2400" kern="1200" dirty="0"/>
        </a:p>
      </dsp:txBody>
      <dsp:txXfrm>
        <a:off x="5996029" y="1381178"/>
        <a:ext cx="2200295" cy="837232"/>
      </dsp:txXfrm>
    </dsp:sp>
    <dsp:sp modelId="{75E9B686-77A3-D94E-8467-8A0EC2C59AA4}">
      <dsp:nvSpPr>
        <dsp:cNvPr id="0" name=""/>
        <dsp:cNvSpPr/>
      </dsp:nvSpPr>
      <dsp:spPr>
        <a:xfrm>
          <a:off x="3510629" y="792289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3707136" y="1701921"/>
              </a:moveTo>
              <a:arcTo wR="1856803" hR="1856803" stAng="21312912" swAng="133209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DFF344-2083-324E-B4EC-3DBEF005DA21}">
      <dsp:nvSpPr>
        <dsp:cNvPr id="0" name=""/>
        <dsp:cNvSpPr/>
      </dsp:nvSpPr>
      <dsp:spPr>
        <a:xfrm>
          <a:off x="5546122" y="3422372"/>
          <a:ext cx="2242861" cy="927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b="1" kern="1200" dirty="0"/>
            <a:t>خصائص عقد النكاح </a:t>
          </a:r>
          <a:endParaRPr lang="en-US" sz="2400" kern="1200" dirty="0"/>
        </a:p>
      </dsp:txBody>
      <dsp:txXfrm>
        <a:off x="5591414" y="3467664"/>
        <a:ext cx="2152277" cy="837232"/>
      </dsp:txXfrm>
    </dsp:sp>
    <dsp:sp modelId="{03D8E981-3751-9949-A1E4-695430D6F94E}">
      <dsp:nvSpPr>
        <dsp:cNvPr id="0" name=""/>
        <dsp:cNvSpPr/>
      </dsp:nvSpPr>
      <dsp:spPr>
        <a:xfrm>
          <a:off x="4441884" y="721951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1238971" y="3607804"/>
              </a:moveTo>
              <a:arcTo wR="1856803" hR="1856803" stAng="6566109" swAng="35960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3C953C-D79C-BD45-8864-E8AD90549FB4}">
      <dsp:nvSpPr>
        <dsp:cNvPr id="0" name=""/>
        <dsp:cNvSpPr/>
      </dsp:nvSpPr>
      <dsp:spPr>
        <a:xfrm>
          <a:off x="3034150" y="3411856"/>
          <a:ext cx="2409397" cy="927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b="1" kern="1200" dirty="0"/>
            <a:t>سنن النكاح</a:t>
          </a:r>
          <a:endParaRPr lang="en-US" sz="2400" kern="1200" dirty="0"/>
        </a:p>
      </dsp:txBody>
      <dsp:txXfrm>
        <a:off x="3079442" y="3457148"/>
        <a:ext cx="2318813" cy="837232"/>
      </dsp:txXfrm>
    </dsp:sp>
    <dsp:sp modelId="{A96C654A-E100-FE40-9A43-0AA11E492CA5}">
      <dsp:nvSpPr>
        <dsp:cNvPr id="0" name=""/>
        <dsp:cNvSpPr/>
      </dsp:nvSpPr>
      <dsp:spPr>
        <a:xfrm>
          <a:off x="3473447" y="516775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197297" y="2689725"/>
              </a:moveTo>
              <a:arcTo wR="1856803" hR="1856803" stAng="9200850" swAng="136192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28BBFC-0BCC-6B41-86AA-48EEE76BA3A4}">
      <dsp:nvSpPr>
        <dsp:cNvPr id="0" name=""/>
        <dsp:cNvSpPr/>
      </dsp:nvSpPr>
      <dsp:spPr>
        <a:xfrm>
          <a:off x="2273982" y="1335886"/>
          <a:ext cx="2580686" cy="927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b="1" kern="1200" dirty="0"/>
            <a:t>الملخص</a:t>
          </a:r>
          <a:endParaRPr lang="en-US" sz="2400" kern="1200" dirty="0"/>
        </a:p>
      </dsp:txBody>
      <dsp:txXfrm>
        <a:off x="2319274" y="1381178"/>
        <a:ext cx="2490102" cy="837232"/>
      </dsp:txXfrm>
    </dsp:sp>
    <dsp:sp modelId="{869E1EEB-BEB1-5843-8E0B-CB76C2B06DD0}">
      <dsp:nvSpPr>
        <dsp:cNvPr id="0" name=""/>
        <dsp:cNvSpPr/>
      </dsp:nvSpPr>
      <dsp:spPr>
        <a:xfrm>
          <a:off x="3265388" y="773009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666040" y="432092"/>
              </a:moveTo>
              <a:arcTo wR="1856803" hR="1856803" stAng="13806683" swAng="108901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809579-BEE4-7748-B2D4-21B9962ADA3A}">
      <dsp:nvSpPr>
        <dsp:cNvPr id="0" name=""/>
        <dsp:cNvSpPr/>
      </dsp:nvSpPr>
      <dsp:spPr>
        <a:xfrm>
          <a:off x="4987677" y="1958102"/>
          <a:ext cx="2393235" cy="2393235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دليل مشروعيته</a:t>
          </a:r>
          <a:r>
            <a:rPr lang="en-US" sz="1900" kern="1200" dirty="0"/>
            <a:t> </a:t>
          </a:r>
          <a:r>
            <a:rPr lang="ar-SA" sz="1900" kern="1200" dirty="0"/>
            <a:t> من الكتاب والسنة</a:t>
          </a:r>
          <a:endParaRPr lang="en-US" sz="1900" kern="1200" dirty="0"/>
        </a:p>
      </dsp:txBody>
      <dsp:txXfrm>
        <a:off x="5468824" y="2518706"/>
        <a:ext cx="1430941" cy="1230172"/>
      </dsp:txXfrm>
    </dsp:sp>
    <dsp:sp modelId="{DD76C447-D588-5A46-9E6D-0A2F8A5FB352}">
      <dsp:nvSpPr>
        <dsp:cNvPr id="0" name=""/>
        <dsp:cNvSpPr/>
      </dsp:nvSpPr>
      <dsp:spPr>
        <a:xfrm>
          <a:off x="3484055" y="1369418"/>
          <a:ext cx="1773744" cy="1828397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الزواج في الاصطلاح</a:t>
          </a:r>
          <a:endParaRPr lang="en-US" sz="1900" kern="1200" dirty="0"/>
        </a:p>
      </dsp:txBody>
      <dsp:txXfrm>
        <a:off x="3930600" y="1826726"/>
        <a:ext cx="880654" cy="913781"/>
      </dsp:txXfrm>
    </dsp:sp>
    <dsp:sp modelId="{327CEA07-5AD8-4E43-924B-8C5FE5A2CD58}">
      <dsp:nvSpPr>
        <dsp:cNvPr id="0" name=""/>
        <dsp:cNvSpPr/>
      </dsp:nvSpPr>
      <dsp:spPr>
        <a:xfrm rot="20700000">
          <a:off x="4622682" y="191636"/>
          <a:ext cx="1705369" cy="1705369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الزواج في اللغة  </a:t>
          </a:r>
          <a:endParaRPr lang="en-US" sz="1900" kern="1200" dirty="0"/>
        </a:p>
      </dsp:txBody>
      <dsp:txXfrm rot="-20700000">
        <a:off x="4996719" y="565673"/>
        <a:ext cx="957294" cy="957294"/>
      </dsp:txXfrm>
    </dsp:sp>
    <dsp:sp modelId="{534D56F9-3B7E-1E4C-B52A-5253273348CC}">
      <dsp:nvSpPr>
        <dsp:cNvPr id="0" name=""/>
        <dsp:cNvSpPr/>
      </dsp:nvSpPr>
      <dsp:spPr>
        <a:xfrm>
          <a:off x="4857933" y="1595986"/>
          <a:ext cx="3063341" cy="3063341"/>
        </a:xfrm>
        <a:prstGeom prst="circularArrow">
          <a:avLst>
            <a:gd name="adj1" fmla="val 4687"/>
            <a:gd name="adj2" fmla="val 299029"/>
            <a:gd name="adj3" fmla="val 2519837"/>
            <a:gd name="adj4" fmla="val 15853391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92A478-3A92-8143-8B98-541085827E59}">
      <dsp:nvSpPr>
        <dsp:cNvPr id="0" name=""/>
        <dsp:cNvSpPr/>
      </dsp:nvSpPr>
      <dsp:spPr>
        <a:xfrm>
          <a:off x="3339559" y="1006639"/>
          <a:ext cx="2225709" cy="2225709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CAB7EE-7125-CF4D-88FA-B6B9AA086E1E}">
      <dsp:nvSpPr>
        <dsp:cNvPr id="0" name=""/>
        <dsp:cNvSpPr/>
      </dsp:nvSpPr>
      <dsp:spPr>
        <a:xfrm>
          <a:off x="4228212" y="-182577"/>
          <a:ext cx="2399762" cy="239976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04F573-7681-8442-A58F-35F1FB04CC42}">
      <dsp:nvSpPr>
        <dsp:cNvPr id="0" name=""/>
        <dsp:cNvSpPr/>
      </dsp:nvSpPr>
      <dsp:spPr>
        <a:xfrm>
          <a:off x="1931325" y="777905"/>
          <a:ext cx="2915152" cy="194440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)</a:t>
          </a:r>
          <a:r>
            <a:rPr lang="ar-SA" sz="2000" kern="1200" dirty="0"/>
            <a:t>يَا مَعْشَرَ الشَّبَابِ مَنِ اسْتَطَاعَ مِنْكُمُ الْبَاءَةَ فَلْيَتَزَوَّجْ فَإِنَّهُ أَغَضُّ لِلْبَصَرِ وَأَحْصَنُ لِلْفَرْجِ وَمَنْ لَمْ يَسْتَطِعْ فَعَلَيْهِ بِالصَّوْمِ فَإِنَّهُ لَهُ وِجَاءٌ)</a:t>
          </a:r>
          <a:endParaRPr lang="en-US" sz="2000" kern="1200" dirty="0"/>
        </a:p>
      </dsp:txBody>
      <dsp:txXfrm>
        <a:off x="2397750" y="777905"/>
        <a:ext cx="2448727" cy="1944406"/>
      </dsp:txXfrm>
    </dsp:sp>
    <dsp:sp modelId="{3366D195-BFC2-1240-8DC7-D2AE5BF8B7DD}">
      <dsp:nvSpPr>
        <dsp:cNvPr id="0" name=""/>
        <dsp:cNvSpPr/>
      </dsp:nvSpPr>
      <dsp:spPr>
        <a:xfrm>
          <a:off x="1931325" y="2722311"/>
          <a:ext cx="2915152" cy="194440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(أَنْتُمُ الَّذِينَ قُلْتُمْ كَذَا وَكَذَا أَمَا وَاللَّهِ إِنِّي لأَخْشَاكُمْ لِلَّهِ وَأَتْقَاكُمْ لَهُ، لَكِنِّي أَصُومُ وَأُفْطِرُ وَأُصَلِّي وَأَرْقُدُ وَأَتَزَوَّجُ النِّسَاءَ، فَمَنْ رَغِبَ عَنْ سُنَّتِي فَلَيْسَ مِنِّي)</a:t>
          </a:r>
          <a:endParaRPr lang="en-US" sz="2000" kern="1200" dirty="0"/>
        </a:p>
      </dsp:txBody>
      <dsp:txXfrm>
        <a:off x="2397750" y="2722311"/>
        <a:ext cx="2448727" cy="1944406"/>
      </dsp:txXfrm>
    </dsp:sp>
    <dsp:sp modelId="{D27707BE-8937-4D45-95FC-CE52E1C3B7DE}">
      <dsp:nvSpPr>
        <dsp:cNvPr id="0" name=""/>
        <dsp:cNvSpPr/>
      </dsp:nvSpPr>
      <dsp:spPr>
        <a:xfrm>
          <a:off x="0" y="0"/>
          <a:ext cx="1943434" cy="1943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200" kern="1200" dirty="0"/>
            <a:t>السنة المطهرة</a:t>
          </a:r>
          <a:endParaRPr lang="en-US" sz="4200" kern="1200" dirty="0"/>
        </a:p>
      </dsp:txBody>
      <dsp:txXfrm>
        <a:off x="284609" y="284609"/>
        <a:ext cx="1374216" cy="1374216"/>
      </dsp:txXfrm>
    </dsp:sp>
    <dsp:sp modelId="{EEC6AD30-F0C6-4F4D-85D4-579A80966754}">
      <dsp:nvSpPr>
        <dsp:cNvPr id="0" name=""/>
        <dsp:cNvSpPr/>
      </dsp:nvSpPr>
      <dsp:spPr>
        <a:xfrm>
          <a:off x="6789913" y="777905"/>
          <a:ext cx="3349108" cy="193437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الآية الكريمة: {</a:t>
          </a:r>
          <a:r>
            <a:rPr lang="ar-SA" sz="2000" kern="1200" dirty="0" err="1"/>
            <a:t>ٰ</a:t>
          </a:r>
          <a:r>
            <a:rPr lang="ar-SA" sz="2000" kern="1200" dirty="0"/>
            <a:t> </a:t>
          </a:r>
          <a:r>
            <a:rPr lang="ar-SA" sz="2000" kern="1200" dirty="0" err="1"/>
            <a:t>فَٱنكِحُوا</a:t>
          </a:r>
          <a:r>
            <a:rPr lang="ar-SA" sz="2000" kern="1200" dirty="0"/>
            <a:t>۟ مَا طَابَ لَكُم مِّنَ </a:t>
          </a:r>
          <a:r>
            <a:rPr lang="ar-SA" sz="2000" kern="1200" dirty="0" err="1"/>
            <a:t>ٱلنِّسَآءِ</a:t>
          </a:r>
          <a:r>
            <a:rPr lang="ar-SA" sz="2000" kern="1200" dirty="0"/>
            <a:t>} (النساء: 3)، </a:t>
          </a:r>
          <a:endParaRPr lang="en-US" sz="1300" kern="1200" dirty="0"/>
        </a:p>
      </dsp:txBody>
      <dsp:txXfrm>
        <a:off x="7325770" y="777905"/>
        <a:ext cx="2813251" cy="1934373"/>
      </dsp:txXfrm>
    </dsp:sp>
    <dsp:sp modelId="{076C3C59-A20D-5E4A-A782-465C8590E9D2}">
      <dsp:nvSpPr>
        <dsp:cNvPr id="0" name=""/>
        <dsp:cNvSpPr/>
      </dsp:nvSpPr>
      <dsp:spPr>
        <a:xfrm>
          <a:off x="6810879" y="2712278"/>
          <a:ext cx="3307176" cy="14875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الآية الكريمة: {وَأَنكِحُوا۟ </a:t>
          </a:r>
          <a:r>
            <a:rPr lang="ar-SA" sz="2000" kern="1200" dirty="0" err="1"/>
            <a:t>ٱلْأَيَـٰمَىٰ</a:t>
          </a:r>
          <a:r>
            <a:rPr lang="ar-SA" sz="2000" kern="1200" dirty="0"/>
            <a:t> مِنكُمْ </a:t>
          </a:r>
          <a:r>
            <a:rPr lang="ar-SA" sz="2000" kern="1200" dirty="0" err="1"/>
            <a:t>وَٱلصَّـٰلِحِينَ</a:t>
          </a:r>
          <a:r>
            <a:rPr lang="ar-SA" sz="2000" kern="1200" dirty="0"/>
            <a:t> مِنْ عِبَادِكُمْ </a:t>
          </a:r>
          <a:r>
            <a:rPr lang="ar-SA" sz="2000" kern="1200" dirty="0" err="1"/>
            <a:t>وَإِمَآئِكُمْ</a:t>
          </a:r>
          <a:r>
            <a:rPr lang="ar-SA" sz="2000" kern="1200" dirty="0"/>
            <a:t>} (النور: 32). </a:t>
          </a:r>
          <a:endParaRPr lang="en-US" sz="2000" kern="1200" dirty="0"/>
        </a:p>
      </dsp:txBody>
      <dsp:txXfrm>
        <a:off x="7340027" y="2712278"/>
        <a:ext cx="2778028" cy="1487587"/>
      </dsp:txXfrm>
    </dsp:sp>
    <dsp:sp modelId="{40B7065F-14A6-634B-92B6-C0D7196EEFF3}">
      <dsp:nvSpPr>
        <dsp:cNvPr id="0" name=""/>
        <dsp:cNvSpPr/>
      </dsp:nvSpPr>
      <dsp:spPr>
        <a:xfrm>
          <a:off x="4718776" y="22861"/>
          <a:ext cx="2470747" cy="1943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200" kern="1200" dirty="0"/>
            <a:t>القرآن الكريم</a:t>
          </a:r>
          <a:r>
            <a:rPr lang="en-US" sz="4200" kern="1200" baseline="0" dirty="0"/>
            <a:t> </a:t>
          </a:r>
          <a:endParaRPr lang="en-US" sz="4200" kern="1200" dirty="0"/>
        </a:p>
      </dsp:txBody>
      <dsp:txXfrm>
        <a:off x="5080609" y="307470"/>
        <a:ext cx="1747081" cy="13742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2BF4E4-62F7-5643-BC71-DEB76DF2CE5E}">
      <dsp:nvSpPr>
        <dsp:cNvPr id="0" name=""/>
        <dsp:cNvSpPr/>
      </dsp:nvSpPr>
      <dsp:spPr>
        <a:xfrm>
          <a:off x="3088769" y="100616"/>
          <a:ext cx="1955423" cy="91732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/>
        </a:p>
      </dsp:txBody>
      <dsp:txXfrm>
        <a:off x="3115636" y="127483"/>
        <a:ext cx="1901689" cy="863587"/>
      </dsp:txXfrm>
    </dsp:sp>
    <dsp:sp modelId="{7C5F03C1-6353-E24F-BAFE-176684E6F4CC}">
      <dsp:nvSpPr>
        <dsp:cNvPr id="0" name=""/>
        <dsp:cNvSpPr/>
      </dsp:nvSpPr>
      <dsp:spPr>
        <a:xfrm>
          <a:off x="5454683" y="72683"/>
          <a:ext cx="2880281" cy="127406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ctr" defTabSz="2444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500" kern="1200" dirty="0"/>
        </a:p>
      </dsp:txBody>
      <dsp:txXfrm>
        <a:off x="5491999" y="109999"/>
        <a:ext cx="2805649" cy="1199435"/>
      </dsp:txXfrm>
    </dsp:sp>
    <dsp:sp modelId="{341A9B39-BE9A-1547-BA04-9F6655EB6277}">
      <dsp:nvSpPr>
        <dsp:cNvPr id="0" name=""/>
        <dsp:cNvSpPr/>
      </dsp:nvSpPr>
      <dsp:spPr>
        <a:xfrm>
          <a:off x="5009054" y="3987800"/>
          <a:ext cx="687990" cy="687990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418045-FF4E-7F41-928A-8F0D6DF04F61}">
      <dsp:nvSpPr>
        <dsp:cNvPr id="0" name=""/>
        <dsp:cNvSpPr/>
      </dsp:nvSpPr>
      <dsp:spPr>
        <a:xfrm rot="240000">
          <a:off x="3288447" y="3692989"/>
          <a:ext cx="4129205" cy="2887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1A9C44-B137-D842-90C6-8C8B3C2B76DA}">
      <dsp:nvSpPr>
        <dsp:cNvPr id="0" name=""/>
        <dsp:cNvSpPr/>
      </dsp:nvSpPr>
      <dsp:spPr>
        <a:xfrm rot="240000">
          <a:off x="5767676" y="2971062"/>
          <a:ext cx="1647513" cy="7675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مباح</a:t>
          </a:r>
          <a:endParaRPr lang="en-US" sz="3200" kern="1200" dirty="0"/>
        </a:p>
      </dsp:txBody>
      <dsp:txXfrm>
        <a:off x="5805146" y="3008532"/>
        <a:ext cx="1572573" cy="692633"/>
      </dsp:txXfrm>
    </dsp:sp>
    <dsp:sp modelId="{DF15F169-85FE-D746-BF7A-B3AB4C3F5AF9}">
      <dsp:nvSpPr>
        <dsp:cNvPr id="0" name=""/>
        <dsp:cNvSpPr/>
      </dsp:nvSpPr>
      <dsp:spPr>
        <a:xfrm rot="240000">
          <a:off x="5827302" y="2145473"/>
          <a:ext cx="1647513" cy="7675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مستحب</a:t>
          </a:r>
          <a:endParaRPr lang="en-US" sz="3200" kern="1200" dirty="0"/>
        </a:p>
      </dsp:txBody>
      <dsp:txXfrm>
        <a:off x="5864772" y="2182943"/>
        <a:ext cx="1572573" cy="692633"/>
      </dsp:txXfrm>
    </dsp:sp>
    <dsp:sp modelId="{3353D421-9D0A-184E-89F4-1A950983E3F2}">
      <dsp:nvSpPr>
        <dsp:cNvPr id="0" name=""/>
        <dsp:cNvSpPr/>
      </dsp:nvSpPr>
      <dsp:spPr>
        <a:xfrm rot="240000">
          <a:off x="5886928" y="1338231"/>
          <a:ext cx="1647513" cy="7675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واجب</a:t>
          </a:r>
          <a:endParaRPr lang="en-US" sz="3200" kern="1200" dirty="0"/>
        </a:p>
      </dsp:txBody>
      <dsp:txXfrm>
        <a:off x="5924398" y="1375701"/>
        <a:ext cx="1572573" cy="692633"/>
      </dsp:txXfrm>
    </dsp:sp>
    <dsp:sp modelId="{2F4A7037-AEF1-B14B-ADA8-C47C958DD34E}">
      <dsp:nvSpPr>
        <dsp:cNvPr id="0" name=""/>
        <dsp:cNvSpPr/>
      </dsp:nvSpPr>
      <dsp:spPr>
        <a:xfrm rot="240000">
          <a:off x="3405574" y="2805944"/>
          <a:ext cx="1647513" cy="7675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حرام</a:t>
          </a:r>
          <a:endParaRPr lang="en-US" sz="3200" kern="1200" dirty="0"/>
        </a:p>
      </dsp:txBody>
      <dsp:txXfrm>
        <a:off x="3443044" y="2843414"/>
        <a:ext cx="1572573" cy="692633"/>
      </dsp:txXfrm>
    </dsp:sp>
    <dsp:sp modelId="{D59C5A83-9D15-1442-98BB-81D1DA6771D0}">
      <dsp:nvSpPr>
        <dsp:cNvPr id="0" name=""/>
        <dsp:cNvSpPr/>
      </dsp:nvSpPr>
      <dsp:spPr>
        <a:xfrm rot="240000">
          <a:off x="3465200" y="1980356"/>
          <a:ext cx="1647513" cy="7675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مكروه</a:t>
          </a:r>
          <a:endParaRPr lang="en-US" sz="3200" kern="1200" dirty="0"/>
        </a:p>
      </dsp:txBody>
      <dsp:txXfrm>
        <a:off x="3502670" y="2017826"/>
        <a:ext cx="1572573" cy="6926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3950DD-035B-0048-8089-3AFB239C2D0F}">
      <dsp:nvSpPr>
        <dsp:cNvPr id="0" name=""/>
        <dsp:cNvSpPr/>
      </dsp:nvSpPr>
      <dsp:spPr>
        <a:xfrm rot="5400000">
          <a:off x="-147883" y="212210"/>
          <a:ext cx="898921" cy="6061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u="sng" kern="1200" dirty="0"/>
            <a:t>الوجوب</a:t>
          </a:r>
          <a:endParaRPr lang="en-US" sz="2800" kern="1200" dirty="0">
            <a:solidFill>
              <a:schemeClr val="tx1"/>
            </a:solidFill>
          </a:endParaRPr>
        </a:p>
      </dsp:txBody>
      <dsp:txXfrm rot="-5400000">
        <a:off x="-1486" y="368877"/>
        <a:ext cx="606128" cy="292793"/>
      </dsp:txXfrm>
    </dsp:sp>
    <dsp:sp modelId="{4E82832A-C38A-9841-8792-45488D84F0FF}">
      <dsp:nvSpPr>
        <dsp:cNvPr id="0" name=""/>
        <dsp:cNvSpPr/>
      </dsp:nvSpPr>
      <dsp:spPr>
        <a:xfrm rot="5400000">
          <a:off x="4955295" y="-4347809"/>
          <a:ext cx="590283" cy="92915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just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800" kern="1200" dirty="0"/>
            <a:t>واجب إذا خاف على نفسه المشقة وعلى دينه الوقوع بالحرام</a:t>
          </a:r>
          <a:endParaRPr lang="en-US" sz="2800" kern="1200" dirty="0"/>
        </a:p>
      </dsp:txBody>
      <dsp:txXfrm rot="-5400000">
        <a:off x="604642" y="31659"/>
        <a:ext cx="9262776" cy="532653"/>
      </dsp:txXfrm>
    </dsp:sp>
    <dsp:sp modelId="{BBE407FE-C8D1-F644-AF14-FE3DD4BF2F13}">
      <dsp:nvSpPr>
        <dsp:cNvPr id="0" name=""/>
        <dsp:cNvSpPr/>
      </dsp:nvSpPr>
      <dsp:spPr>
        <a:xfrm rot="5400000">
          <a:off x="-235247" y="1086394"/>
          <a:ext cx="1062121" cy="5945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u="sng" kern="1200" dirty="0"/>
            <a:t>الاستحباب</a:t>
          </a:r>
          <a:r>
            <a:rPr lang="ar-SA" sz="2000" kern="1200" dirty="0"/>
            <a:t> </a:t>
          </a:r>
        </a:p>
      </dsp:txBody>
      <dsp:txXfrm rot="-5400000">
        <a:off x="-1485" y="1149933"/>
        <a:ext cx="594599" cy="467522"/>
      </dsp:txXfrm>
    </dsp:sp>
    <dsp:sp modelId="{01F80639-CCFA-B147-BB39-6F2A59C68BAB}">
      <dsp:nvSpPr>
        <dsp:cNvPr id="0" name=""/>
        <dsp:cNvSpPr/>
      </dsp:nvSpPr>
      <dsp:spPr>
        <a:xfrm rot="5400000">
          <a:off x="5265434" y="-3980298"/>
          <a:ext cx="590860" cy="99094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just" defTabSz="1422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3200" kern="1200" dirty="0"/>
            <a:t>المندوب كان معتدل الشهوة، ويملك المال ولم يشغل نفسه بالعبادة</a:t>
          </a:r>
          <a:endParaRPr lang="en-US" sz="3200" kern="1200" dirty="0"/>
        </a:p>
      </dsp:txBody>
      <dsp:txXfrm rot="-5400000">
        <a:off x="606129" y="707850"/>
        <a:ext cx="9880628" cy="533174"/>
      </dsp:txXfrm>
    </dsp:sp>
    <dsp:sp modelId="{AE13C591-CF05-9542-9B55-DD6CDB37B833}">
      <dsp:nvSpPr>
        <dsp:cNvPr id="0" name=""/>
        <dsp:cNvSpPr/>
      </dsp:nvSpPr>
      <dsp:spPr>
        <a:xfrm rot="5400000">
          <a:off x="-147883" y="1898530"/>
          <a:ext cx="898921" cy="6061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u="sng" kern="1200" dirty="0"/>
            <a:t>الإباحة</a:t>
          </a:r>
          <a:endParaRPr lang="en-US" sz="2800" kern="1200" dirty="0">
            <a:solidFill>
              <a:schemeClr val="tx1"/>
            </a:solidFill>
          </a:endParaRPr>
        </a:p>
      </dsp:txBody>
      <dsp:txXfrm rot="-5400000">
        <a:off x="-1486" y="2055197"/>
        <a:ext cx="606128" cy="292793"/>
      </dsp:txXfrm>
    </dsp:sp>
    <dsp:sp modelId="{198D2647-DB99-8848-836F-99ABEA640E06}">
      <dsp:nvSpPr>
        <dsp:cNvPr id="0" name=""/>
        <dsp:cNvSpPr/>
      </dsp:nvSpPr>
      <dsp:spPr>
        <a:xfrm rot="5400000">
          <a:off x="5265434" y="-3055928"/>
          <a:ext cx="590860" cy="99094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just" defTabSz="1422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3200" kern="1200" dirty="0"/>
            <a:t>الإباحة إذا استطاع الصبر عن النساء ولم يؤثر الزواج على عباداته</a:t>
          </a:r>
          <a:endParaRPr lang="en-US" sz="3200" kern="1200" dirty="0"/>
        </a:p>
      </dsp:txBody>
      <dsp:txXfrm rot="-5400000">
        <a:off x="606129" y="1632220"/>
        <a:ext cx="9880628" cy="533174"/>
      </dsp:txXfrm>
    </dsp:sp>
    <dsp:sp modelId="{4FD26BCD-CBE4-FF4C-BF5F-F0497D89D087}">
      <dsp:nvSpPr>
        <dsp:cNvPr id="0" name=""/>
        <dsp:cNvSpPr/>
      </dsp:nvSpPr>
      <dsp:spPr>
        <a:xfrm rot="5400000">
          <a:off x="-147883" y="2807710"/>
          <a:ext cx="898921" cy="6061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500" kern="1200" dirty="0"/>
            <a:t>واجب إذا خاف على نفسه المشقة وعلى دينه الوقوع بالحرام</a:t>
          </a:r>
          <a:endParaRPr lang="en-US" sz="500" kern="1200" dirty="0"/>
        </a:p>
      </dsp:txBody>
      <dsp:txXfrm rot="-5400000">
        <a:off x="-1486" y="2964377"/>
        <a:ext cx="606128" cy="292793"/>
      </dsp:txXfrm>
    </dsp:sp>
    <dsp:sp modelId="{E580951E-2755-B64F-841F-537DF231F8A6}">
      <dsp:nvSpPr>
        <dsp:cNvPr id="0" name=""/>
        <dsp:cNvSpPr/>
      </dsp:nvSpPr>
      <dsp:spPr>
        <a:xfrm rot="5400000">
          <a:off x="5131966" y="-1967427"/>
          <a:ext cx="851849" cy="99154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just" defTabSz="1422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3200" u="none" kern="1200" dirty="0"/>
            <a:t>الكراهة</a:t>
          </a:r>
          <a:r>
            <a:rPr lang="ar-SA" sz="3200" kern="1200"/>
            <a:t>: إذا </a:t>
          </a:r>
          <a:r>
            <a:rPr lang="ar-SA" sz="3200" kern="1200" dirty="0"/>
            <a:t>خاف من عدم قدرته على </a:t>
          </a:r>
          <a:r>
            <a:rPr lang="ar-SA" sz="3200" kern="1200" dirty="0" err="1"/>
            <a:t>إعفاف</a:t>
          </a:r>
          <a:r>
            <a:rPr lang="ar-SA" sz="3200" kern="1200" dirty="0"/>
            <a:t> زوجته، مما يدفع بها إلى الفساد</a:t>
          </a:r>
          <a:endParaRPr lang="en-US" sz="3200" kern="1200" dirty="0"/>
        </a:p>
      </dsp:txBody>
      <dsp:txXfrm rot="-5400000">
        <a:off x="600182" y="2605941"/>
        <a:ext cx="9873833" cy="768681"/>
      </dsp:txXfrm>
    </dsp:sp>
    <dsp:sp modelId="{CE3F551F-141F-074E-91C3-8726984528F4}">
      <dsp:nvSpPr>
        <dsp:cNvPr id="0" name=""/>
        <dsp:cNvSpPr/>
      </dsp:nvSpPr>
      <dsp:spPr>
        <a:xfrm rot="5400000">
          <a:off x="-147883" y="2951459"/>
          <a:ext cx="898921" cy="6061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500" kern="1200" dirty="0"/>
            <a:t>الإباحة إذا استطاع الصبر عن النساء ولم يكن له رغبة بالنسل، ولم يؤثر الزواج على عباداته في النوافل</a:t>
          </a:r>
          <a:endParaRPr lang="en-US" sz="500" kern="1200" dirty="0"/>
        </a:p>
      </dsp:txBody>
      <dsp:txXfrm rot="-5400000">
        <a:off x="-1486" y="3108126"/>
        <a:ext cx="606128" cy="292793"/>
      </dsp:txXfrm>
    </dsp:sp>
    <dsp:sp modelId="{CECC3C76-DAB1-454D-989B-25F260A796A0}">
      <dsp:nvSpPr>
        <dsp:cNvPr id="0" name=""/>
        <dsp:cNvSpPr/>
      </dsp:nvSpPr>
      <dsp:spPr>
        <a:xfrm rot="5400000">
          <a:off x="5263947" y="-1209733"/>
          <a:ext cx="590860" cy="99094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just" defTabSz="1422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3200" u="sng" kern="1200" dirty="0"/>
            <a:t>ا</a:t>
          </a:r>
          <a:r>
            <a:rPr lang="ar-SA" sz="3200" u="none" kern="1200" dirty="0"/>
            <a:t>لتحريم: </a:t>
          </a:r>
          <a:r>
            <a:rPr lang="ar-SA" sz="3200" kern="1200" dirty="0"/>
            <a:t>يكون الزواج محرما عند عجز الرجل عن الجماع، أو النفقة</a:t>
          </a:r>
          <a:endParaRPr lang="en-US" sz="3200" kern="1200" dirty="0"/>
        </a:p>
      </dsp:txBody>
      <dsp:txXfrm rot="-5400000">
        <a:off x="604642" y="3478415"/>
        <a:ext cx="9880628" cy="53317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0AB778-BC45-C848-880F-E0C97C9290D4}">
      <dsp:nvSpPr>
        <dsp:cNvPr id="0" name=""/>
        <dsp:cNvSpPr/>
      </dsp:nvSpPr>
      <dsp:spPr>
        <a:xfrm>
          <a:off x="4240268" y="0"/>
          <a:ext cx="2094415" cy="209473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B3E664-49D9-CD42-B55F-FA4BE7407374}">
      <dsp:nvSpPr>
        <dsp:cNvPr id="0" name=""/>
        <dsp:cNvSpPr/>
      </dsp:nvSpPr>
      <dsp:spPr>
        <a:xfrm>
          <a:off x="2851584" y="723267"/>
          <a:ext cx="4867063" cy="6477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800" kern="1200" dirty="0"/>
            <a:t>التأبيد واللزوم</a:t>
          </a:r>
          <a:endParaRPr lang="en-US" sz="4800" kern="1200" dirty="0"/>
        </a:p>
      </dsp:txBody>
      <dsp:txXfrm>
        <a:off x="2851584" y="723267"/>
        <a:ext cx="4867063" cy="647764"/>
      </dsp:txXfrm>
    </dsp:sp>
    <dsp:sp modelId="{C5C3B3B6-495E-964B-A26C-B7A2A089863C}">
      <dsp:nvSpPr>
        <dsp:cNvPr id="0" name=""/>
        <dsp:cNvSpPr/>
      </dsp:nvSpPr>
      <dsp:spPr>
        <a:xfrm>
          <a:off x="3658552" y="1203580"/>
          <a:ext cx="2094415" cy="209473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F1ABCF-77D1-9347-B784-6F3E00EBD62B}">
      <dsp:nvSpPr>
        <dsp:cNvPr id="0" name=""/>
        <dsp:cNvSpPr/>
      </dsp:nvSpPr>
      <dsp:spPr>
        <a:xfrm>
          <a:off x="552040" y="1992734"/>
          <a:ext cx="9471660" cy="581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التأبيد: لا يحتمل عقد الزواج التوقيت لمدة معينة</a:t>
          </a:r>
          <a:endParaRPr lang="en-US" sz="2400" kern="1200" dirty="0"/>
        </a:p>
      </dsp:txBody>
      <dsp:txXfrm>
        <a:off x="552040" y="1992734"/>
        <a:ext cx="9471660" cy="581773"/>
      </dsp:txXfrm>
    </dsp:sp>
    <dsp:sp modelId="{1073D32D-7313-9C4A-94E4-7E2832E3AD26}">
      <dsp:nvSpPr>
        <dsp:cNvPr id="0" name=""/>
        <dsp:cNvSpPr/>
      </dsp:nvSpPr>
      <dsp:spPr>
        <a:xfrm>
          <a:off x="4389336" y="2551189"/>
          <a:ext cx="1799427" cy="1800148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45503A-9798-1A4B-9145-7593364E6200}">
      <dsp:nvSpPr>
        <dsp:cNvPr id="0" name=""/>
        <dsp:cNvSpPr/>
      </dsp:nvSpPr>
      <dsp:spPr>
        <a:xfrm>
          <a:off x="30069" y="3179087"/>
          <a:ext cx="10515601" cy="581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اللزوم: عقد النكاح يلتزم به الزوجان ولا يجوز فسخه</a:t>
          </a:r>
          <a:endParaRPr lang="en-US" sz="1900" kern="1200" dirty="0"/>
        </a:p>
      </dsp:txBody>
      <dsp:txXfrm>
        <a:off x="30069" y="3179087"/>
        <a:ext cx="10515601" cy="58177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3950DD-035B-0048-8089-3AFB239C2D0F}">
      <dsp:nvSpPr>
        <dsp:cNvPr id="0" name=""/>
        <dsp:cNvSpPr/>
      </dsp:nvSpPr>
      <dsp:spPr>
        <a:xfrm rot="5400000">
          <a:off x="-147883" y="212210"/>
          <a:ext cx="898921" cy="6061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u="sng" kern="1200" dirty="0"/>
            <a:t>الوجوب</a:t>
          </a:r>
          <a:endParaRPr lang="en-US" sz="2800" kern="1200" dirty="0">
            <a:solidFill>
              <a:schemeClr val="tx1"/>
            </a:solidFill>
          </a:endParaRPr>
        </a:p>
      </dsp:txBody>
      <dsp:txXfrm rot="-5400000">
        <a:off x="-1486" y="368877"/>
        <a:ext cx="606128" cy="292793"/>
      </dsp:txXfrm>
    </dsp:sp>
    <dsp:sp modelId="{4E82832A-C38A-9841-8792-45488D84F0FF}">
      <dsp:nvSpPr>
        <dsp:cNvPr id="0" name=""/>
        <dsp:cNvSpPr/>
      </dsp:nvSpPr>
      <dsp:spPr>
        <a:xfrm rot="5400000">
          <a:off x="4962636" y="-4336381"/>
          <a:ext cx="590283" cy="92915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just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800" kern="1200" dirty="0"/>
            <a:t>الزواج بامرأة واحدة</a:t>
          </a:r>
          <a:r>
            <a:rPr lang="en-US" sz="2800" kern="1200" dirty="0"/>
            <a:t> </a:t>
          </a:r>
          <a:r>
            <a:rPr lang="ar-SA" sz="2800" kern="1200" dirty="0"/>
            <a:t> أفضل</a:t>
          </a:r>
          <a:endParaRPr lang="en-US" sz="2800" kern="1200" dirty="0"/>
        </a:p>
      </dsp:txBody>
      <dsp:txXfrm rot="-5400000">
        <a:off x="611983" y="43087"/>
        <a:ext cx="9262776" cy="532653"/>
      </dsp:txXfrm>
    </dsp:sp>
    <dsp:sp modelId="{BBE407FE-C8D1-F644-AF14-FE3DD4BF2F13}">
      <dsp:nvSpPr>
        <dsp:cNvPr id="0" name=""/>
        <dsp:cNvSpPr/>
      </dsp:nvSpPr>
      <dsp:spPr>
        <a:xfrm rot="5400000">
          <a:off x="-235247" y="1086394"/>
          <a:ext cx="1062121" cy="5945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u="sng" kern="1200" dirty="0"/>
            <a:t>الاستحباب</a:t>
          </a:r>
          <a:r>
            <a:rPr lang="ar-SA" sz="2000" kern="1200" dirty="0"/>
            <a:t> </a:t>
          </a:r>
        </a:p>
      </dsp:txBody>
      <dsp:txXfrm rot="-5400000">
        <a:off x="-1485" y="1149933"/>
        <a:ext cx="594599" cy="467522"/>
      </dsp:txXfrm>
    </dsp:sp>
    <dsp:sp modelId="{01F80639-CCFA-B147-BB39-6F2A59C68BAB}">
      <dsp:nvSpPr>
        <dsp:cNvPr id="0" name=""/>
        <dsp:cNvSpPr/>
      </dsp:nvSpPr>
      <dsp:spPr>
        <a:xfrm rot="5400000">
          <a:off x="5265434" y="-3980298"/>
          <a:ext cx="590860" cy="99094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just" defTabSz="1422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3200" kern="1200" dirty="0"/>
            <a:t>يندب</a:t>
          </a:r>
          <a:r>
            <a:rPr lang="en-US" sz="3200" kern="1200" dirty="0"/>
            <a:t> </a:t>
          </a:r>
          <a:r>
            <a:rPr lang="ar-SA" sz="3200" kern="1200" dirty="0"/>
            <a:t>عقد القران في المسجد</a:t>
          </a:r>
          <a:endParaRPr lang="en-US" sz="3200" kern="1200" dirty="0"/>
        </a:p>
      </dsp:txBody>
      <dsp:txXfrm rot="-5400000">
        <a:off x="606129" y="707850"/>
        <a:ext cx="9880628" cy="533174"/>
      </dsp:txXfrm>
    </dsp:sp>
    <dsp:sp modelId="{AE13C591-CF05-9542-9B55-DD6CDB37B833}">
      <dsp:nvSpPr>
        <dsp:cNvPr id="0" name=""/>
        <dsp:cNvSpPr/>
      </dsp:nvSpPr>
      <dsp:spPr>
        <a:xfrm rot="5400000">
          <a:off x="-147883" y="1898530"/>
          <a:ext cx="898921" cy="6061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u="sng" kern="1200" dirty="0"/>
            <a:t>الإباحة</a:t>
          </a:r>
          <a:endParaRPr lang="en-US" sz="2800" kern="1200" dirty="0">
            <a:solidFill>
              <a:schemeClr val="tx1"/>
            </a:solidFill>
          </a:endParaRPr>
        </a:p>
      </dsp:txBody>
      <dsp:txXfrm rot="-5400000">
        <a:off x="-1486" y="2055197"/>
        <a:ext cx="606128" cy="292793"/>
      </dsp:txXfrm>
    </dsp:sp>
    <dsp:sp modelId="{198D2647-DB99-8848-836F-99ABEA640E06}">
      <dsp:nvSpPr>
        <dsp:cNvPr id="0" name=""/>
        <dsp:cNvSpPr/>
      </dsp:nvSpPr>
      <dsp:spPr>
        <a:xfrm rot="5400000">
          <a:off x="5265434" y="-3055928"/>
          <a:ext cx="590860" cy="99094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just" defTabSz="1422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3200" kern="1200" dirty="0"/>
            <a:t>يندب عقد النكاح يوم الجمعة لفضيلته </a:t>
          </a:r>
          <a:endParaRPr lang="en-US" sz="3200" kern="1200" dirty="0"/>
        </a:p>
      </dsp:txBody>
      <dsp:txXfrm rot="-5400000">
        <a:off x="606129" y="1632220"/>
        <a:ext cx="9880628" cy="533174"/>
      </dsp:txXfrm>
    </dsp:sp>
    <dsp:sp modelId="{4FD26BCD-CBE4-FF4C-BF5F-F0497D89D087}">
      <dsp:nvSpPr>
        <dsp:cNvPr id="0" name=""/>
        <dsp:cNvSpPr/>
      </dsp:nvSpPr>
      <dsp:spPr>
        <a:xfrm rot="5400000">
          <a:off x="-147883" y="2807710"/>
          <a:ext cx="898921" cy="6061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500" kern="1200" dirty="0"/>
            <a:t>واجب إذا خاف على نفسه المشقة وعلى دينه الوقوع بالحرام</a:t>
          </a:r>
          <a:endParaRPr lang="en-US" sz="500" kern="1200" dirty="0"/>
        </a:p>
      </dsp:txBody>
      <dsp:txXfrm rot="-5400000">
        <a:off x="-1486" y="2964377"/>
        <a:ext cx="606128" cy="292793"/>
      </dsp:txXfrm>
    </dsp:sp>
    <dsp:sp modelId="{E580951E-2755-B64F-841F-537DF231F8A6}">
      <dsp:nvSpPr>
        <dsp:cNvPr id="0" name=""/>
        <dsp:cNvSpPr/>
      </dsp:nvSpPr>
      <dsp:spPr>
        <a:xfrm rot="5400000">
          <a:off x="5131966" y="-1967427"/>
          <a:ext cx="851849" cy="99154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just" defTabSz="1422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3200" kern="1200" dirty="0"/>
            <a:t>يندب ذكر الصداق ومقداره عند عقد القران والاشهاد عليه </a:t>
          </a:r>
          <a:endParaRPr lang="en-US" sz="3200" kern="1200" dirty="0"/>
        </a:p>
      </dsp:txBody>
      <dsp:txXfrm rot="-5400000">
        <a:off x="600182" y="2605941"/>
        <a:ext cx="9873833" cy="768681"/>
      </dsp:txXfrm>
    </dsp:sp>
    <dsp:sp modelId="{CE3F551F-141F-074E-91C3-8726984528F4}">
      <dsp:nvSpPr>
        <dsp:cNvPr id="0" name=""/>
        <dsp:cNvSpPr/>
      </dsp:nvSpPr>
      <dsp:spPr>
        <a:xfrm rot="5400000">
          <a:off x="-147883" y="2951459"/>
          <a:ext cx="898921" cy="6061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500" kern="1200" dirty="0"/>
            <a:t>الإباحة إذا استطاع الصبر عن النساء ولم يكن له رغبة بالنسل، ولم يؤثر الزواج على عباداته في النوافل</a:t>
          </a:r>
          <a:endParaRPr lang="en-US" sz="500" kern="1200" dirty="0"/>
        </a:p>
      </dsp:txBody>
      <dsp:txXfrm rot="-5400000">
        <a:off x="-1486" y="3108126"/>
        <a:ext cx="606128" cy="292793"/>
      </dsp:txXfrm>
    </dsp:sp>
    <dsp:sp modelId="{CECC3C76-DAB1-454D-989B-25F260A796A0}">
      <dsp:nvSpPr>
        <dsp:cNvPr id="0" name=""/>
        <dsp:cNvSpPr/>
      </dsp:nvSpPr>
      <dsp:spPr>
        <a:xfrm rot="5400000">
          <a:off x="5265434" y="-1198300"/>
          <a:ext cx="590860" cy="99094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just" defTabSz="1422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3200" kern="1200" dirty="0"/>
            <a:t>يندب قبل عقد القران تقديم خطبة فيها الحمد والتشهد</a:t>
          </a:r>
          <a:endParaRPr lang="en-US" sz="3200" kern="1200" dirty="0"/>
        </a:p>
      </dsp:txBody>
      <dsp:txXfrm rot="-5400000">
        <a:off x="606129" y="3489848"/>
        <a:ext cx="9880628" cy="53317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3950DD-035B-0048-8089-3AFB239C2D0F}">
      <dsp:nvSpPr>
        <dsp:cNvPr id="0" name=""/>
        <dsp:cNvSpPr/>
      </dsp:nvSpPr>
      <dsp:spPr>
        <a:xfrm rot="5400000">
          <a:off x="-147883" y="212210"/>
          <a:ext cx="898921" cy="6061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u="sng" kern="1200" dirty="0"/>
            <a:t>الوجوب</a:t>
          </a:r>
          <a:endParaRPr lang="en-US" sz="2800" kern="1200" dirty="0">
            <a:solidFill>
              <a:schemeClr val="tx1"/>
            </a:solidFill>
          </a:endParaRPr>
        </a:p>
      </dsp:txBody>
      <dsp:txXfrm rot="-5400000">
        <a:off x="-1486" y="368877"/>
        <a:ext cx="606128" cy="292793"/>
      </dsp:txXfrm>
    </dsp:sp>
    <dsp:sp modelId="{4E82832A-C38A-9841-8792-45488D84F0FF}">
      <dsp:nvSpPr>
        <dsp:cNvPr id="0" name=""/>
        <dsp:cNvSpPr/>
      </dsp:nvSpPr>
      <dsp:spPr>
        <a:xfrm rot="5400000">
          <a:off x="4955295" y="-4347809"/>
          <a:ext cx="590283" cy="92915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just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800" kern="1200"/>
            <a:t>يندب </a:t>
          </a:r>
          <a:r>
            <a:rPr lang="ar-SA" sz="2800" kern="1200" dirty="0"/>
            <a:t>إعلان النكاح </a:t>
          </a:r>
          <a:endParaRPr lang="en-US" sz="2800" kern="1200" dirty="0"/>
        </a:p>
      </dsp:txBody>
      <dsp:txXfrm rot="-5400000">
        <a:off x="604642" y="31659"/>
        <a:ext cx="9262776" cy="532653"/>
      </dsp:txXfrm>
    </dsp:sp>
    <dsp:sp modelId="{BBE407FE-C8D1-F644-AF14-FE3DD4BF2F13}">
      <dsp:nvSpPr>
        <dsp:cNvPr id="0" name=""/>
        <dsp:cNvSpPr/>
      </dsp:nvSpPr>
      <dsp:spPr>
        <a:xfrm rot="5400000">
          <a:off x="-235247" y="1086394"/>
          <a:ext cx="1062121" cy="5945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u="sng" kern="1200" dirty="0"/>
            <a:t>الاستحباب</a:t>
          </a:r>
          <a:r>
            <a:rPr lang="ar-SA" sz="2000" kern="1200" dirty="0"/>
            <a:t> </a:t>
          </a:r>
        </a:p>
      </dsp:txBody>
      <dsp:txXfrm rot="-5400000">
        <a:off x="-1485" y="1149933"/>
        <a:ext cx="594599" cy="467522"/>
      </dsp:txXfrm>
    </dsp:sp>
    <dsp:sp modelId="{01F80639-CCFA-B147-BB39-6F2A59C68BAB}">
      <dsp:nvSpPr>
        <dsp:cNvPr id="0" name=""/>
        <dsp:cNvSpPr/>
      </dsp:nvSpPr>
      <dsp:spPr>
        <a:xfrm rot="5400000">
          <a:off x="5265434" y="-3980298"/>
          <a:ext cx="590860" cy="99094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just" defTabSz="1422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3200" kern="1200" dirty="0"/>
            <a:t>يستحب إطعام الطعام على القادر مادياً</a:t>
          </a:r>
          <a:endParaRPr lang="en-US" sz="3200" kern="1200" dirty="0"/>
        </a:p>
      </dsp:txBody>
      <dsp:txXfrm rot="-5400000">
        <a:off x="606129" y="707850"/>
        <a:ext cx="9880628" cy="533174"/>
      </dsp:txXfrm>
    </dsp:sp>
    <dsp:sp modelId="{AE13C591-CF05-9542-9B55-DD6CDB37B833}">
      <dsp:nvSpPr>
        <dsp:cNvPr id="0" name=""/>
        <dsp:cNvSpPr/>
      </dsp:nvSpPr>
      <dsp:spPr>
        <a:xfrm rot="5400000">
          <a:off x="-147883" y="1898530"/>
          <a:ext cx="898921" cy="6061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u="sng" kern="1200" dirty="0"/>
            <a:t>الإباحة</a:t>
          </a:r>
          <a:endParaRPr lang="en-US" sz="2800" kern="1200" dirty="0">
            <a:solidFill>
              <a:schemeClr val="tx1"/>
            </a:solidFill>
          </a:endParaRPr>
        </a:p>
      </dsp:txBody>
      <dsp:txXfrm rot="-5400000">
        <a:off x="-1486" y="2055197"/>
        <a:ext cx="606128" cy="292793"/>
      </dsp:txXfrm>
    </dsp:sp>
    <dsp:sp modelId="{198D2647-DB99-8848-836F-99ABEA640E06}">
      <dsp:nvSpPr>
        <dsp:cNvPr id="0" name=""/>
        <dsp:cNvSpPr/>
      </dsp:nvSpPr>
      <dsp:spPr>
        <a:xfrm rot="5400000">
          <a:off x="5265434" y="-3055928"/>
          <a:ext cx="590860" cy="99094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just" defTabSz="1422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3200" kern="1200" dirty="0"/>
            <a:t>من السنة الدعاء للزوجين بالبركة</a:t>
          </a:r>
          <a:endParaRPr lang="en-US" sz="3200" kern="1200" dirty="0"/>
        </a:p>
      </dsp:txBody>
      <dsp:txXfrm rot="-5400000">
        <a:off x="606129" y="1632220"/>
        <a:ext cx="9880628" cy="533174"/>
      </dsp:txXfrm>
    </dsp:sp>
    <dsp:sp modelId="{4FD26BCD-CBE4-FF4C-BF5F-F0497D89D087}">
      <dsp:nvSpPr>
        <dsp:cNvPr id="0" name=""/>
        <dsp:cNvSpPr/>
      </dsp:nvSpPr>
      <dsp:spPr>
        <a:xfrm rot="5400000">
          <a:off x="-147883" y="2807710"/>
          <a:ext cx="898921" cy="6061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500" kern="1200" dirty="0"/>
            <a:t>واجب إذا خاف على نفسه المشقة وعلى دينه الوقوع بالحرام</a:t>
          </a:r>
          <a:endParaRPr lang="en-US" sz="500" kern="1200" dirty="0"/>
        </a:p>
      </dsp:txBody>
      <dsp:txXfrm rot="-5400000">
        <a:off x="-1486" y="2964377"/>
        <a:ext cx="606128" cy="292793"/>
      </dsp:txXfrm>
    </dsp:sp>
    <dsp:sp modelId="{E580951E-2755-B64F-841F-537DF231F8A6}">
      <dsp:nvSpPr>
        <dsp:cNvPr id="0" name=""/>
        <dsp:cNvSpPr/>
      </dsp:nvSpPr>
      <dsp:spPr>
        <a:xfrm rot="5400000">
          <a:off x="5131966" y="-1967427"/>
          <a:ext cx="851849" cy="99154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just" defTabSz="1422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3200" kern="1200" dirty="0"/>
            <a:t>يستحب أن يدعو الرجل بالخير عند اجتماعه بزوجته لأول</a:t>
          </a:r>
          <a:r>
            <a:rPr lang="en-US" sz="3200" kern="1200" dirty="0"/>
            <a:t> </a:t>
          </a:r>
          <a:r>
            <a:rPr lang="ar-SA" sz="3200" kern="1200" dirty="0"/>
            <a:t>مرة </a:t>
          </a:r>
          <a:endParaRPr lang="en-US" sz="3200" kern="1200" dirty="0"/>
        </a:p>
      </dsp:txBody>
      <dsp:txXfrm rot="-5400000">
        <a:off x="600182" y="2605941"/>
        <a:ext cx="9873833" cy="768681"/>
      </dsp:txXfrm>
    </dsp:sp>
    <dsp:sp modelId="{CE3F551F-141F-074E-91C3-8726984528F4}">
      <dsp:nvSpPr>
        <dsp:cNvPr id="0" name=""/>
        <dsp:cNvSpPr/>
      </dsp:nvSpPr>
      <dsp:spPr>
        <a:xfrm rot="5400000">
          <a:off x="-147883" y="2951459"/>
          <a:ext cx="898921" cy="6061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500" kern="1200" dirty="0"/>
            <a:t>الإباحة إذا استطاع الصبر عن النساء ولم يكن له رغبة بالنسل، ولم يؤثر الزواج على عباداته في النوافل</a:t>
          </a:r>
          <a:endParaRPr lang="en-US" sz="500" kern="1200" dirty="0"/>
        </a:p>
      </dsp:txBody>
      <dsp:txXfrm rot="-5400000">
        <a:off x="-1486" y="3108126"/>
        <a:ext cx="606128" cy="292793"/>
      </dsp:txXfrm>
    </dsp:sp>
    <dsp:sp modelId="{CECC3C76-DAB1-454D-989B-25F260A796A0}">
      <dsp:nvSpPr>
        <dsp:cNvPr id="0" name=""/>
        <dsp:cNvSpPr/>
      </dsp:nvSpPr>
      <dsp:spPr>
        <a:xfrm rot="5400000">
          <a:off x="5265434" y="-1095432"/>
          <a:ext cx="590860" cy="99094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3/4/22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F147-0FC4-C742-801D-18B7262A641E}" type="datetime1">
              <a:rPr lang="en-CA" smtClean="0"/>
              <a:t>2022-03-04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algn="ctr" defTabSz="914400" rtl="1" eaLnBrk="1" latinLnBrk="0" hangingPunct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8A66-BA4B-B547-93D7-511957FAFDEB}" type="datetime1">
              <a:rPr lang="en-CA" smtClean="0"/>
              <a:t>2022-03-04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E764-3DBC-484A-A93B-3C4E1B8DE87F}" type="datetime1">
              <a:rPr lang="en-CA" smtClean="0"/>
              <a:t>2022-03-04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2022-03-04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4D1B1-740E-3C49-A311-54C3556A4E34}" type="datetime1">
              <a:rPr lang="en-CA" smtClean="0"/>
              <a:t>2022-03-04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B8A7-B79F-3248-A502-6965C0869732}" type="datetime1">
              <a:rPr lang="en-CA" smtClean="0"/>
              <a:t>2022-03-04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F997-D451-CD4A-BFD7-06CAD8CBF9F1}" type="datetime1">
              <a:rPr lang="en-CA" smtClean="0"/>
              <a:t>2022-03-04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84C43-BE7F-6343-9CA1-CC42DB3C2657}" type="datetime1">
              <a:rPr lang="en-CA" smtClean="0"/>
              <a:t>2022-03-04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CBFF9-7807-D640-971F-B9C921639AE7}" type="datetime1">
              <a:rPr lang="en-CA" smtClean="0"/>
              <a:t>2022-03-04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0FC2-9F2F-CA45-A32C-45BF441A8B04}" type="datetime1">
              <a:rPr lang="en-CA" smtClean="0"/>
              <a:t>2022-03-04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206D-EB4D-964A-A567-0195B566DE41}" type="datetime1">
              <a:rPr lang="en-CA" smtClean="0"/>
              <a:t>2022-03-04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859429C-CF35-9249-8D66-6AF2AABB73FB}" type="datetime1">
              <a:rPr lang="en-CA" smtClean="0"/>
              <a:t>2022-03-04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dirty="0"/>
              <a:t>تعريف الزواج وأحكامه</a:t>
            </a:r>
            <a:br>
              <a:rPr lang="de-DE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b="1" dirty="0"/>
              <a:t>د</a:t>
            </a:r>
            <a:r>
              <a:rPr lang="ar-SA" b="1"/>
              <a:t>. هدى </a:t>
            </a:r>
            <a:r>
              <a:rPr lang="ar-SA" b="1" dirty="0"/>
              <a:t>هلال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8C7E4C-C50C-C449-850C-6C84FCE3F8A4}"/>
              </a:ext>
            </a:extLst>
          </p:cNvPr>
          <p:cNvSpPr/>
          <p:nvPr/>
        </p:nvSpPr>
        <p:spPr>
          <a:xfrm>
            <a:off x="4243573" y="1788283"/>
            <a:ext cx="37048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SA" b="1" dirty="0">
                <a:solidFill>
                  <a:schemeClr val="bg1"/>
                </a:solidFill>
              </a:rPr>
              <a:t>فقه ٢٤٢ – مادة فقه الأسرة – المحاضرة الثانية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النقاط الرئيسة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1F527C99-D482-BC4A-8161-DDDB345A0B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299989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9566C-1A91-3541-A69B-FCB652FD9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ar-SA" dirty="0"/>
              <a:t>الزواج في اللغة والاصطلاح  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098FAB2-39B1-944B-B170-7862794509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978350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0FD00-039F-E743-A007-023EFB3E3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2022-03-04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88FDFE-6A25-F741-9EB9-2472C6FBF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666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8BB2A-8C19-F849-A9AD-685C7320C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دليل مشروعيته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9E5DAAE-4A65-104C-9611-6243EC2DBA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4471725"/>
              </p:ext>
            </p:extLst>
          </p:nvPr>
        </p:nvGraphicFramePr>
        <p:xfrm>
          <a:off x="838200" y="1825625"/>
          <a:ext cx="10515600" cy="4667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39367-6516-464B-ABF3-0AD2EB9B6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2022-03-04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61FD5E-7EBF-5B4C-8DE4-CC042413F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444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273A-D83C-F146-A7B0-C1816091B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ar-SA" dirty="0"/>
              <a:t>الحكم التكليفي للزواج </a:t>
            </a:r>
            <a:endParaRPr lang="de-DE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3122659F-68CF-AB4B-91DA-8943CD8FCE3B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4"/>
          <a:ext cx="10706100" cy="4586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B8194-859F-984C-B352-A1E889783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2022-03-04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4DF1BF-60C7-1443-8DD8-FC39809CD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591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1FE76-C0F5-5B41-8BF3-5CDCC47F7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ar-SA" dirty="0"/>
              <a:t>الحكم التكليفي للزواج 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8F85F1F-9610-1749-8C3D-003D9EF827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708727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1EB20-7860-C14C-963F-BAFB87FD4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2022-03-04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0D9E7D-BE95-134D-9B73-9BB09994C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0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E5F2A-F34E-5049-956F-16CAC1E41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خصائص عقد النكاح</a:t>
            </a:r>
            <a:endParaRPr lang="de-DE" dirty="0"/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8D58CE2F-76CE-7B48-B126-A2FEBCE203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367660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366CB-13DD-1746-A384-E50221F16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2022-03-04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76627A-BC4B-344A-BC13-6C830B08C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614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1FE76-C0F5-5B41-8BF3-5CDCC47F7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ar-SA" dirty="0"/>
              <a:t>سنن النكاح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8F85F1F-9610-1749-8C3D-003D9EF827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407852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1EB20-7860-C14C-963F-BAFB87FD4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2022-03-04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0D9E7D-BE95-134D-9B73-9BB09994C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429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1FE76-C0F5-5B41-8BF3-5CDCC47F7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rtl="0"/>
            <a:r>
              <a:rPr lang="ar-SA" dirty="0"/>
              <a:t>سنن النكاح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8F85F1F-9610-1749-8C3D-003D9EF827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128688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1EB20-7860-C14C-963F-BAFB87FD4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2022-03-04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0D9E7D-BE95-134D-9B73-9BB09994C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81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405</Words>
  <Application>Microsoft Macintosh PowerPoint</Application>
  <PresentationFormat>Widescreen</PresentationFormat>
  <Paragraphs>78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تعريف الزواج وأحكامه </vt:lpstr>
      <vt:lpstr>النقاط الرئيسة</vt:lpstr>
      <vt:lpstr>الزواج في اللغة والاصطلاح  </vt:lpstr>
      <vt:lpstr>دليل مشروعيته</vt:lpstr>
      <vt:lpstr>الحكم التكليفي للزواج </vt:lpstr>
      <vt:lpstr>الحكم التكليفي للزواج </vt:lpstr>
      <vt:lpstr>خصائص عقد النكاح</vt:lpstr>
      <vt:lpstr>سنن النكاح</vt:lpstr>
      <vt:lpstr>سنن النكاح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Huda Hilal</cp:lastModifiedBy>
  <cp:revision>66</cp:revision>
  <dcterms:created xsi:type="dcterms:W3CDTF">2020-09-13T17:12:40Z</dcterms:created>
  <dcterms:modified xsi:type="dcterms:W3CDTF">2022-03-04T18:29:38Z</dcterms:modified>
</cp:coreProperties>
</file>