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64" d="100"/>
          <a:sy n="64" d="100"/>
        </p:scale>
        <p:origin x="102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361E – Arabic Curriculum – Lecture No. </a:t>
            </a:r>
            <a:r>
              <a:rPr lang="en-US" sz="1800" b="1" dirty="0"/>
              <a:t>17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الحُجَّةُ البَالِغَة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8E2ADB-3A86-33F7-4B76-E6BCADA7F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707" y="1195075"/>
            <a:ext cx="5096586" cy="446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01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1421AE-9A9E-8029-7DAD-F909FB650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758" y="1309391"/>
            <a:ext cx="6506483" cy="423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76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D18346-C748-B6D3-9FE5-EEBFC1DCC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460" y="32863"/>
            <a:ext cx="6923080" cy="649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54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CCFCA0-746C-35E8-415F-BE9071B1C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936" y="0"/>
            <a:ext cx="8287189" cy="65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32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A4EB78-8EAB-B45C-939C-A506D6568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419" y="0"/>
            <a:ext cx="8066154" cy="65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69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B5A974-5C29-BC10-7183-0FB5B6B24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123" y="0"/>
            <a:ext cx="7087882" cy="64868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339E5AA-AA1D-2BCA-89E9-4A32770E2BCA}"/>
              </a:ext>
            </a:extLst>
          </p:cNvPr>
          <p:cNvSpPr/>
          <p:nvPr/>
        </p:nvSpPr>
        <p:spPr>
          <a:xfrm>
            <a:off x="1669774" y="39756"/>
            <a:ext cx="7802217" cy="8547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F924BD-DF81-707C-D8CF-875863505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8977"/>
            <a:ext cx="12192000" cy="622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423B09-D630-7683-8A52-59331CD81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7794"/>
            <a:ext cx="12192000" cy="395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9D04FC-4C7E-0F5F-3FA9-ADB71D5C6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7603"/>
            <a:ext cx="12192000" cy="399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AB342F-8A32-3CEF-1468-34FAF58C8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554" y="0"/>
            <a:ext cx="7482892" cy="65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4D7636-5C38-E214-B2B8-E02D48223C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97"/>
          <a:stretch/>
        </p:blipFill>
        <p:spPr>
          <a:xfrm>
            <a:off x="1116302" y="407505"/>
            <a:ext cx="8707065" cy="560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E26821-BA8E-78D5-0BE9-68FD7ACC5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942" y="1252233"/>
            <a:ext cx="7278116" cy="435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7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CA17F9-7325-5C9F-0D57-83FAE6E97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55" y="1740489"/>
            <a:ext cx="10669489" cy="4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91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22</Words>
  <Application>Microsoft Office PowerPoint</Application>
  <PresentationFormat>Widescreen</PresentationFormat>
  <Paragraphs>17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الحُجَّةُ البَالِغَة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49</cp:revision>
  <dcterms:created xsi:type="dcterms:W3CDTF">2020-09-13T16:40:33Z</dcterms:created>
  <dcterms:modified xsi:type="dcterms:W3CDTF">2022-12-04T16:06:30Z</dcterms:modified>
</cp:coreProperties>
</file>