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95" r:id="rId3"/>
    <p:sldId id="283" r:id="rId4"/>
    <p:sldId id="380" r:id="rId5"/>
    <p:sldId id="387" r:id="rId6"/>
    <p:sldId id="388" r:id="rId7"/>
    <p:sldId id="389" r:id="rId8"/>
    <p:sldId id="260" r:id="rId9"/>
    <p:sldId id="261" r:id="rId10"/>
    <p:sldId id="262" r:id="rId11"/>
    <p:sldId id="263" r:id="rId12"/>
    <p:sldId id="264" r:id="rId13"/>
    <p:sldId id="265" r:id="rId14"/>
    <p:sldId id="392" r:id="rId15"/>
    <p:sldId id="393" r:id="rId16"/>
    <p:sldId id="394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(1)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E02A64-82A2-4BA5-AD1B-9007078657C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كَثِير # قَلِيل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54123C-1CE4-414F-9B26-D1780955899A}" type="parTrans" cxnId="{BDFA3CAA-B79F-4BBC-9F90-A47FBE331984}">
      <dgm:prSet/>
      <dgm:spPr/>
      <dgm:t>
        <a:bodyPr/>
        <a:lstStyle/>
        <a:p>
          <a:endParaRPr lang="en-US"/>
        </a:p>
      </dgm:t>
    </dgm:pt>
    <dgm:pt modelId="{CB37AD90-53CB-4DF9-AB1F-66683D4F5D68}" type="sibTrans" cxnId="{BDFA3CAA-B79F-4BBC-9F90-A47FBE331984}">
      <dgm:prSet/>
      <dgm:spPr/>
    </dgm:pt>
    <dgm:pt modelId="{098B425D-A864-4908-9305-2B65A9BACEB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سَرِيع # بَطِيء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341B49D-EA3F-4CD2-8C55-691C33B33CA0}" type="parTrans" cxnId="{B2D390EA-AB41-42C1-91BE-8D7671C2887B}">
      <dgm:prSet/>
      <dgm:spPr/>
      <dgm:t>
        <a:bodyPr/>
        <a:lstStyle/>
        <a:p>
          <a:endParaRPr lang="en-US"/>
        </a:p>
      </dgm:t>
    </dgm:pt>
    <dgm:pt modelId="{DC74BA9F-EB25-44ED-AF71-7FD8BF326928}" type="sibTrans" cxnId="{B2D390EA-AB41-42C1-91BE-8D7671C2887B}">
      <dgm:prSet/>
      <dgm:spPr/>
    </dgm:pt>
    <dgm:pt modelId="{6156D32B-D0DA-4BEE-AB81-6F93A1F32F8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قَوِيّ # ضَعِيف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8541DD7-0794-4860-8838-754B2EAEAC11}" type="parTrans" cxnId="{3D47F079-7822-4CC1-8501-181EEC04CED0}">
      <dgm:prSet/>
      <dgm:spPr/>
      <dgm:t>
        <a:bodyPr/>
        <a:lstStyle/>
        <a:p>
          <a:endParaRPr lang="en-US"/>
        </a:p>
      </dgm:t>
    </dgm:pt>
    <dgm:pt modelId="{945B38DB-3AAE-4F3D-810C-9A0FECF1E7D0}" type="sibTrans" cxnId="{3D47F079-7822-4CC1-8501-181EEC04CED0}">
      <dgm:prSet/>
      <dgm:spPr/>
    </dgm:pt>
    <dgm:pt modelId="{74D2C677-4BCD-489A-AD51-4A767FCCBA5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 # صَغِير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A7C-5522-4B60-B4FE-709C7DB07F7B}" type="parTrans" cxnId="{4644A85D-33AE-4788-8970-A5D0ECB59ADD}">
      <dgm:prSet/>
      <dgm:spPr/>
      <dgm:t>
        <a:bodyPr/>
        <a:lstStyle/>
        <a:p>
          <a:endParaRPr lang="en-US"/>
        </a:p>
      </dgm:t>
    </dgm:pt>
    <dgm:pt modelId="{1BCE8261-FF3C-422E-9D0F-809A5CEA0F92}" type="sibTrans" cxnId="{4644A85D-33AE-4788-8970-A5D0ECB59ADD}">
      <dgm:prSet/>
      <dgm:spPr/>
    </dgm:pt>
    <dgm:pt modelId="{F4DA35EC-E04C-477F-B5AB-125C7B4FF49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قَرِيب # بَعِيد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6D89BEE-0898-417A-B1B3-DCCCEA09560B}" type="parTrans" cxnId="{35C3AF3E-5BD8-4A05-BB67-9623EBB58D18}">
      <dgm:prSet/>
      <dgm:spPr/>
      <dgm:t>
        <a:bodyPr/>
        <a:lstStyle/>
        <a:p>
          <a:endParaRPr lang="en-US"/>
        </a:p>
      </dgm:t>
    </dgm:pt>
    <dgm:pt modelId="{D3D85CCB-4E34-4DDF-8D98-29D79A228B3F}" type="sibTrans" cxnId="{35C3AF3E-5BD8-4A05-BB67-9623EBB58D18}">
      <dgm:prSet/>
      <dgm:spPr/>
    </dgm:pt>
    <dgm:pt modelId="{39E26B89-12D4-46C5-AC9B-77C15D13BBD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هَادِئ # مُزْعِج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0553F8-EBBB-4E51-AB54-87C9BABDA192}" type="parTrans" cxnId="{0CC4A88E-1777-4C4F-B134-C5F26E0F73A4}">
      <dgm:prSet/>
      <dgm:spPr/>
      <dgm:t>
        <a:bodyPr/>
        <a:lstStyle/>
        <a:p>
          <a:endParaRPr lang="en-US"/>
        </a:p>
      </dgm:t>
    </dgm:pt>
    <dgm:pt modelId="{B13D7AF8-3BA4-4BFE-96BC-124D11AC8A65}" type="sibTrans" cxnId="{0CC4A88E-1777-4C4F-B134-C5F26E0F73A4}">
      <dgm:prSet/>
      <dgm:spPr/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0B03E0D1-5B0E-455A-9E57-801CCAACD2CB}" type="pres">
      <dgm:prSet presAssocID="{0C54123C-1CE4-414F-9B26-D1780955899A}" presName="parTrans" presStyleLbl="sibTrans2D1" presStyleIdx="0" presStyleCnt="6"/>
      <dgm:spPr/>
    </dgm:pt>
    <dgm:pt modelId="{1B5C4C15-3737-4403-8514-7584A3D39A3C}" type="pres">
      <dgm:prSet presAssocID="{0C54123C-1CE4-414F-9B26-D1780955899A}" presName="connectorText" presStyleLbl="sibTrans2D1" presStyleIdx="0" presStyleCnt="6"/>
      <dgm:spPr/>
    </dgm:pt>
    <dgm:pt modelId="{D7004803-BE54-4F1E-9EF8-B892CB5D03DD}" type="pres">
      <dgm:prSet presAssocID="{8FE02A64-82A2-4BA5-AD1B-9007078657CB}" presName="node" presStyleLbl="node1" presStyleIdx="0" presStyleCnt="6">
        <dgm:presLayoutVars>
          <dgm:bulletEnabled val="1"/>
        </dgm:presLayoutVars>
      </dgm:prSet>
      <dgm:spPr/>
    </dgm:pt>
    <dgm:pt modelId="{C6565F1E-4BDA-462E-B438-171BE073800F}" type="pres">
      <dgm:prSet presAssocID="{B341B49D-EA3F-4CD2-8C55-691C33B33CA0}" presName="parTrans" presStyleLbl="sibTrans2D1" presStyleIdx="1" presStyleCnt="6"/>
      <dgm:spPr/>
    </dgm:pt>
    <dgm:pt modelId="{57977F35-6C42-422C-B80D-CBAE0376B82D}" type="pres">
      <dgm:prSet presAssocID="{B341B49D-EA3F-4CD2-8C55-691C33B33CA0}" presName="connectorText" presStyleLbl="sibTrans2D1" presStyleIdx="1" presStyleCnt="6"/>
      <dgm:spPr/>
    </dgm:pt>
    <dgm:pt modelId="{B683BF69-DC37-4485-883E-E295AF2B3EDA}" type="pres">
      <dgm:prSet presAssocID="{098B425D-A864-4908-9305-2B65A9BACEBD}" presName="node" presStyleLbl="node1" presStyleIdx="1" presStyleCnt="6">
        <dgm:presLayoutVars>
          <dgm:bulletEnabled val="1"/>
        </dgm:presLayoutVars>
      </dgm:prSet>
      <dgm:spPr/>
    </dgm:pt>
    <dgm:pt modelId="{BBBBDF35-DF64-49A4-B07F-965B2887B932}" type="pres">
      <dgm:prSet presAssocID="{88541DD7-0794-4860-8838-754B2EAEAC11}" presName="parTrans" presStyleLbl="sibTrans2D1" presStyleIdx="2" presStyleCnt="6"/>
      <dgm:spPr/>
    </dgm:pt>
    <dgm:pt modelId="{096AF14B-912C-4C9E-A6B4-EFB1F3753615}" type="pres">
      <dgm:prSet presAssocID="{88541DD7-0794-4860-8838-754B2EAEAC11}" presName="connectorText" presStyleLbl="sibTrans2D1" presStyleIdx="2" presStyleCnt="6"/>
      <dgm:spPr/>
    </dgm:pt>
    <dgm:pt modelId="{067FED50-1D01-45B8-97B3-61525E74B8D7}" type="pres">
      <dgm:prSet presAssocID="{6156D32B-D0DA-4BEE-AB81-6F93A1F32F83}" presName="node" presStyleLbl="node1" presStyleIdx="2" presStyleCnt="6">
        <dgm:presLayoutVars>
          <dgm:bulletEnabled val="1"/>
        </dgm:presLayoutVars>
      </dgm:prSet>
      <dgm:spPr/>
    </dgm:pt>
    <dgm:pt modelId="{E7CF54F1-E351-4AAA-B015-B4E94875CFDE}" type="pres">
      <dgm:prSet presAssocID="{F5133A7C-5522-4B60-B4FE-709C7DB07F7B}" presName="parTrans" presStyleLbl="sibTrans2D1" presStyleIdx="3" presStyleCnt="6"/>
      <dgm:spPr/>
    </dgm:pt>
    <dgm:pt modelId="{5D394D93-08E0-431C-8D50-16CBD770C98C}" type="pres">
      <dgm:prSet presAssocID="{F5133A7C-5522-4B60-B4FE-709C7DB07F7B}" presName="connectorText" presStyleLbl="sibTrans2D1" presStyleIdx="3" presStyleCnt="6"/>
      <dgm:spPr/>
    </dgm:pt>
    <dgm:pt modelId="{6A4B9282-022F-483C-ABBE-20FE4926D05C}" type="pres">
      <dgm:prSet presAssocID="{74D2C677-4BCD-489A-AD51-4A767FCCBA51}" presName="node" presStyleLbl="node1" presStyleIdx="3" presStyleCnt="6">
        <dgm:presLayoutVars>
          <dgm:bulletEnabled val="1"/>
        </dgm:presLayoutVars>
      </dgm:prSet>
      <dgm:spPr/>
    </dgm:pt>
    <dgm:pt modelId="{A731F75B-8F9C-403E-AF44-A2F8F6814910}" type="pres">
      <dgm:prSet presAssocID="{C6D89BEE-0898-417A-B1B3-DCCCEA09560B}" presName="parTrans" presStyleLbl="sibTrans2D1" presStyleIdx="4" presStyleCnt="6"/>
      <dgm:spPr/>
    </dgm:pt>
    <dgm:pt modelId="{9DACAD62-EC24-4F47-A7B4-FD87C5774BD9}" type="pres">
      <dgm:prSet presAssocID="{C6D89BEE-0898-417A-B1B3-DCCCEA09560B}" presName="connectorText" presStyleLbl="sibTrans2D1" presStyleIdx="4" presStyleCnt="6"/>
      <dgm:spPr/>
    </dgm:pt>
    <dgm:pt modelId="{BEB8FF5F-4EFF-4128-BF88-387980D88B2B}" type="pres">
      <dgm:prSet presAssocID="{F4DA35EC-E04C-477F-B5AB-125C7B4FF496}" presName="node" presStyleLbl="node1" presStyleIdx="4" presStyleCnt="6">
        <dgm:presLayoutVars>
          <dgm:bulletEnabled val="1"/>
        </dgm:presLayoutVars>
      </dgm:prSet>
      <dgm:spPr/>
    </dgm:pt>
    <dgm:pt modelId="{45056DAC-BD49-4C4C-AD2C-753B576043EB}" type="pres">
      <dgm:prSet presAssocID="{2D0553F8-EBBB-4E51-AB54-87C9BABDA192}" presName="parTrans" presStyleLbl="sibTrans2D1" presStyleIdx="5" presStyleCnt="6"/>
      <dgm:spPr/>
    </dgm:pt>
    <dgm:pt modelId="{CB8B160A-CD94-4A0A-8002-70167EB43D06}" type="pres">
      <dgm:prSet presAssocID="{2D0553F8-EBBB-4E51-AB54-87C9BABDA192}" presName="connectorText" presStyleLbl="sibTrans2D1" presStyleIdx="5" presStyleCnt="6"/>
      <dgm:spPr/>
    </dgm:pt>
    <dgm:pt modelId="{2DF708B7-1330-4714-8486-09CF1B5F9FC3}" type="pres">
      <dgm:prSet presAssocID="{39E26B89-12D4-46C5-AC9B-77C15D13BBD1}" presName="node" presStyleLbl="node1" presStyleIdx="5" presStyleCnt="6">
        <dgm:presLayoutVars>
          <dgm:bulletEnabled val="1"/>
        </dgm:presLayoutVars>
      </dgm:prSet>
      <dgm:spPr/>
    </dgm:pt>
  </dgm:ptLst>
  <dgm:cxnLst>
    <dgm:cxn modelId="{44659600-DCF5-434F-B8DF-BA175B9D9642}" type="presOf" srcId="{0C54123C-1CE4-414F-9B26-D1780955899A}" destId="{0B03E0D1-5B0E-455A-9E57-801CCAACD2CB}" srcOrd="0" destOrd="0" presId="urn:microsoft.com/office/officeart/2005/8/layout/radial5"/>
    <dgm:cxn modelId="{29697304-0043-477F-B60C-C027E1A5A070}" type="presOf" srcId="{C6D89BEE-0898-417A-B1B3-DCCCEA09560B}" destId="{A731F75B-8F9C-403E-AF44-A2F8F6814910}" srcOrd="0" destOrd="0" presId="urn:microsoft.com/office/officeart/2005/8/layout/radial5"/>
    <dgm:cxn modelId="{46530713-05B3-40DA-8127-9D0680540AE0}" type="presOf" srcId="{8FE02A64-82A2-4BA5-AD1B-9007078657CB}" destId="{D7004803-BE54-4F1E-9EF8-B892CB5D03DD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4C1A72B-483D-45AD-8F5D-790AF64FD6F3}" type="presOf" srcId="{F5133A7C-5522-4B60-B4FE-709C7DB07F7B}" destId="{5D394D93-08E0-431C-8D50-16CBD770C98C}" srcOrd="1" destOrd="0" presId="urn:microsoft.com/office/officeart/2005/8/layout/radial5"/>
    <dgm:cxn modelId="{1991CD2D-F747-4773-AA22-97FF204C3E5E}" type="presOf" srcId="{B341B49D-EA3F-4CD2-8C55-691C33B33CA0}" destId="{57977F35-6C42-422C-B80D-CBAE0376B82D}" srcOrd="1" destOrd="0" presId="urn:microsoft.com/office/officeart/2005/8/layout/radial5"/>
    <dgm:cxn modelId="{7107692E-5A62-44C9-9990-BA06729F4584}" type="presOf" srcId="{2D0553F8-EBBB-4E51-AB54-87C9BABDA192}" destId="{45056DAC-BD49-4C4C-AD2C-753B576043EB}" srcOrd="0" destOrd="0" presId="urn:microsoft.com/office/officeart/2005/8/layout/radial5"/>
    <dgm:cxn modelId="{FF195036-9459-41CD-AA31-78D4C0CD504E}" type="presOf" srcId="{F4DA35EC-E04C-477F-B5AB-125C7B4FF496}" destId="{BEB8FF5F-4EFF-4128-BF88-387980D88B2B}" srcOrd="0" destOrd="0" presId="urn:microsoft.com/office/officeart/2005/8/layout/radial5"/>
    <dgm:cxn modelId="{35C3AF3E-5BD8-4A05-BB67-9623EBB58D18}" srcId="{A3B65059-5AE2-8643-AFAD-E0FA094D6473}" destId="{F4DA35EC-E04C-477F-B5AB-125C7B4FF496}" srcOrd="4" destOrd="0" parTransId="{C6D89BEE-0898-417A-B1B3-DCCCEA09560B}" sibTransId="{D3D85CCB-4E34-4DDF-8D98-29D79A228B3F}"/>
    <dgm:cxn modelId="{4644A85D-33AE-4788-8970-A5D0ECB59ADD}" srcId="{A3B65059-5AE2-8643-AFAD-E0FA094D6473}" destId="{74D2C677-4BCD-489A-AD51-4A767FCCBA51}" srcOrd="3" destOrd="0" parTransId="{F5133A7C-5522-4B60-B4FE-709C7DB07F7B}" sibTransId="{1BCE8261-FF3C-422E-9D0F-809A5CEA0F92}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3D47F079-7822-4CC1-8501-181EEC04CED0}" srcId="{A3B65059-5AE2-8643-AFAD-E0FA094D6473}" destId="{6156D32B-D0DA-4BEE-AB81-6F93A1F32F83}" srcOrd="2" destOrd="0" parTransId="{88541DD7-0794-4860-8838-754B2EAEAC11}" sibTransId="{945B38DB-3AAE-4F3D-810C-9A0FECF1E7D0}"/>
    <dgm:cxn modelId="{0D8EF25A-0140-43EB-9D88-77BEAB122CB7}" type="presOf" srcId="{39E26B89-12D4-46C5-AC9B-77C15D13BBD1}" destId="{2DF708B7-1330-4714-8486-09CF1B5F9FC3}" srcOrd="0" destOrd="0" presId="urn:microsoft.com/office/officeart/2005/8/layout/radial5"/>
    <dgm:cxn modelId="{857E1C8A-E968-47E2-B5D2-2FC289672B30}" type="presOf" srcId="{74D2C677-4BCD-489A-AD51-4A767FCCBA51}" destId="{6A4B9282-022F-483C-ABBE-20FE4926D05C}" srcOrd="0" destOrd="0" presId="urn:microsoft.com/office/officeart/2005/8/layout/radial5"/>
    <dgm:cxn modelId="{0CC4A88E-1777-4C4F-B134-C5F26E0F73A4}" srcId="{A3B65059-5AE2-8643-AFAD-E0FA094D6473}" destId="{39E26B89-12D4-46C5-AC9B-77C15D13BBD1}" srcOrd="5" destOrd="0" parTransId="{2D0553F8-EBBB-4E51-AB54-87C9BABDA192}" sibTransId="{B13D7AF8-3BA4-4BFE-96BC-124D11AC8A65}"/>
    <dgm:cxn modelId="{A5CA1199-7665-4253-8760-9067290AFC44}" type="presOf" srcId="{098B425D-A864-4908-9305-2B65A9BACEBD}" destId="{B683BF69-DC37-4485-883E-E295AF2B3EDA}" srcOrd="0" destOrd="0" presId="urn:microsoft.com/office/officeart/2005/8/layout/radial5"/>
    <dgm:cxn modelId="{EB33849C-7830-4FAE-9F1A-16D295977289}" type="presOf" srcId="{6156D32B-D0DA-4BEE-AB81-6F93A1F32F83}" destId="{067FED50-1D01-45B8-97B3-61525E74B8D7}" srcOrd="0" destOrd="0" presId="urn:microsoft.com/office/officeart/2005/8/layout/radial5"/>
    <dgm:cxn modelId="{BDFA3CAA-B79F-4BBC-9F90-A47FBE331984}" srcId="{A3B65059-5AE2-8643-AFAD-E0FA094D6473}" destId="{8FE02A64-82A2-4BA5-AD1B-9007078657CB}" srcOrd="0" destOrd="0" parTransId="{0C54123C-1CE4-414F-9B26-D1780955899A}" sibTransId="{CB37AD90-53CB-4DF9-AB1F-66683D4F5D68}"/>
    <dgm:cxn modelId="{C13D9DB9-42E8-403B-9F04-EA7FAA196E9F}" type="presOf" srcId="{0C54123C-1CE4-414F-9B26-D1780955899A}" destId="{1B5C4C15-3737-4403-8514-7584A3D39A3C}" srcOrd="1" destOrd="0" presId="urn:microsoft.com/office/officeart/2005/8/layout/radial5"/>
    <dgm:cxn modelId="{EB4686CA-AC00-45F6-BAA0-D38A72B6DE84}" type="presOf" srcId="{C6D89BEE-0898-417A-B1B3-DCCCEA09560B}" destId="{9DACAD62-EC24-4F47-A7B4-FD87C5774BD9}" srcOrd="1" destOrd="0" presId="urn:microsoft.com/office/officeart/2005/8/layout/radial5"/>
    <dgm:cxn modelId="{052C1DD6-E83A-460E-9093-A6578BD3EB63}" type="presOf" srcId="{B341B49D-EA3F-4CD2-8C55-691C33B33CA0}" destId="{C6565F1E-4BDA-462E-B438-171BE073800F}" srcOrd="0" destOrd="0" presId="urn:microsoft.com/office/officeart/2005/8/layout/radial5"/>
    <dgm:cxn modelId="{8B784CDF-8D73-4DF0-96C2-2815634DEDBD}" type="presOf" srcId="{88541DD7-0794-4860-8838-754B2EAEAC11}" destId="{BBBBDF35-DF64-49A4-B07F-965B2887B932}" srcOrd="0" destOrd="0" presId="urn:microsoft.com/office/officeart/2005/8/layout/radial5"/>
    <dgm:cxn modelId="{DFD30EE1-4F9F-4B20-8F0C-03BB830AFCDE}" type="presOf" srcId="{F5133A7C-5522-4B60-B4FE-709C7DB07F7B}" destId="{E7CF54F1-E351-4AAA-B015-B4E94875CFDE}" srcOrd="0" destOrd="0" presId="urn:microsoft.com/office/officeart/2005/8/layout/radial5"/>
    <dgm:cxn modelId="{5AF6C9E8-9BCB-4B1E-9EC8-EC8624079410}" type="presOf" srcId="{2D0553F8-EBBB-4E51-AB54-87C9BABDA192}" destId="{CB8B160A-CD94-4A0A-8002-70167EB43D06}" srcOrd="1" destOrd="0" presId="urn:microsoft.com/office/officeart/2005/8/layout/radial5"/>
    <dgm:cxn modelId="{B2D390EA-AB41-42C1-91BE-8D7671C2887B}" srcId="{A3B65059-5AE2-8643-AFAD-E0FA094D6473}" destId="{098B425D-A864-4908-9305-2B65A9BACEBD}" srcOrd="1" destOrd="0" parTransId="{B341B49D-EA3F-4CD2-8C55-691C33B33CA0}" sibTransId="{DC74BA9F-EB25-44ED-AF71-7FD8BF326928}"/>
    <dgm:cxn modelId="{504C01F4-BC67-4A21-ADB4-55CA84DF86CB}" type="presOf" srcId="{88541DD7-0794-4860-8838-754B2EAEAC11}" destId="{096AF14B-912C-4C9E-A6B4-EFB1F3753615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90908349-1CF0-49B3-83F0-369A205F65EB}" type="presParOf" srcId="{E0E132E9-7BE6-1749-ACC3-7FB44E5C5664}" destId="{0B03E0D1-5B0E-455A-9E57-801CCAACD2CB}" srcOrd="1" destOrd="0" presId="urn:microsoft.com/office/officeart/2005/8/layout/radial5"/>
    <dgm:cxn modelId="{FB3D874D-3127-48A7-82B2-67E19E1C7C7A}" type="presParOf" srcId="{0B03E0D1-5B0E-455A-9E57-801CCAACD2CB}" destId="{1B5C4C15-3737-4403-8514-7584A3D39A3C}" srcOrd="0" destOrd="0" presId="urn:microsoft.com/office/officeart/2005/8/layout/radial5"/>
    <dgm:cxn modelId="{117807CA-7961-4345-86D6-86CAE926EE57}" type="presParOf" srcId="{E0E132E9-7BE6-1749-ACC3-7FB44E5C5664}" destId="{D7004803-BE54-4F1E-9EF8-B892CB5D03DD}" srcOrd="2" destOrd="0" presId="urn:microsoft.com/office/officeart/2005/8/layout/radial5"/>
    <dgm:cxn modelId="{72FC7EE3-8D0A-4D57-90D4-47D8BB35B405}" type="presParOf" srcId="{E0E132E9-7BE6-1749-ACC3-7FB44E5C5664}" destId="{C6565F1E-4BDA-462E-B438-171BE073800F}" srcOrd="3" destOrd="0" presId="urn:microsoft.com/office/officeart/2005/8/layout/radial5"/>
    <dgm:cxn modelId="{687A7244-2175-4826-93AD-C56C5CB8B930}" type="presParOf" srcId="{C6565F1E-4BDA-462E-B438-171BE073800F}" destId="{57977F35-6C42-422C-B80D-CBAE0376B82D}" srcOrd="0" destOrd="0" presId="urn:microsoft.com/office/officeart/2005/8/layout/radial5"/>
    <dgm:cxn modelId="{20C9368F-471B-48E1-BB7A-7F8779382C79}" type="presParOf" srcId="{E0E132E9-7BE6-1749-ACC3-7FB44E5C5664}" destId="{B683BF69-DC37-4485-883E-E295AF2B3EDA}" srcOrd="4" destOrd="0" presId="urn:microsoft.com/office/officeart/2005/8/layout/radial5"/>
    <dgm:cxn modelId="{7842D2C1-765B-41CB-A4AB-7EC66C45BD47}" type="presParOf" srcId="{E0E132E9-7BE6-1749-ACC3-7FB44E5C5664}" destId="{BBBBDF35-DF64-49A4-B07F-965B2887B932}" srcOrd="5" destOrd="0" presId="urn:microsoft.com/office/officeart/2005/8/layout/radial5"/>
    <dgm:cxn modelId="{C31E1002-62F0-4977-9B6B-A48A587E2836}" type="presParOf" srcId="{BBBBDF35-DF64-49A4-B07F-965B2887B932}" destId="{096AF14B-912C-4C9E-A6B4-EFB1F3753615}" srcOrd="0" destOrd="0" presId="urn:microsoft.com/office/officeart/2005/8/layout/radial5"/>
    <dgm:cxn modelId="{1E87F02A-D747-4BC9-BB17-5586B2C5C623}" type="presParOf" srcId="{E0E132E9-7BE6-1749-ACC3-7FB44E5C5664}" destId="{067FED50-1D01-45B8-97B3-61525E74B8D7}" srcOrd="6" destOrd="0" presId="urn:microsoft.com/office/officeart/2005/8/layout/radial5"/>
    <dgm:cxn modelId="{5FE8198F-32ED-4DFF-8E27-A018864E6D0F}" type="presParOf" srcId="{E0E132E9-7BE6-1749-ACC3-7FB44E5C5664}" destId="{E7CF54F1-E351-4AAA-B015-B4E94875CFDE}" srcOrd="7" destOrd="0" presId="urn:microsoft.com/office/officeart/2005/8/layout/radial5"/>
    <dgm:cxn modelId="{8453344A-CDB2-485A-97B5-BD87FED3E42A}" type="presParOf" srcId="{E7CF54F1-E351-4AAA-B015-B4E94875CFDE}" destId="{5D394D93-08E0-431C-8D50-16CBD770C98C}" srcOrd="0" destOrd="0" presId="urn:microsoft.com/office/officeart/2005/8/layout/radial5"/>
    <dgm:cxn modelId="{79701A0D-4C37-4A84-BC11-CF8B92E41FA4}" type="presParOf" srcId="{E0E132E9-7BE6-1749-ACC3-7FB44E5C5664}" destId="{6A4B9282-022F-483C-ABBE-20FE4926D05C}" srcOrd="8" destOrd="0" presId="urn:microsoft.com/office/officeart/2005/8/layout/radial5"/>
    <dgm:cxn modelId="{CD60FC5F-A9A8-44B0-A761-783E04A75A60}" type="presParOf" srcId="{E0E132E9-7BE6-1749-ACC3-7FB44E5C5664}" destId="{A731F75B-8F9C-403E-AF44-A2F8F6814910}" srcOrd="9" destOrd="0" presId="urn:microsoft.com/office/officeart/2005/8/layout/radial5"/>
    <dgm:cxn modelId="{D138C66B-F62D-4DD6-A774-C72A14D6725E}" type="presParOf" srcId="{A731F75B-8F9C-403E-AF44-A2F8F6814910}" destId="{9DACAD62-EC24-4F47-A7B4-FD87C5774BD9}" srcOrd="0" destOrd="0" presId="urn:microsoft.com/office/officeart/2005/8/layout/radial5"/>
    <dgm:cxn modelId="{AD3FC5D3-E0B5-4B48-922C-8265C3D04ADE}" type="presParOf" srcId="{E0E132E9-7BE6-1749-ACC3-7FB44E5C5664}" destId="{BEB8FF5F-4EFF-4128-BF88-387980D88B2B}" srcOrd="10" destOrd="0" presId="urn:microsoft.com/office/officeart/2005/8/layout/radial5"/>
    <dgm:cxn modelId="{21DDF493-E2B6-4745-A592-B764447E3987}" type="presParOf" srcId="{E0E132E9-7BE6-1749-ACC3-7FB44E5C5664}" destId="{45056DAC-BD49-4C4C-AD2C-753B576043EB}" srcOrd="11" destOrd="0" presId="urn:microsoft.com/office/officeart/2005/8/layout/radial5"/>
    <dgm:cxn modelId="{99796EDE-CC28-454B-9533-B670249803E7}" type="presParOf" srcId="{45056DAC-BD49-4C4C-AD2C-753B576043EB}" destId="{CB8B160A-CD94-4A0A-8002-70167EB43D06}" srcOrd="0" destOrd="0" presId="urn:microsoft.com/office/officeart/2005/8/layout/radial5"/>
    <dgm:cxn modelId="{6FDA7FB5-B9F1-40A4-97E4-C7BB0D073A8A}" type="presParOf" srcId="{E0E132E9-7BE6-1749-ACC3-7FB44E5C5664}" destId="{2DF708B7-1330-4714-8486-09CF1B5F9FC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(2) 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يل # 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ين # 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 # 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يح # 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E0E85AAB-7241-44AD-9A6F-1DF5B722869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جَادّ # مَرِح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CD22B2-4AFF-4884-AD8E-D15BEC467CF4}" type="parTrans" cxnId="{0BE5EE80-7A38-4D86-9A85-5D330A4B12A8}">
      <dgm:prSet/>
      <dgm:spPr/>
      <dgm:t>
        <a:bodyPr/>
        <a:lstStyle/>
        <a:p>
          <a:endParaRPr lang="en-US"/>
        </a:p>
      </dgm:t>
    </dgm:pt>
    <dgm:pt modelId="{8C167A6C-786C-415A-8B30-3F891CB278DB}" type="sibTrans" cxnId="{0BE5EE80-7A38-4D86-9A85-5D330A4B12A8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5"/>
      <dgm:spPr/>
    </dgm:pt>
    <dgm:pt modelId="{D7076380-ECAF-8A4A-9E81-B7BDFCF1BEEB}" type="pres">
      <dgm:prSet presAssocID="{20961112-808F-A840-9FD1-EED4EADD8BF8}" presName="connectorText" presStyleLbl="sibTrans2D1" presStyleIdx="0" presStyleCnt="5"/>
      <dgm:spPr/>
    </dgm:pt>
    <dgm:pt modelId="{37541F5D-28E8-9D4B-AB27-1C4E02C84DD4}" type="pres">
      <dgm:prSet presAssocID="{B4C28CF6-0024-D04A-9751-D41B372D6EC1}" presName="node" presStyleLbl="node1" presStyleIdx="0" presStyleCnt="5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5"/>
      <dgm:spPr/>
    </dgm:pt>
    <dgm:pt modelId="{C8E2E889-4F5D-5E4A-89DA-A1A8D423EC2D}" type="pres">
      <dgm:prSet presAssocID="{3C8C6D38-15B6-D54C-86B6-325777AEFE73}" presName="connectorText" presStyleLbl="sibTrans2D1" presStyleIdx="1" presStyleCnt="5"/>
      <dgm:spPr/>
    </dgm:pt>
    <dgm:pt modelId="{C758F5A7-D2EB-014A-B46F-61C7F4ADDFAC}" type="pres">
      <dgm:prSet presAssocID="{C09C8BCB-BDF7-7F41-A72C-24BF397A68E7}" presName="node" presStyleLbl="node1" presStyleIdx="1" presStyleCnt="5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5"/>
      <dgm:spPr/>
    </dgm:pt>
    <dgm:pt modelId="{651CEE59-F6A9-6C41-800C-3A6FBBA21433}" type="pres">
      <dgm:prSet presAssocID="{F1FC84D4-96D8-384B-A0AF-C0C383C34AF5}" presName="connectorText" presStyleLbl="sibTrans2D1" presStyleIdx="2" presStyleCnt="5"/>
      <dgm:spPr/>
    </dgm:pt>
    <dgm:pt modelId="{61218A4F-C48D-5349-B767-056C78768998}" type="pres">
      <dgm:prSet presAssocID="{5D19F635-BE60-064E-B74E-C848157D3FA1}" presName="node" presStyleLbl="node1" presStyleIdx="2" presStyleCnt="5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5"/>
      <dgm:spPr/>
    </dgm:pt>
    <dgm:pt modelId="{B946CDDA-C840-BD45-85DE-4AD515E72528}" type="pres">
      <dgm:prSet presAssocID="{4AE3A5AC-720A-D34A-B5C2-417A7A42551E}" presName="connectorText" presStyleLbl="sibTrans2D1" presStyleIdx="3" presStyleCnt="5"/>
      <dgm:spPr/>
    </dgm:pt>
    <dgm:pt modelId="{BCF58AD9-435C-DD49-838B-359EEA1EC92E}" type="pres">
      <dgm:prSet presAssocID="{52857E5D-2805-484D-B60D-6745F11CFAB2}" presName="node" presStyleLbl="node1" presStyleIdx="3" presStyleCnt="5">
        <dgm:presLayoutVars>
          <dgm:bulletEnabled val="1"/>
        </dgm:presLayoutVars>
      </dgm:prSet>
      <dgm:spPr/>
    </dgm:pt>
    <dgm:pt modelId="{D8B84E5D-2F7E-431F-A25B-9501625B6EC8}" type="pres">
      <dgm:prSet presAssocID="{2ECD22B2-4AFF-4884-AD8E-D15BEC467CF4}" presName="parTrans" presStyleLbl="sibTrans2D1" presStyleIdx="4" presStyleCnt="5"/>
      <dgm:spPr/>
    </dgm:pt>
    <dgm:pt modelId="{B538FC0A-BB1E-45D0-AA29-796F87CAEDE3}" type="pres">
      <dgm:prSet presAssocID="{2ECD22B2-4AFF-4884-AD8E-D15BEC467CF4}" presName="connectorText" presStyleLbl="sibTrans2D1" presStyleIdx="4" presStyleCnt="5"/>
      <dgm:spPr/>
    </dgm:pt>
    <dgm:pt modelId="{D29FEF2A-41EE-4A49-9F5A-E6C612F6253B}" type="pres">
      <dgm:prSet presAssocID="{E0E85AAB-7241-44AD-9A6F-1DF5B7228691}" presName="node" presStyleLbl="node1" presStyleIdx="4" presStyleCnt="5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0BE5EE80-7A38-4D86-9A85-5D330A4B12A8}" srcId="{A3B65059-5AE2-8643-AFAD-E0FA094D6473}" destId="{E0E85AAB-7241-44AD-9A6F-1DF5B7228691}" srcOrd="4" destOrd="0" parTransId="{2ECD22B2-4AFF-4884-AD8E-D15BEC467CF4}" sibTransId="{8C167A6C-786C-415A-8B30-3F891CB278DB}"/>
    <dgm:cxn modelId="{A644B898-57BF-4107-81FA-9B73A6DA410C}" type="presOf" srcId="{2ECD22B2-4AFF-4884-AD8E-D15BEC467CF4}" destId="{B538FC0A-BB1E-45D0-AA29-796F87CAEDE3}" srcOrd="1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250075A8-162D-43C8-8689-7FAB8A3A1385}" type="presOf" srcId="{E0E85AAB-7241-44AD-9A6F-1DF5B7228691}" destId="{D29FEF2A-41EE-4A49-9F5A-E6C612F6253B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F43D7CA-F2A2-4C40-BE03-1441BB931BC4}" type="presOf" srcId="{2ECD22B2-4AFF-4884-AD8E-D15BEC467CF4}" destId="{D8B84E5D-2F7E-431F-A25B-9501625B6EC8}" srcOrd="0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  <dgm:cxn modelId="{C9CABE78-C7B9-4580-BABC-92603397BB62}" type="presParOf" srcId="{E0E132E9-7BE6-1749-ACC3-7FB44E5C5664}" destId="{D8B84E5D-2F7E-431F-A25B-9501625B6EC8}" srcOrd="9" destOrd="0" presId="urn:microsoft.com/office/officeart/2005/8/layout/radial5"/>
    <dgm:cxn modelId="{281F5237-82F5-4375-AB5F-DFB97C53C377}" type="presParOf" srcId="{D8B84E5D-2F7E-431F-A25B-9501625B6EC8}" destId="{B538FC0A-BB1E-45D0-AA29-796F87CAEDE3}" srcOrd="0" destOrd="0" presId="urn:microsoft.com/office/officeart/2005/8/layout/radial5"/>
    <dgm:cxn modelId="{959562D8-4113-483C-B56D-C487CE649A75}" type="presParOf" srcId="{E0E132E9-7BE6-1749-ACC3-7FB44E5C5664}" destId="{D29FEF2A-41EE-4A49-9F5A-E6C612F6253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شَعْرُهَا أَشْقَر.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مَنَال بِنْتٌ صَغِيرَة.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عُمْرُهَا سَبْعُ سَنَوَات.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جِسْمُهَا بَدِين.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تُحِبُّ المَلَابِسَ الرِّيَاضِيَّة،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بَشَرَتُهَا بَيْضَاء.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وَهِيَ مَرِحَة وَهَادِئَة.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لِأَنَّهَا مُرِيحَة.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2"/>
      <dgm:spPr/>
    </dgm:pt>
    <dgm:pt modelId="{0EA2069B-3659-4929-8E8C-525B8015012F}" type="pres">
      <dgm:prSet presAssocID="{38274475-A7C9-4C34-8FC2-507B3F195890}" presName="parentText" presStyleLbl="node1" presStyleIdx="0" presStyleCnt="2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2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2"/>
      <dgm:spPr/>
    </dgm:pt>
    <dgm:pt modelId="{170DE394-6C4F-4C09-B119-0910362E0669}" type="pres">
      <dgm:prSet presAssocID="{2C77B128-EA26-49E6-88F9-E9FBCAA3A61D}" presName="parentText" presStyleLbl="node1" presStyleIdx="1" presStyleCnt="2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لَوْنُهَا أَبْيَض وَبُنِّيّ.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الزَّرَافَة حَيَوَانٌ يَعِيشُ فِي الغَابَة.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لَهَا رَقَبَةٌ طَوِيلَة تُسَاعِدُهَا عَلَى أَكْلِ أَغْصَانِ الأَشْجَار.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لِتَحْمِيَ نَفْسَهَا مِن الحَيَوَانَاتِ الأُخْرَى.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لَهَا أَرْجُلٌ رَفِيعَةٌ تُسَاعِدُهَا عَلَى الجَرْي.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تَعِيشُ الزَّرَافَةُ مَعَ جَمَاعَتِها،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(1)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0B03E0D1-5B0E-455A-9E57-801CCAACD2CB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68127" y="1952245"/>
        <a:ext cx="255746" cy="349757"/>
      </dsp:txXfrm>
    </dsp:sp>
    <dsp:sp modelId="{D7004803-BE54-4F1E-9EF8-B892CB5D03DD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كَثِير # قَلِيل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C6565F1E-4BDA-462E-B438-171BE073800F}">
      <dsp:nvSpPr>
        <dsp:cNvPr id="0" name=""/>
        <dsp:cNvSpPr/>
      </dsp:nvSpPr>
      <dsp:spPr>
        <a:xfrm rot="19800000">
          <a:off x="6945263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952605" y="2520634"/>
        <a:ext cx="255746" cy="349757"/>
      </dsp:txXfrm>
    </dsp:sp>
    <dsp:sp modelId="{B683BF69-DC37-4485-883E-E295AF2B3EDA}">
      <dsp:nvSpPr>
        <dsp:cNvPr id="0" name=""/>
        <dsp:cNvSpPr/>
      </dsp:nvSpPr>
      <dsp:spPr>
        <a:xfrm>
          <a:off x="7320538" y="1204731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سَرِيع # بَطِيء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1455814"/>
        <a:ext cx="1212333" cy="1212333"/>
      </dsp:txXfrm>
    </dsp:sp>
    <dsp:sp modelId="{BBBBDF35-DF64-49A4-B07F-965B2887B932}">
      <dsp:nvSpPr>
        <dsp:cNvPr id="0" name=""/>
        <dsp:cNvSpPr/>
      </dsp:nvSpPr>
      <dsp:spPr>
        <a:xfrm rot="1800000">
          <a:off x="6945263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952605" y="3657413"/>
        <a:ext cx="255746" cy="349757"/>
      </dsp:txXfrm>
    </dsp:sp>
    <dsp:sp modelId="{067FED50-1D01-45B8-97B3-61525E74B8D7}">
      <dsp:nvSpPr>
        <dsp:cNvPr id="0" name=""/>
        <dsp:cNvSpPr/>
      </dsp:nvSpPr>
      <dsp:spPr>
        <a:xfrm>
          <a:off x="7320538" y="3608574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قَوِيّ # ضَعِيف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3859657"/>
        <a:ext cx="1212333" cy="1212333"/>
      </dsp:txXfrm>
    </dsp:sp>
    <dsp:sp modelId="{E7CF54F1-E351-4AAA-B015-B4E94875CFDE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68127" y="4225803"/>
        <a:ext cx="255746" cy="349757"/>
      </dsp:txXfrm>
    </dsp:sp>
    <dsp:sp modelId="{6A4B9282-022F-483C-ABBE-20FE4926D05C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 # صَغِير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1578"/>
        <a:ext cx="1212333" cy="1212333"/>
      </dsp:txXfrm>
    </dsp:sp>
    <dsp:sp modelId="{A731F75B-8F9C-403E-AF44-A2F8F6814910}">
      <dsp:nvSpPr>
        <dsp:cNvPr id="0" name=""/>
        <dsp:cNvSpPr/>
      </dsp:nvSpPr>
      <dsp:spPr>
        <a:xfrm rot="9000000">
          <a:off x="4881384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3647" y="3657413"/>
        <a:ext cx="255746" cy="349757"/>
      </dsp:txXfrm>
    </dsp:sp>
    <dsp:sp modelId="{BEB8FF5F-4EFF-4128-BF88-387980D88B2B}">
      <dsp:nvSpPr>
        <dsp:cNvPr id="0" name=""/>
        <dsp:cNvSpPr/>
      </dsp:nvSpPr>
      <dsp:spPr>
        <a:xfrm>
          <a:off x="3156961" y="3608574"/>
          <a:ext cx="1714499" cy="17144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قَرِيب # بَعِيد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3859657"/>
        <a:ext cx="1212333" cy="1212333"/>
      </dsp:txXfrm>
    </dsp:sp>
    <dsp:sp modelId="{45056DAC-BD49-4C4C-AD2C-753B576043EB}">
      <dsp:nvSpPr>
        <dsp:cNvPr id="0" name=""/>
        <dsp:cNvSpPr/>
      </dsp:nvSpPr>
      <dsp:spPr>
        <a:xfrm rot="12600000">
          <a:off x="4881384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3647" y="2520634"/>
        <a:ext cx="255746" cy="349757"/>
      </dsp:txXfrm>
    </dsp:sp>
    <dsp:sp modelId="{2DF708B7-1330-4714-8486-09CF1B5F9FC3}">
      <dsp:nvSpPr>
        <dsp:cNvPr id="0" name=""/>
        <dsp:cNvSpPr/>
      </dsp:nvSpPr>
      <dsp:spPr>
        <a:xfrm>
          <a:off x="3156961" y="1204731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هَادِئ # مُزْعِج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1455814"/>
        <a:ext cx="1212333" cy="1212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73265" y="2587867"/>
          <a:ext cx="1845468" cy="184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(2) 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858130"/>
        <a:ext cx="1304942" cy="1304942"/>
      </dsp:txXfrm>
    </dsp:sp>
    <dsp:sp modelId="{EFF1EC9F-2A78-8242-8C8B-0F92E1D1DD07}">
      <dsp:nvSpPr>
        <dsp:cNvPr id="0" name=""/>
        <dsp:cNvSpPr/>
      </dsp:nvSpPr>
      <dsp:spPr>
        <a:xfrm rot="16200000">
          <a:off x="5900431" y="1916210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59102" y="2100373"/>
        <a:ext cx="273795" cy="376475"/>
      </dsp:txXfrm>
    </dsp:sp>
    <dsp:sp modelId="{37541F5D-28E8-9D4B-AB27-1C4E02C84DD4}">
      <dsp:nvSpPr>
        <dsp:cNvPr id="0" name=""/>
        <dsp:cNvSpPr/>
      </dsp:nvSpPr>
      <dsp:spPr>
        <a:xfrm>
          <a:off x="5173265" y="4405"/>
          <a:ext cx="1845468" cy="18454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يل # ق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ير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4668"/>
        <a:ext cx="1304942" cy="1304942"/>
      </dsp:txXfrm>
    </dsp:sp>
    <dsp:sp modelId="{114F3577-38FC-944A-9D53-2D6EC60A7A26}">
      <dsp:nvSpPr>
        <dsp:cNvPr id="0" name=""/>
        <dsp:cNvSpPr/>
      </dsp:nvSpPr>
      <dsp:spPr>
        <a:xfrm rot="20520000">
          <a:off x="7118412" y="2801125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21284" y="2944747"/>
        <a:ext cx="273795" cy="376475"/>
      </dsp:txXfrm>
    </dsp:sp>
    <dsp:sp modelId="{C758F5A7-D2EB-014A-B46F-61C7F4ADDFAC}">
      <dsp:nvSpPr>
        <dsp:cNvPr id="0" name=""/>
        <dsp:cNvSpPr/>
      </dsp:nvSpPr>
      <dsp:spPr>
        <a:xfrm>
          <a:off x="7630284" y="1789533"/>
          <a:ext cx="1845468" cy="18454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ين # ر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يع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547" y="2059796"/>
        <a:ext cx="1304942" cy="1304942"/>
      </dsp:txXfrm>
    </dsp:sp>
    <dsp:sp modelId="{298D7BC5-3DC1-274F-AC84-9330BF06D18F}">
      <dsp:nvSpPr>
        <dsp:cNvPr id="0" name=""/>
        <dsp:cNvSpPr/>
      </dsp:nvSpPr>
      <dsp:spPr>
        <a:xfrm rot="3240000">
          <a:off x="6653185" y="4232948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77370" y="4310975"/>
        <a:ext cx="273795" cy="376475"/>
      </dsp:txXfrm>
    </dsp:sp>
    <dsp:sp modelId="{61218A4F-C48D-5349-B767-056C78768998}">
      <dsp:nvSpPr>
        <dsp:cNvPr id="0" name=""/>
        <dsp:cNvSpPr/>
      </dsp:nvSpPr>
      <dsp:spPr>
        <a:xfrm>
          <a:off x="6691786" y="4677932"/>
          <a:ext cx="1845468" cy="18454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 # أ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2049" y="4948195"/>
        <a:ext cx="1304942" cy="1304942"/>
      </dsp:txXfrm>
    </dsp:sp>
    <dsp:sp modelId="{6DEC6491-A3A2-5C49-9FA2-0A6D0CD166C5}">
      <dsp:nvSpPr>
        <dsp:cNvPr id="0" name=""/>
        <dsp:cNvSpPr/>
      </dsp:nvSpPr>
      <dsp:spPr>
        <a:xfrm rot="7560000">
          <a:off x="5147677" y="4232948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5240833" y="4310975"/>
        <a:ext cx="273795" cy="376475"/>
      </dsp:txXfrm>
    </dsp:sp>
    <dsp:sp modelId="{BCF58AD9-435C-DD49-838B-359EEA1EC92E}">
      <dsp:nvSpPr>
        <dsp:cNvPr id="0" name=""/>
        <dsp:cNvSpPr/>
      </dsp:nvSpPr>
      <dsp:spPr>
        <a:xfrm>
          <a:off x="3654744" y="4677932"/>
          <a:ext cx="1845468" cy="18454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يح # م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25007" y="4948195"/>
        <a:ext cx="1304942" cy="1304942"/>
      </dsp:txXfrm>
    </dsp:sp>
    <dsp:sp modelId="{D8B84E5D-2F7E-431F-A25B-9501625B6EC8}">
      <dsp:nvSpPr>
        <dsp:cNvPr id="0" name=""/>
        <dsp:cNvSpPr/>
      </dsp:nvSpPr>
      <dsp:spPr>
        <a:xfrm rot="11880000">
          <a:off x="4682450" y="2801125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4796919" y="2944747"/>
        <a:ext cx="273795" cy="376475"/>
      </dsp:txXfrm>
    </dsp:sp>
    <dsp:sp modelId="{D29FEF2A-41EE-4A49-9F5A-E6C612F6253B}">
      <dsp:nvSpPr>
        <dsp:cNvPr id="0" name=""/>
        <dsp:cNvSpPr/>
      </dsp:nvSpPr>
      <dsp:spPr>
        <a:xfrm>
          <a:off x="2716247" y="1789533"/>
          <a:ext cx="1845468" cy="18454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جَادّ # مَرِح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86510" y="2059796"/>
        <a:ext cx="1304942" cy="1304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مَنَال بِنْتٌ صَغِيرَة.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عُمْرُهَا سَبْعُ سَنَوَات.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شَعْرُهَا أَشْقَر.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بَشَرَتُهَا بَيْضَاء.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جِسْمُهَا بَدِين.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تُحِبُّ المَلَابِسَ الرِّيَاضِيَّة،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791500"/>
          <a:ext cx="9961217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38740"/>
          <a:ext cx="9230104" cy="1505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لِأَنَّهَا مُرِيحَة.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6545" y="112233"/>
        <a:ext cx="9083118" cy="1358534"/>
      </dsp:txXfrm>
    </dsp:sp>
    <dsp:sp modelId="{DA6EC800-4A5E-4433-B1BD-149B73673078}">
      <dsp:nvSpPr>
        <dsp:cNvPr id="0" name=""/>
        <dsp:cNvSpPr/>
      </dsp:nvSpPr>
      <dsp:spPr>
        <a:xfrm>
          <a:off x="0" y="3104861"/>
          <a:ext cx="9961217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2352100"/>
          <a:ext cx="9230104" cy="15055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وَهِيَ مَرِحَة وَهَادِئَة.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6545" y="2425593"/>
        <a:ext cx="9083118" cy="13585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الزَّرَافَة حَيَوَانٌ يَعِيشُ فِي الغَابَة.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لَهَا رَقَبَةٌ طَوِيلَة تُسَاعِدُهَا عَلَى أَكْلِ أَغْصَانِ الأَشْجَار.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لَوْنُهَا أَبْيَض وَبُنِّيّ.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لَهَا أَرْجُلٌ رَفِيعَةٌ تُسَاعِدُهَا عَلَى الجَرْي.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تَعِيشُ الزَّرَافَةُ مَعَ جَمَاعَتِها،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لِتَحْمِيَ نَفْسَهَا مِن الحَيَوَانَاتِ الأُخْرَى.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26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Characters (2)</a:t>
            </a:r>
            <a:br>
              <a:rPr lang="en-US" dirty="0"/>
            </a:br>
            <a:r>
              <a:rPr lang="ar-SA" dirty="0"/>
              <a:t>صِفَات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D00B7-73CE-2244-9D5A-3BD178EC6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18" y="458118"/>
            <a:ext cx="5941764" cy="59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5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01C28-CCE9-B84E-9AB1-360C7F39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949" y="364785"/>
            <a:ext cx="6162102" cy="612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6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BD473-0BB6-1742-B368-75799D16D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612" y="467461"/>
            <a:ext cx="6602776" cy="592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9A2B4-D4AC-4348-89B4-F62DFC64A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675" y="347616"/>
            <a:ext cx="5214650" cy="61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7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الثَّالِث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الزَّرَافَة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A8FE7-CC86-92A1-2C22-CD5493D43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145" y="2865512"/>
            <a:ext cx="5813710" cy="35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34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017615"/>
              </p:ext>
            </p:extLst>
          </p:nvPr>
        </p:nvGraphicFramePr>
        <p:xfrm>
          <a:off x="280506" y="1214599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397698"/>
              </p:ext>
            </p:extLst>
          </p:nvPr>
        </p:nvGraphicFramePr>
        <p:xfrm>
          <a:off x="419653" y="1214599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92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89892-68F0-458E-88C8-59A07BA3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03E0D1-5B0E-455A-9E57-801CCAACD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B03E0D1-5B0E-455A-9E57-801CCAACD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004803-BE54-4F1E-9EF8-B892CB5D0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7004803-BE54-4F1E-9EF8-B892CB5D0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565F1E-4BDA-462E-B438-171BE0738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6565F1E-4BDA-462E-B438-171BE0738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3BF69-DC37-4485-883E-E295AF2B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683BF69-DC37-4485-883E-E295AF2B3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BDF35-DF64-49A4-B07F-965B2887B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BBBDF35-DF64-49A4-B07F-965B2887B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7FED50-1D01-45B8-97B3-61525E74B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67FED50-1D01-45B8-97B3-61525E74B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CF54F1-E351-4AAA-B015-B4E94875C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E7CF54F1-E351-4AAA-B015-B4E94875C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B9282-022F-483C-ABBE-20FE4926D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A4B9282-022F-483C-ABBE-20FE4926D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31F75B-8F9C-403E-AF44-A2F8F6814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A731F75B-8F9C-403E-AF44-A2F8F6814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B8FF5F-4EFF-4128-BF88-387980D88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BEB8FF5F-4EFF-4128-BF88-387980D88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056DAC-BD49-4C4C-AD2C-753B57604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45056DAC-BD49-4C4C-AD2C-753B57604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F708B7-1330-4714-8486-09CF1B5F9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2DF708B7-1330-4714-8486-09CF1B5F9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89892-68F0-458E-88C8-59A07BA3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7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B84E5D-2F7E-431F-A25B-9501625B6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D8B84E5D-2F7E-431F-A25B-9501625B6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9FEF2A-41EE-4A49-9F5A-E6C612F62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D29FEF2A-41EE-4A49-9F5A-E6C612F62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مَنَال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A625C-7107-FA0A-03C0-13346920E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847" y="2877552"/>
            <a:ext cx="1914792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692006"/>
              </p:ext>
            </p:extLst>
          </p:nvPr>
        </p:nvGraphicFramePr>
        <p:xfrm>
          <a:off x="310324" y="1214599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59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678722"/>
              </p:ext>
            </p:extLst>
          </p:nvPr>
        </p:nvGraphicFramePr>
        <p:xfrm>
          <a:off x="479288" y="1214599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532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838664"/>
              </p:ext>
            </p:extLst>
          </p:nvPr>
        </p:nvGraphicFramePr>
        <p:xfrm>
          <a:off x="290445" y="1214599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D8668-122A-E541-AE6B-0B4EF9C9E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260" y="605928"/>
            <a:ext cx="7729480" cy="564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2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4F4D4-6C98-5E44-A9E7-67DED686C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304" y="415528"/>
            <a:ext cx="5699392" cy="60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180</Words>
  <Application>Microsoft Office PowerPoint</Application>
  <PresentationFormat>Widescreen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Sakkal Majalla</vt:lpstr>
      <vt:lpstr>Office Theme</vt:lpstr>
      <vt:lpstr>Characters (2) صِفَات</vt:lpstr>
      <vt:lpstr>PowerPoint Presentation</vt:lpstr>
      <vt:lpstr>PowerPoint Presentation</vt:lpstr>
      <vt:lpstr>النَّصُّ الثَّانِي مَنَال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الثَّالِث الزَّرَافَة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36</cp:revision>
  <dcterms:created xsi:type="dcterms:W3CDTF">2020-09-13T16:40:33Z</dcterms:created>
  <dcterms:modified xsi:type="dcterms:W3CDTF">2025-01-18T17:31:37Z</dcterms:modified>
  <cp:category/>
</cp:coreProperties>
</file>