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361S – Arabic Curriculum – Lecture No. </a:t>
            </a:r>
            <a:r>
              <a:rPr lang="ar-EG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الدُّعَاءُ هُوَ العِبَادَة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BEFDA-F4D7-B30E-EE20-2D9E3492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41" y="1718546"/>
            <a:ext cx="9573961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923D6-4C25-2510-08D4-3B3F0C2C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1271286"/>
            <a:ext cx="6744641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7423-A88B-07D5-5E63-76D809F0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1318918"/>
            <a:ext cx="6716062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8415C-6320-8999-DF22-96DC95E1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51" y="0"/>
            <a:ext cx="395852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535FF-895D-D3AD-D500-288C74BB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07" y="0"/>
            <a:ext cx="846759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B9DB0-4AC5-B54E-C071-03162ADF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6" y="0"/>
            <a:ext cx="807386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B8C1E-EDB3-989A-839E-9CE989E0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075"/>
            <a:ext cx="12192000" cy="31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96C9-2EF1-D7FA-34C7-61E9476B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08" y="0"/>
            <a:ext cx="883076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2DA86-212F-DA14-2C6C-05B6A96A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32"/>
            <a:ext cx="12192000" cy="63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F3C1-EB6E-56B6-CF7C-257B63B6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43"/>
            <a:ext cx="12192000" cy="55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281B3-0F93-C21D-8FC4-F31E297F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586"/>
            <a:ext cx="12192000" cy="23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4ED04-4C4C-1852-D3AE-3120620F2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15" y="0"/>
            <a:ext cx="917020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276DB-256C-3EC6-8310-A907699D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4" y="518706"/>
            <a:ext cx="9469171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33F46-4241-CE0F-014C-BF7E79D0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3" y="1352260"/>
            <a:ext cx="6220693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24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الدُّعَاءُ هُوَ العِبَادَة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2023-04-08T18:44:06Z</dcterms:modified>
</cp:coreProperties>
</file>