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81" r:id="rId3"/>
    <p:sldId id="279" r:id="rId4"/>
    <p:sldId id="280" r:id="rId5"/>
    <p:sldId id="272" r:id="rId6"/>
    <p:sldId id="282" r:id="rId7"/>
    <p:sldId id="283" r:id="rId8"/>
    <p:sldId id="284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26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خُطْبَةُ طَارِقِ بْنِ زِيَاد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C79019-22F4-4756-AE94-8C58EE33BB9D}"/>
              </a:ext>
            </a:extLst>
          </p:cNvPr>
          <p:cNvGrpSpPr/>
          <p:nvPr/>
        </p:nvGrpSpPr>
        <p:grpSpPr>
          <a:xfrm>
            <a:off x="0" y="1695450"/>
            <a:ext cx="12087225" cy="2905125"/>
            <a:chOff x="866775" y="1267553"/>
            <a:chExt cx="9925050" cy="20063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6F06623-66C6-4784-B84F-CCE2EAC67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3946"/>
            <a:stretch/>
          </p:blipFill>
          <p:spPr>
            <a:xfrm>
              <a:off x="866775" y="1267553"/>
              <a:ext cx="9439275" cy="11660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0FEBCA-B9FF-4FF7-86B0-F1785FE1F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935" b="64607"/>
            <a:stretch/>
          </p:blipFill>
          <p:spPr>
            <a:xfrm>
              <a:off x="1038225" y="2433636"/>
              <a:ext cx="9753600" cy="84027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A79C7A6-22F2-46A1-AA1E-953696535AD6}"/>
              </a:ext>
            </a:extLst>
          </p:cNvPr>
          <p:cNvSpPr/>
          <p:nvPr/>
        </p:nvSpPr>
        <p:spPr>
          <a:xfrm>
            <a:off x="8115300" y="2104169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7FEE4F-1F3B-45E9-9FF3-BABCCC03820B}"/>
              </a:ext>
            </a:extLst>
          </p:cNvPr>
          <p:cNvSpPr/>
          <p:nvPr/>
        </p:nvSpPr>
        <p:spPr>
          <a:xfrm>
            <a:off x="6096000" y="2744029"/>
            <a:ext cx="992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844B09-86BC-45E7-9971-D9877BD3D12B}"/>
              </a:ext>
            </a:extLst>
          </p:cNvPr>
          <p:cNvSpPr/>
          <p:nvPr/>
        </p:nvSpPr>
        <p:spPr>
          <a:xfrm>
            <a:off x="3590926" y="2790825"/>
            <a:ext cx="12878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9B78F6-8BEB-4607-9A44-FD8712E6465B}"/>
              </a:ext>
            </a:extLst>
          </p:cNvPr>
          <p:cNvSpPr/>
          <p:nvPr/>
        </p:nvSpPr>
        <p:spPr>
          <a:xfrm>
            <a:off x="8583028" y="3442697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533C09-B102-4011-B348-AF45B7B4FB1C}"/>
              </a:ext>
            </a:extLst>
          </p:cNvPr>
          <p:cNvSpPr/>
          <p:nvPr/>
        </p:nvSpPr>
        <p:spPr>
          <a:xfrm>
            <a:off x="7572375" y="3442697"/>
            <a:ext cx="8582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4C635B-892D-4693-9BD7-1BE1FA3E39BD}"/>
              </a:ext>
            </a:extLst>
          </p:cNvPr>
          <p:cNvSpPr/>
          <p:nvPr/>
        </p:nvSpPr>
        <p:spPr>
          <a:xfrm>
            <a:off x="6181726" y="3489493"/>
            <a:ext cx="72590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B81C7-67D1-48C7-9937-6879966AB36C}"/>
              </a:ext>
            </a:extLst>
          </p:cNvPr>
          <p:cNvSpPr/>
          <p:nvPr/>
        </p:nvSpPr>
        <p:spPr>
          <a:xfrm>
            <a:off x="819151" y="3442697"/>
            <a:ext cx="14783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55503F-02DA-42AE-9556-17F45A01A749}"/>
              </a:ext>
            </a:extLst>
          </p:cNvPr>
          <p:cNvSpPr/>
          <p:nvPr/>
        </p:nvSpPr>
        <p:spPr>
          <a:xfrm>
            <a:off x="630657" y="3976953"/>
            <a:ext cx="8722893" cy="1042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82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DB6919F-A3F4-4E22-8841-BF7FE48AF04E}"/>
              </a:ext>
            </a:extLst>
          </p:cNvPr>
          <p:cNvGrpSpPr/>
          <p:nvPr/>
        </p:nvGrpSpPr>
        <p:grpSpPr>
          <a:xfrm>
            <a:off x="156787" y="1666875"/>
            <a:ext cx="11878425" cy="3524250"/>
            <a:chOff x="156787" y="1666875"/>
            <a:chExt cx="11878425" cy="35242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0FEBCA-B9FF-4FF7-86B0-F1785FE1FA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1134"/>
            <a:stretch/>
          </p:blipFill>
          <p:spPr>
            <a:xfrm>
              <a:off x="156787" y="1819275"/>
              <a:ext cx="11878425" cy="337185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017349-5B0F-47AA-99AB-8D74D0DAD13E}"/>
                </a:ext>
              </a:extLst>
            </p:cNvPr>
            <p:cNvSpPr/>
            <p:nvPr/>
          </p:nvSpPr>
          <p:spPr>
            <a:xfrm>
              <a:off x="9153525" y="1666875"/>
              <a:ext cx="2371725" cy="809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8FB0FDFF-17C3-4929-94BB-36DE7A61D3D0}"/>
              </a:ext>
            </a:extLst>
          </p:cNvPr>
          <p:cNvSpPr/>
          <p:nvPr/>
        </p:nvSpPr>
        <p:spPr>
          <a:xfrm>
            <a:off x="5143500" y="1942244"/>
            <a:ext cx="10878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9FD5B7-D5BC-49F9-8AAA-0BB740D13FD4}"/>
              </a:ext>
            </a:extLst>
          </p:cNvPr>
          <p:cNvSpPr/>
          <p:nvPr/>
        </p:nvSpPr>
        <p:spPr>
          <a:xfrm>
            <a:off x="3705225" y="1942244"/>
            <a:ext cx="92831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9B5278-F561-4069-BFEC-9B6E54062E81}"/>
              </a:ext>
            </a:extLst>
          </p:cNvPr>
          <p:cNvSpPr/>
          <p:nvPr/>
        </p:nvSpPr>
        <p:spPr>
          <a:xfrm>
            <a:off x="962025" y="1942244"/>
            <a:ext cx="16061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9F5654-4720-4701-9436-E1DF31D63488}"/>
              </a:ext>
            </a:extLst>
          </p:cNvPr>
          <p:cNvSpPr/>
          <p:nvPr/>
        </p:nvSpPr>
        <p:spPr>
          <a:xfrm>
            <a:off x="10201275" y="2533650"/>
            <a:ext cx="8973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3744D4-7835-44CC-A04E-547B95878C92}"/>
              </a:ext>
            </a:extLst>
          </p:cNvPr>
          <p:cNvSpPr/>
          <p:nvPr/>
        </p:nvSpPr>
        <p:spPr>
          <a:xfrm>
            <a:off x="6572250" y="2533650"/>
            <a:ext cx="92793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415EFFD-7F02-465E-A821-049A20457CD0}"/>
              </a:ext>
            </a:extLst>
          </p:cNvPr>
          <p:cNvSpPr/>
          <p:nvPr/>
        </p:nvSpPr>
        <p:spPr>
          <a:xfrm>
            <a:off x="4362451" y="2533650"/>
            <a:ext cx="127322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BF24AB-E219-4B78-AB32-C947C8D2BDDD}"/>
              </a:ext>
            </a:extLst>
          </p:cNvPr>
          <p:cNvSpPr/>
          <p:nvPr/>
        </p:nvSpPr>
        <p:spPr>
          <a:xfrm>
            <a:off x="2568179" y="2476500"/>
            <a:ext cx="83820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97E879-DAFC-43B3-928A-ECA5A38682E5}"/>
              </a:ext>
            </a:extLst>
          </p:cNvPr>
          <p:cNvSpPr/>
          <p:nvPr/>
        </p:nvSpPr>
        <p:spPr>
          <a:xfrm>
            <a:off x="1217637" y="2543175"/>
            <a:ext cx="75284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26A147-8677-49D9-A7C1-554C9D533E5A}"/>
              </a:ext>
            </a:extLst>
          </p:cNvPr>
          <p:cNvSpPr/>
          <p:nvPr/>
        </p:nvSpPr>
        <p:spPr>
          <a:xfrm>
            <a:off x="9582151" y="3125056"/>
            <a:ext cx="80248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A36BEA-BB43-4C4F-B54B-732AC2DF32D9}"/>
              </a:ext>
            </a:extLst>
          </p:cNvPr>
          <p:cNvSpPr/>
          <p:nvPr/>
        </p:nvSpPr>
        <p:spPr>
          <a:xfrm>
            <a:off x="7036219" y="3125056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AE5F1E-61F2-47B3-9112-D752C7EF8B4C}"/>
              </a:ext>
            </a:extLst>
          </p:cNvPr>
          <p:cNvSpPr/>
          <p:nvPr/>
        </p:nvSpPr>
        <p:spPr>
          <a:xfrm>
            <a:off x="4238626" y="3190875"/>
            <a:ext cx="111605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10F978-FDFC-4A27-BF79-F71CFCEE8ED9}"/>
              </a:ext>
            </a:extLst>
          </p:cNvPr>
          <p:cNvSpPr/>
          <p:nvPr/>
        </p:nvSpPr>
        <p:spPr>
          <a:xfrm>
            <a:off x="3486150" y="3847245"/>
            <a:ext cx="119162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5B7E02F-1795-43C1-BADE-62AFD04DB2CE}"/>
              </a:ext>
            </a:extLst>
          </p:cNvPr>
          <p:cNvSpPr/>
          <p:nvPr/>
        </p:nvSpPr>
        <p:spPr>
          <a:xfrm>
            <a:off x="1457326" y="3833812"/>
            <a:ext cx="152995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840199D-DD65-4921-AB8C-42AA1E7876C3}"/>
              </a:ext>
            </a:extLst>
          </p:cNvPr>
          <p:cNvSpPr/>
          <p:nvPr/>
        </p:nvSpPr>
        <p:spPr>
          <a:xfrm>
            <a:off x="9885946" y="4438651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8D743B-C7BC-449A-A5C8-F5F267D83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55"/>
          <a:stretch/>
        </p:blipFill>
        <p:spPr>
          <a:xfrm>
            <a:off x="258079" y="2085975"/>
            <a:ext cx="11925022" cy="29051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FF7A39-526F-4658-9B36-DE3390883563}"/>
              </a:ext>
            </a:extLst>
          </p:cNvPr>
          <p:cNvSpPr/>
          <p:nvPr/>
        </p:nvSpPr>
        <p:spPr>
          <a:xfrm>
            <a:off x="2581275" y="2247044"/>
            <a:ext cx="17546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378B12-EDE7-493C-9314-6A01B2E4FDB4}"/>
              </a:ext>
            </a:extLst>
          </p:cNvPr>
          <p:cNvSpPr/>
          <p:nvPr/>
        </p:nvSpPr>
        <p:spPr>
          <a:xfrm>
            <a:off x="885825" y="2247044"/>
            <a:ext cx="15260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4214E-C4A9-4FB7-A127-D32618F3038A}"/>
              </a:ext>
            </a:extLst>
          </p:cNvPr>
          <p:cNvSpPr/>
          <p:nvPr/>
        </p:nvSpPr>
        <p:spPr>
          <a:xfrm>
            <a:off x="4505326" y="2781300"/>
            <a:ext cx="14593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27B7C4-B8A8-4348-AF77-D932952DFDA0}"/>
              </a:ext>
            </a:extLst>
          </p:cNvPr>
          <p:cNvSpPr/>
          <p:nvPr/>
        </p:nvSpPr>
        <p:spPr>
          <a:xfrm>
            <a:off x="885825" y="2781300"/>
            <a:ext cx="107833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F545B8-44CA-4B82-A266-7FCA38D29A5C}"/>
              </a:ext>
            </a:extLst>
          </p:cNvPr>
          <p:cNvSpPr/>
          <p:nvPr/>
        </p:nvSpPr>
        <p:spPr>
          <a:xfrm>
            <a:off x="11077575" y="3161872"/>
            <a:ext cx="6306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C02568-4E9F-45BB-BBE4-6C4D1D3E1E6C}"/>
              </a:ext>
            </a:extLst>
          </p:cNvPr>
          <p:cNvSpPr/>
          <p:nvPr/>
        </p:nvSpPr>
        <p:spPr>
          <a:xfrm>
            <a:off x="9515855" y="3218594"/>
            <a:ext cx="10783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F68CD-3F8C-415A-B935-048B076CE4AD}"/>
              </a:ext>
            </a:extLst>
          </p:cNvPr>
          <p:cNvSpPr/>
          <p:nvPr/>
        </p:nvSpPr>
        <p:spPr>
          <a:xfrm>
            <a:off x="5964659" y="3271409"/>
            <a:ext cx="22411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BC25CB-CBDF-4222-BFE1-C25A889FBAD2}"/>
              </a:ext>
            </a:extLst>
          </p:cNvPr>
          <p:cNvSpPr/>
          <p:nvPr/>
        </p:nvSpPr>
        <p:spPr>
          <a:xfrm>
            <a:off x="1371600" y="3351943"/>
            <a:ext cx="120967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77A843-C004-414A-A860-D2CD8D7C0FCD}"/>
              </a:ext>
            </a:extLst>
          </p:cNvPr>
          <p:cNvSpPr/>
          <p:nvPr/>
        </p:nvSpPr>
        <p:spPr>
          <a:xfrm>
            <a:off x="2916410" y="2799493"/>
            <a:ext cx="93388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A79F5A-717D-42B4-9EEC-8BB3AFD4399C}"/>
              </a:ext>
            </a:extLst>
          </p:cNvPr>
          <p:cNvSpPr/>
          <p:nvPr/>
        </p:nvSpPr>
        <p:spPr>
          <a:xfrm>
            <a:off x="10753725" y="3752850"/>
            <a:ext cx="9545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654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5DE09-A65E-44BD-8DC3-B71A03DF2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1" y="1718150"/>
            <a:ext cx="11374437" cy="362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E039F8-EC51-447F-AEBA-1E63A3AE8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02" y="1762509"/>
            <a:ext cx="11793596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0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003306-2819-41BA-9720-F7573371A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07" y="1085523"/>
            <a:ext cx="9221487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7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F3EB41-52B8-41B4-9AB9-5FF1A807B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2" y="1804761"/>
            <a:ext cx="11069595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1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15</Words>
  <Application>Microsoft Office PowerPoint</Application>
  <PresentationFormat>Widescreen</PresentationFormat>
  <Paragraphs>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خُطْبَةُ طَارِقِ بْنِ زِيَاد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52</cp:revision>
  <dcterms:created xsi:type="dcterms:W3CDTF">2020-09-13T16:40:33Z</dcterms:created>
  <dcterms:modified xsi:type="dcterms:W3CDTF">2024-06-29T10:02:46Z</dcterms:modified>
</cp:coreProperties>
</file>