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778"/>
  </p:normalViewPr>
  <p:slideViewPr>
    <p:cSldViewPr snapToGrid="0" snapToObjects="1">
      <p:cViewPr varScale="1">
        <p:scale>
          <a:sx n="67" d="100"/>
          <a:sy n="67" d="100"/>
        </p:scale>
        <p:origin x="62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A913CC-5F96-469B-92B7-6799BE6C968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81CE6B-F064-4B58-AD19-3F89231FE69A}">
      <dgm:prSet phldrT="[Text]"/>
      <dgm:spPr/>
      <dgm:t>
        <a:bodyPr/>
        <a:lstStyle/>
        <a:p>
          <a:r>
            <a:rPr lang="ar-JO" dirty="0"/>
            <a:t>أهم أسباب نشوء الفرق الإسلامية</a:t>
          </a:r>
          <a:endParaRPr lang="en-US" dirty="0"/>
        </a:p>
      </dgm:t>
    </dgm:pt>
    <dgm:pt modelId="{354F9918-EC5B-4BFD-8B57-F339F70899DD}" type="parTrans" cxnId="{63C77B2D-7B00-4924-8249-E333EE271262}">
      <dgm:prSet/>
      <dgm:spPr/>
      <dgm:t>
        <a:bodyPr/>
        <a:lstStyle/>
        <a:p>
          <a:endParaRPr lang="en-US"/>
        </a:p>
      </dgm:t>
    </dgm:pt>
    <dgm:pt modelId="{F1D824F3-F883-42EC-BE04-F90D4560EEA9}" type="sibTrans" cxnId="{63C77B2D-7B00-4924-8249-E333EE271262}">
      <dgm:prSet/>
      <dgm:spPr/>
      <dgm:t>
        <a:bodyPr/>
        <a:lstStyle/>
        <a:p>
          <a:endParaRPr lang="en-US"/>
        </a:p>
      </dgm:t>
    </dgm:pt>
    <dgm:pt modelId="{F7EDFD19-4DEA-4684-9723-DDE10A6ECB7D}">
      <dgm:prSet phldrT="[Text]"/>
      <dgm:spPr/>
      <dgm:t>
        <a:bodyPr/>
        <a:lstStyle/>
        <a:p>
          <a:r>
            <a:rPr lang="ar-JO" dirty="0"/>
            <a:t>ترجمة الفلسفة اليونانية إلى العربية</a:t>
          </a:r>
          <a:endParaRPr lang="en-US" dirty="0"/>
        </a:p>
      </dgm:t>
    </dgm:pt>
    <dgm:pt modelId="{441CC406-65AB-497B-9D2F-E6395CEBACF2}" type="parTrans" cxnId="{456873FC-B77D-4C57-8D1B-3B7A06F45611}">
      <dgm:prSet/>
      <dgm:spPr/>
      <dgm:t>
        <a:bodyPr/>
        <a:lstStyle/>
        <a:p>
          <a:endParaRPr lang="en-US"/>
        </a:p>
      </dgm:t>
    </dgm:pt>
    <dgm:pt modelId="{8CEAE563-D8F7-4D8B-B8EC-92601F77344D}" type="sibTrans" cxnId="{456873FC-B77D-4C57-8D1B-3B7A06F45611}">
      <dgm:prSet/>
      <dgm:spPr/>
      <dgm:t>
        <a:bodyPr/>
        <a:lstStyle/>
        <a:p>
          <a:endParaRPr lang="en-US"/>
        </a:p>
      </dgm:t>
    </dgm:pt>
    <dgm:pt modelId="{6B999BD7-F5DA-458D-AD7A-CDA5CEFE7B75}">
      <dgm:prSet phldrT="[Text]"/>
      <dgm:spPr/>
      <dgm:t>
        <a:bodyPr/>
        <a:lstStyle/>
        <a:p>
          <a:r>
            <a:rPr lang="ar-JO" dirty="0"/>
            <a:t>دور عبد الله بن سبأ اليهودي</a:t>
          </a:r>
          <a:endParaRPr lang="en-US" dirty="0"/>
        </a:p>
      </dgm:t>
    </dgm:pt>
    <dgm:pt modelId="{141321CC-B6C7-4F9E-AA83-56D25F35BC26}" type="parTrans" cxnId="{9CFB7DB6-D9A6-4740-ADDB-E24DCF3D7F74}">
      <dgm:prSet/>
      <dgm:spPr/>
      <dgm:t>
        <a:bodyPr/>
        <a:lstStyle/>
        <a:p>
          <a:endParaRPr lang="en-US"/>
        </a:p>
      </dgm:t>
    </dgm:pt>
    <dgm:pt modelId="{E2CB832A-AD12-4BCE-82BE-06B291331B6F}" type="sibTrans" cxnId="{9CFB7DB6-D9A6-4740-ADDB-E24DCF3D7F74}">
      <dgm:prSet/>
      <dgm:spPr/>
      <dgm:t>
        <a:bodyPr/>
        <a:lstStyle/>
        <a:p>
          <a:endParaRPr lang="en-US"/>
        </a:p>
      </dgm:t>
    </dgm:pt>
    <dgm:pt modelId="{5B824B96-3001-402F-84E7-2182C0F60855}">
      <dgm:prSet phldrT="[Text]"/>
      <dgm:spPr/>
      <dgm:t>
        <a:bodyPr/>
        <a:lstStyle/>
        <a:p>
          <a:r>
            <a:rPr lang="ar-JO" dirty="0"/>
            <a:t>الفتنة الكبرى ومقتل عثمان</a:t>
          </a:r>
          <a:endParaRPr lang="en-US" dirty="0"/>
        </a:p>
      </dgm:t>
    </dgm:pt>
    <dgm:pt modelId="{16E54636-F61E-4BDE-A655-33314E7055BF}" type="parTrans" cxnId="{D06E9367-D9A5-4049-9657-4851187AB278}">
      <dgm:prSet/>
      <dgm:spPr/>
      <dgm:t>
        <a:bodyPr/>
        <a:lstStyle/>
        <a:p>
          <a:endParaRPr lang="en-US"/>
        </a:p>
      </dgm:t>
    </dgm:pt>
    <dgm:pt modelId="{E844784D-FD82-49AF-8E53-23283E46B759}" type="sibTrans" cxnId="{D06E9367-D9A5-4049-9657-4851187AB278}">
      <dgm:prSet/>
      <dgm:spPr/>
      <dgm:t>
        <a:bodyPr/>
        <a:lstStyle/>
        <a:p>
          <a:endParaRPr lang="en-US"/>
        </a:p>
      </dgm:t>
    </dgm:pt>
    <dgm:pt modelId="{C8B6A3E9-1945-4F64-A826-2C53109A442D}">
      <dgm:prSet/>
      <dgm:spPr/>
      <dgm:t>
        <a:bodyPr/>
        <a:lstStyle/>
        <a:p>
          <a:r>
            <a:rPr lang="ar-JO" dirty="0"/>
            <a:t>دخول أهل الديانات القديمة في الإسلام</a:t>
          </a:r>
          <a:endParaRPr lang="en-US" dirty="0"/>
        </a:p>
      </dgm:t>
    </dgm:pt>
    <dgm:pt modelId="{B0A4716D-EFB9-4553-BD8B-F209B7F072B2}" type="parTrans" cxnId="{0EA7C871-C9CC-4DFD-8772-A34D17776FBB}">
      <dgm:prSet/>
      <dgm:spPr/>
      <dgm:t>
        <a:bodyPr/>
        <a:lstStyle/>
        <a:p>
          <a:endParaRPr lang="en-US"/>
        </a:p>
      </dgm:t>
    </dgm:pt>
    <dgm:pt modelId="{B87299E8-05E9-4004-8917-D2C3CEB68232}" type="sibTrans" cxnId="{0EA7C871-C9CC-4DFD-8772-A34D17776FBB}">
      <dgm:prSet/>
      <dgm:spPr/>
      <dgm:t>
        <a:bodyPr/>
        <a:lstStyle/>
        <a:p>
          <a:endParaRPr lang="en-US"/>
        </a:p>
      </dgm:t>
    </dgm:pt>
    <dgm:pt modelId="{75A924BD-9E72-4E5E-95A8-01DF86E57F54}" type="pres">
      <dgm:prSet presAssocID="{88A913CC-5F96-469B-92B7-6799BE6C96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D51FEE-466A-412C-B47C-5E70DC8E0291}" type="pres">
      <dgm:prSet presAssocID="{0481CE6B-F064-4B58-AD19-3F89231FE69A}" presName="hierRoot1" presStyleCnt="0">
        <dgm:presLayoutVars>
          <dgm:hierBranch val="init"/>
        </dgm:presLayoutVars>
      </dgm:prSet>
      <dgm:spPr/>
    </dgm:pt>
    <dgm:pt modelId="{B9FDC43C-3A63-461F-9097-9C352448839D}" type="pres">
      <dgm:prSet presAssocID="{0481CE6B-F064-4B58-AD19-3F89231FE69A}" presName="rootComposite1" presStyleCnt="0"/>
      <dgm:spPr/>
    </dgm:pt>
    <dgm:pt modelId="{6C01FB20-18CF-49EC-A0DD-408143D30957}" type="pres">
      <dgm:prSet presAssocID="{0481CE6B-F064-4B58-AD19-3F89231FE69A}" presName="rootText1" presStyleLbl="node0" presStyleIdx="0" presStyleCnt="1" custScaleX="234847">
        <dgm:presLayoutVars>
          <dgm:chPref val="3"/>
        </dgm:presLayoutVars>
      </dgm:prSet>
      <dgm:spPr/>
    </dgm:pt>
    <dgm:pt modelId="{B8330A6A-4E5C-48B6-A586-2F25CB2033EB}" type="pres">
      <dgm:prSet presAssocID="{0481CE6B-F064-4B58-AD19-3F89231FE69A}" presName="rootConnector1" presStyleLbl="node1" presStyleIdx="0" presStyleCnt="0"/>
      <dgm:spPr/>
    </dgm:pt>
    <dgm:pt modelId="{BB4FCE40-F7D2-43FC-ABB8-715356B66468}" type="pres">
      <dgm:prSet presAssocID="{0481CE6B-F064-4B58-AD19-3F89231FE69A}" presName="hierChild2" presStyleCnt="0"/>
      <dgm:spPr/>
    </dgm:pt>
    <dgm:pt modelId="{D00F3B25-A6B7-473B-A86E-DA0A1686B0E5}" type="pres">
      <dgm:prSet presAssocID="{B0A4716D-EFB9-4553-BD8B-F209B7F072B2}" presName="Name37" presStyleLbl="parChTrans1D2" presStyleIdx="0" presStyleCnt="4"/>
      <dgm:spPr/>
    </dgm:pt>
    <dgm:pt modelId="{5EA77D9C-E267-4B11-85D2-668D259669B3}" type="pres">
      <dgm:prSet presAssocID="{C8B6A3E9-1945-4F64-A826-2C53109A442D}" presName="hierRoot2" presStyleCnt="0">
        <dgm:presLayoutVars>
          <dgm:hierBranch val="init"/>
        </dgm:presLayoutVars>
      </dgm:prSet>
      <dgm:spPr/>
    </dgm:pt>
    <dgm:pt modelId="{33E05133-2464-4865-BF6E-D9380D30F0BD}" type="pres">
      <dgm:prSet presAssocID="{C8B6A3E9-1945-4F64-A826-2C53109A442D}" presName="rootComposite" presStyleCnt="0"/>
      <dgm:spPr/>
    </dgm:pt>
    <dgm:pt modelId="{77A5D95F-0E91-49F6-8806-8739556B3EF4}" type="pres">
      <dgm:prSet presAssocID="{C8B6A3E9-1945-4F64-A826-2C53109A442D}" presName="rootText" presStyleLbl="node2" presStyleIdx="0" presStyleCnt="4" custLinFactNeighborX="-240">
        <dgm:presLayoutVars>
          <dgm:chPref val="3"/>
        </dgm:presLayoutVars>
      </dgm:prSet>
      <dgm:spPr/>
    </dgm:pt>
    <dgm:pt modelId="{EBE92B7E-2F18-4774-B052-B756D70CF44E}" type="pres">
      <dgm:prSet presAssocID="{C8B6A3E9-1945-4F64-A826-2C53109A442D}" presName="rootConnector" presStyleLbl="node2" presStyleIdx="0" presStyleCnt="4"/>
      <dgm:spPr/>
    </dgm:pt>
    <dgm:pt modelId="{D8D73E4F-284D-4213-9B68-968EA6DDA580}" type="pres">
      <dgm:prSet presAssocID="{C8B6A3E9-1945-4F64-A826-2C53109A442D}" presName="hierChild4" presStyleCnt="0"/>
      <dgm:spPr/>
    </dgm:pt>
    <dgm:pt modelId="{6342AB96-5DCC-4EE6-935A-6C356A20EFAA}" type="pres">
      <dgm:prSet presAssocID="{C8B6A3E9-1945-4F64-A826-2C53109A442D}" presName="hierChild5" presStyleCnt="0"/>
      <dgm:spPr/>
    </dgm:pt>
    <dgm:pt modelId="{85731286-5D26-4EE1-BFEB-1ACC50D61CED}" type="pres">
      <dgm:prSet presAssocID="{441CC406-65AB-497B-9D2F-E6395CEBACF2}" presName="Name37" presStyleLbl="parChTrans1D2" presStyleIdx="1" presStyleCnt="4"/>
      <dgm:spPr/>
    </dgm:pt>
    <dgm:pt modelId="{2C966A4A-CB06-4CEA-8897-620D8181F2AB}" type="pres">
      <dgm:prSet presAssocID="{F7EDFD19-4DEA-4684-9723-DDE10A6ECB7D}" presName="hierRoot2" presStyleCnt="0">
        <dgm:presLayoutVars>
          <dgm:hierBranch val="init"/>
        </dgm:presLayoutVars>
      </dgm:prSet>
      <dgm:spPr/>
    </dgm:pt>
    <dgm:pt modelId="{6EFAFD0A-F69E-4535-B0AD-BCD1391D07B9}" type="pres">
      <dgm:prSet presAssocID="{F7EDFD19-4DEA-4684-9723-DDE10A6ECB7D}" presName="rootComposite" presStyleCnt="0"/>
      <dgm:spPr/>
    </dgm:pt>
    <dgm:pt modelId="{D15AED46-1B7E-4BA8-95A1-E34D44716399}" type="pres">
      <dgm:prSet presAssocID="{F7EDFD19-4DEA-4684-9723-DDE10A6ECB7D}" presName="rootText" presStyleLbl="node2" presStyleIdx="1" presStyleCnt="4" custLinFactNeighborX="-23">
        <dgm:presLayoutVars>
          <dgm:chPref val="3"/>
        </dgm:presLayoutVars>
      </dgm:prSet>
      <dgm:spPr/>
    </dgm:pt>
    <dgm:pt modelId="{77891611-0BA8-4EEE-B0D4-D78B1C3B38BE}" type="pres">
      <dgm:prSet presAssocID="{F7EDFD19-4DEA-4684-9723-DDE10A6ECB7D}" presName="rootConnector" presStyleLbl="node2" presStyleIdx="1" presStyleCnt="4"/>
      <dgm:spPr/>
    </dgm:pt>
    <dgm:pt modelId="{303C8A6D-D379-4CCA-91A9-DC76F51122D1}" type="pres">
      <dgm:prSet presAssocID="{F7EDFD19-4DEA-4684-9723-DDE10A6ECB7D}" presName="hierChild4" presStyleCnt="0"/>
      <dgm:spPr/>
    </dgm:pt>
    <dgm:pt modelId="{130141B3-8E8E-41CF-9F81-9A132E402D21}" type="pres">
      <dgm:prSet presAssocID="{F7EDFD19-4DEA-4684-9723-DDE10A6ECB7D}" presName="hierChild5" presStyleCnt="0"/>
      <dgm:spPr/>
    </dgm:pt>
    <dgm:pt modelId="{A14598B2-5407-4082-B091-4D774A1B2444}" type="pres">
      <dgm:prSet presAssocID="{141321CC-B6C7-4F9E-AA83-56D25F35BC26}" presName="Name37" presStyleLbl="parChTrans1D2" presStyleIdx="2" presStyleCnt="4"/>
      <dgm:spPr/>
    </dgm:pt>
    <dgm:pt modelId="{89EAA375-EC77-4F8F-A58A-B0B01A29937C}" type="pres">
      <dgm:prSet presAssocID="{6B999BD7-F5DA-458D-AD7A-CDA5CEFE7B75}" presName="hierRoot2" presStyleCnt="0">
        <dgm:presLayoutVars>
          <dgm:hierBranch val="init"/>
        </dgm:presLayoutVars>
      </dgm:prSet>
      <dgm:spPr/>
    </dgm:pt>
    <dgm:pt modelId="{AA7CD007-CF5B-4586-ADC7-02D3637C867B}" type="pres">
      <dgm:prSet presAssocID="{6B999BD7-F5DA-458D-AD7A-CDA5CEFE7B75}" presName="rootComposite" presStyleCnt="0"/>
      <dgm:spPr/>
    </dgm:pt>
    <dgm:pt modelId="{BA9C48A5-805E-4206-8840-279D481CDC08}" type="pres">
      <dgm:prSet presAssocID="{6B999BD7-F5DA-458D-AD7A-CDA5CEFE7B75}" presName="rootText" presStyleLbl="node2" presStyleIdx="2" presStyleCnt="4">
        <dgm:presLayoutVars>
          <dgm:chPref val="3"/>
        </dgm:presLayoutVars>
      </dgm:prSet>
      <dgm:spPr/>
    </dgm:pt>
    <dgm:pt modelId="{1DED0BEB-C73E-4412-8541-8EDF32DFB7CD}" type="pres">
      <dgm:prSet presAssocID="{6B999BD7-F5DA-458D-AD7A-CDA5CEFE7B75}" presName="rootConnector" presStyleLbl="node2" presStyleIdx="2" presStyleCnt="4"/>
      <dgm:spPr/>
    </dgm:pt>
    <dgm:pt modelId="{D9889EE6-010C-4ADC-89D8-093937D4850D}" type="pres">
      <dgm:prSet presAssocID="{6B999BD7-F5DA-458D-AD7A-CDA5CEFE7B75}" presName="hierChild4" presStyleCnt="0"/>
      <dgm:spPr/>
    </dgm:pt>
    <dgm:pt modelId="{8110ADA1-05D3-42E2-B68E-9F4C571E2D84}" type="pres">
      <dgm:prSet presAssocID="{6B999BD7-F5DA-458D-AD7A-CDA5CEFE7B75}" presName="hierChild5" presStyleCnt="0"/>
      <dgm:spPr/>
    </dgm:pt>
    <dgm:pt modelId="{901A71D4-F044-48AD-A302-1A4CBFC8B5F3}" type="pres">
      <dgm:prSet presAssocID="{16E54636-F61E-4BDE-A655-33314E7055BF}" presName="Name37" presStyleLbl="parChTrans1D2" presStyleIdx="3" presStyleCnt="4"/>
      <dgm:spPr/>
    </dgm:pt>
    <dgm:pt modelId="{8759FC86-A683-4962-9173-A8522875307F}" type="pres">
      <dgm:prSet presAssocID="{5B824B96-3001-402F-84E7-2182C0F60855}" presName="hierRoot2" presStyleCnt="0">
        <dgm:presLayoutVars>
          <dgm:hierBranch val="init"/>
        </dgm:presLayoutVars>
      </dgm:prSet>
      <dgm:spPr/>
    </dgm:pt>
    <dgm:pt modelId="{D150769E-B083-4827-8CA6-5BED45786EF9}" type="pres">
      <dgm:prSet presAssocID="{5B824B96-3001-402F-84E7-2182C0F60855}" presName="rootComposite" presStyleCnt="0"/>
      <dgm:spPr/>
    </dgm:pt>
    <dgm:pt modelId="{7E4FF285-659B-4807-8DFE-CCFFA6F27646}" type="pres">
      <dgm:prSet presAssocID="{5B824B96-3001-402F-84E7-2182C0F60855}" presName="rootText" presStyleLbl="node2" presStyleIdx="3" presStyleCnt="4">
        <dgm:presLayoutVars>
          <dgm:chPref val="3"/>
        </dgm:presLayoutVars>
      </dgm:prSet>
      <dgm:spPr/>
    </dgm:pt>
    <dgm:pt modelId="{95C0A51C-4A18-405E-86E5-9E3BB3B68F83}" type="pres">
      <dgm:prSet presAssocID="{5B824B96-3001-402F-84E7-2182C0F60855}" presName="rootConnector" presStyleLbl="node2" presStyleIdx="3" presStyleCnt="4"/>
      <dgm:spPr/>
    </dgm:pt>
    <dgm:pt modelId="{2DE5DC9C-180F-40BD-8B9F-D51FD975D70F}" type="pres">
      <dgm:prSet presAssocID="{5B824B96-3001-402F-84E7-2182C0F60855}" presName="hierChild4" presStyleCnt="0"/>
      <dgm:spPr/>
    </dgm:pt>
    <dgm:pt modelId="{CE22C3E2-C90B-41DA-ACBF-2247F55490CC}" type="pres">
      <dgm:prSet presAssocID="{5B824B96-3001-402F-84E7-2182C0F60855}" presName="hierChild5" presStyleCnt="0"/>
      <dgm:spPr/>
    </dgm:pt>
    <dgm:pt modelId="{577A744B-44F0-4B8A-929B-B7F76B794C5A}" type="pres">
      <dgm:prSet presAssocID="{0481CE6B-F064-4B58-AD19-3F89231FE69A}" presName="hierChild3" presStyleCnt="0"/>
      <dgm:spPr/>
    </dgm:pt>
  </dgm:ptLst>
  <dgm:cxnLst>
    <dgm:cxn modelId="{FCA33009-F131-4AB2-B7A9-9D8AC2415B22}" type="presOf" srcId="{F7EDFD19-4DEA-4684-9723-DDE10A6ECB7D}" destId="{D15AED46-1B7E-4BA8-95A1-E34D44716399}" srcOrd="0" destOrd="0" presId="urn:microsoft.com/office/officeart/2005/8/layout/orgChart1"/>
    <dgm:cxn modelId="{C0FD2423-B631-4A80-BFE9-852D815347DD}" type="presOf" srcId="{C8B6A3E9-1945-4F64-A826-2C53109A442D}" destId="{77A5D95F-0E91-49F6-8806-8739556B3EF4}" srcOrd="0" destOrd="0" presId="urn:microsoft.com/office/officeart/2005/8/layout/orgChart1"/>
    <dgm:cxn modelId="{63C77B2D-7B00-4924-8249-E333EE271262}" srcId="{88A913CC-5F96-469B-92B7-6799BE6C968D}" destId="{0481CE6B-F064-4B58-AD19-3F89231FE69A}" srcOrd="0" destOrd="0" parTransId="{354F9918-EC5B-4BFD-8B57-F339F70899DD}" sibTransId="{F1D824F3-F883-42EC-BE04-F90D4560EEA9}"/>
    <dgm:cxn modelId="{E615565C-F856-4CFC-96FB-9A44B54407FC}" type="presOf" srcId="{6B999BD7-F5DA-458D-AD7A-CDA5CEFE7B75}" destId="{1DED0BEB-C73E-4412-8541-8EDF32DFB7CD}" srcOrd="1" destOrd="0" presId="urn:microsoft.com/office/officeart/2005/8/layout/orgChart1"/>
    <dgm:cxn modelId="{D06E9367-D9A5-4049-9657-4851187AB278}" srcId="{0481CE6B-F064-4B58-AD19-3F89231FE69A}" destId="{5B824B96-3001-402F-84E7-2182C0F60855}" srcOrd="3" destOrd="0" parTransId="{16E54636-F61E-4BDE-A655-33314E7055BF}" sibTransId="{E844784D-FD82-49AF-8E53-23283E46B759}"/>
    <dgm:cxn modelId="{A81F816C-36B7-4F6C-AAD1-C314C34BD380}" type="presOf" srcId="{5B824B96-3001-402F-84E7-2182C0F60855}" destId="{7E4FF285-659B-4807-8DFE-CCFFA6F27646}" srcOrd="0" destOrd="0" presId="urn:microsoft.com/office/officeart/2005/8/layout/orgChart1"/>
    <dgm:cxn modelId="{0EA7C871-C9CC-4DFD-8772-A34D17776FBB}" srcId="{0481CE6B-F064-4B58-AD19-3F89231FE69A}" destId="{C8B6A3E9-1945-4F64-A826-2C53109A442D}" srcOrd="0" destOrd="0" parTransId="{B0A4716D-EFB9-4553-BD8B-F209B7F072B2}" sibTransId="{B87299E8-05E9-4004-8917-D2C3CEB68232}"/>
    <dgm:cxn modelId="{64CB8957-CF4A-4376-84A7-6A4423F91C16}" type="presOf" srcId="{6B999BD7-F5DA-458D-AD7A-CDA5CEFE7B75}" destId="{BA9C48A5-805E-4206-8840-279D481CDC08}" srcOrd="0" destOrd="0" presId="urn:microsoft.com/office/officeart/2005/8/layout/orgChart1"/>
    <dgm:cxn modelId="{5ACB958D-804D-4352-8797-87A9478884D4}" type="presOf" srcId="{B0A4716D-EFB9-4553-BD8B-F209B7F072B2}" destId="{D00F3B25-A6B7-473B-A86E-DA0A1686B0E5}" srcOrd="0" destOrd="0" presId="urn:microsoft.com/office/officeart/2005/8/layout/orgChart1"/>
    <dgm:cxn modelId="{86FEFCA5-ABF8-4113-A474-770C9D4A5A13}" type="presOf" srcId="{F7EDFD19-4DEA-4684-9723-DDE10A6ECB7D}" destId="{77891611-0BA8-4EEE-B0D4-D78B1C3B38BE}" srcOrd="1" destOrd="0" presId="urn:microsoft.com/office/officeart/2005/8/layout/orgChart1"/>
    <dgm:cxn modelId="{98E92BB5-9DA6-49F1-B636-7CAA10062854}" type="presOf" srcId="{0481CE6B-F064-4B58-AD19-3F89231FE69A}" destId="{B8330A6A-4E5C-48B6-A586-2F25CB2033EB}" srcOrd="1" destOrd="0" presId="urn:microsoft.com/office/officeart/2005/8/layout/orgChart1"/>
    <dgm:cxn modelId="{9CFB7DB6-D9A6-4740-ADDB-E24DCF3D7F74}" srcId="{0481CE6B-F064-4B58-AD19-3F89231FE69A}" destId="{6B999BD7-F5DA-458D-AD7A-CDA5CEFE7B75}" srcOrd="2" destOrd="0" parTransId="{141321CC-B6C7-4F9E-AA83-56D25F35BC26}" sibTransId="{E2CB832A-AD12-4BCE-82BE-06B291331B6F}"/>
    <dgm:cxn modelId="{C059C1C8-7DF2-4B8C-BD1C-3AC748FAF459}" type="presOf" srcId="{441CC406-65AB-497B-9D2F-E6395CEBACF2}" destId="{85731286-5D26-4EE1-BFEB-1ACC50D61CED}" srcOrd="0" destOrd="0" presId="urn:microsoft.com/office/officeart/2005/8/layout/orgChart1"/>
    <dgm:cxn modelId="{94D6D2CC-7A94-411F-8304-A5671A8DBF2F}" type="presOf" srcId="{C8B6A3E9-1945-4F64-A826-2C53109A442D}" destId="{EBE92B7E-2F18-4774-B052-B756D70CF44E}" srcOrd="1" destOrd="0" presId="urn:microsoft.com/office/officeart/2005/8/layout/orgChart1"/>
    <dgm:cxn modelId="{F0D59ACF-3A21-4591-A473-0E90E236CD0D}" type="presOf" srcId="{5B824B96-3001-402F-84E7-2182C0F60855}" destId="{95C0A51C-4A18-405E-86E5-9E3BB3B68F83}" srcOrd="1" destOrd="0" presId="urn:microsoft.com/office/officeart/2005/8/layout/orgChart1"/>
    <dgm:cxn modelId="{0C0178D6-3A46-496A-9B83-AB9BC1B11B93}" type="presOf" srcId="{141321CC-B6C7-4F9E-AA83-56D25F35BC26}" destId="{A14598B2-5407-4082-B091-4D774A1B2444}" srcOrd="0" destOrd="0" presId="urn:microsoft.com/office/officeart/2005/8/layout/orgChart1"/>
    <dgm:cxn modelId="{93109FDA-07F2-402F-AE8D-519FEF91FABF}" type="presOf" srcId="{16E54636-F61E-4BDE-A655-33314E7055BF}" destId="{901A71D4-F044-48AD-A302-1A4CBFC8B5F3}" srcOrd="0" destOrd="0" presId="urn:microsoft.com/office/officeart/2005/8/layout/orgChart1"/>
    <dgm:cxn modelId="{D6347EDD-63A5-4771-966D-4F5EEC3A2C96}" type="presOf" srcId="{0481CE6B-F064-4B58-AD19-3F89231FE69A}" destId="{6C01FB20-18CF-49EC-A0DD-408143D30957}" srcOrd="0" destOrd="0" presId="urn:microsoft.com/office/officeart/2005/8/layout/orgChart1"/>
    <dgm:cxn modelId="{76A47BE7-E567-4BB7-9623-28A54E9877C1}" type="presOf" srcId="{88A913CC-5F96-469B-92B7-6799BE6C968D}" destId="{75A924BD-9E72-4E5E-95A8-01DF86E57F54}" srcOrd="0" destOrd="0" presId="urn:microsoft.com/office/officeart/2005/8/layout/orgChart1"/>
    <dgm:cxn modelId="{456873FC-B77D-4C57-8D1B-3B7A06F45611}" srcId="{0481CE6B-F064-4B58-AD19-3F89231FE69A}" destId="{F7EDFD19-4DEA-4684-9723-DDE10A6ECB7D}" srcOrd="1" destOrd="0" parTransId="{441CC406-65AB-497B-9D2F-E6395CEBACF2}" sibTransId="{8CEAE563-D8F7-4D8B-B8EC-92601F77344D}"/>
    <dgm:cxn modelId="{E34A83E0-C966-4845-8723-DB9C23896DFF}" type="presParOf" srcId="{75A924BD-9E72-4E5E-95A8-01DF86E57F54}" destId="{79D51FEE-466A-412C-B47C-5E70DC8E0291}" srcOrd="0" destOrd="0" presId="urn:microsoft.com/office/officeart/2005/8/layout/orgChart1"/>
    <dgm:cxn modelId="{3C2930EF-B2A9-43A5-B35C-BAC5186E9550}" type="presParOf" srcId="{79D51FEE-466A-412C-B47C-5E70DC8E0291}" destId="{B9FDC43C-3A63-461F-9097-9C352448839D}" srcOrd="0" destOrd="0" presId="urn:microsoft.com/office/officeart/2005/8/layout/orgChart1"/>
    <dgm:cxn modelId="{86BEF8A1-65CC-4385-8A47-BF02042D9650}" type="presParOf" srcId="{B9FDC43C-3A63-461F-9097-9C352448839D}" destId="{6C01FB20-18CF-49EC-A0DD-408143D30957}" srcOrd="0" destOrd="0" presId="urn:microsoft.com/office/officeart/2005/8/layout/orgChart1"/>
    <dgm:cxn modelId="{BCD9461B-2554-4A7A-B90C-AFCFCFAD9C9E}" type="presParOf" srcId="{B9FDC43C-3A63-461F-9097-9C352448839D}" destId="{B8330A6A-4E5C-48B6-A586-2F25CB2033EB}" srcOrd="1" destOrd="0" presId="urn:microsoft.com/office/officeart/2005/8/layout/orgChart1"/>
    <dgm:cxn modelId="{052B9203-6C3E-4F60-8E78-788024C226B8}" type="presParOf" srcId="{79D51FEE-466A-412C-B47C-5E70DC8E0291}" destId="{BB4FCE40-F7D2-43FC-ABB8-715356B66468}" srcOrd="1" destOrd="0" presId="urn:microsoft.com/office/officeart/2005/8/layout/orgChart1"/>
    <dgm:cxn modelId="{5C222DE2-603E-4D99-AB08-380CF2BED622}" type="presParOf" srcId="{BB4FCE40-F7D2-43FC-ABB8-715356B66468}" destId="{D00F3B25-A6B7-473B-A86E-DA0A1686B0E5}" srcOrd="0" destOrd="0" presId="urn:microsoft.com/office/officeart/2005/8/layout/orgChart1"/>
    <dgm:cxn modelId="{7B017EF2-78EC-4B20-B109-5D699B44865A}" type="presParOf" srcId="{BB4FCE40-F7D2-43FC-ABB8-715356B66468}" destId="{5EA77D9C-E267-4B11-85D2-668D259669B3}" srcOrd="1" destOrd="0" presId="urn:microsoft.com/office/officeart/2005/8/layout/orgChart1"/>
    <dgm:cxn modelId="{E2D9367B-CAE0-4FA7-B495-58F168F2EE4B}" type="presParOf" srcId="{5EA77D9C-E267-4B11-85D2-668D259669B3}" destId="{33E05133-2464-4865-BF6E-D9380D30F0BD}" srcOrd="0" destOrd="0" presId="urn:microsoft.com/office/officeart/2005/8/layout/orgChart1"/>
    <dgm:cxn modelId="{BECE18CD-0131-41B8-972A-1389591151C5}" type="presParOf" srcId="{33E05133-2464-4865-BF6E-D9380D30F0BD}" destId="{77A5D95F-0E91-49F6-8806-8739556B3EF4}" srcOrd="0" destOrd="0" presId="urn:microsoft.com/office/officeart/2005/8/layout/orgChart1"/>
    <dgm:cxn modelId="{288EDBB0-E1BC-4F6D-9A30-B3898F0A8054}" type="presParOf" srcId="{33E05133-2464-4865-BF6E-D9380D30F0BD}" destId="{EBE92B7E-2F18-4774-B052-B756D70CF44E}" srcOrd="1" destOrd="0" presId="urn:microsoft.com/office/officeart/2005/8/layout/orgChart1"/>
    <dgm:cxn modelId="{D9C35BF7-07A6-43B8-A08D-3B5C7AB51FC7}" type="presParOf" srcId="{5EA77D9C-E267-4B11-85D2-668D259669B3}" destId="{D8D73E4F-284D-4213-9B68-968EA6DDA580}" srcOrd="1" destOrd="0" presId="urn:microsoft.com/office/officeart/2005/8/layout/orgChart1"/>
    <dgm:cxn modelId="{D6B5C165-CB26-4E6E-8774-EBD7874CE330}" type="presParOf" srcId="{5EA77D9C-E267-4B11-85D2-668D259669B3}" destId="{6342AB96-5DCC-4EE6-935A-6C356A20EFAA}" srcOrd="2" destOrd="0" presId="urn:microsoft.com/office/officeart/2005/8/layout/orgChart1"/>
    <dgm:cxn modelId="{15F3C69E-EEC1-42C7-9C6B-E58B919069E8}" type="presParOf" srcId="{BB4FCE40-F7D2-43FC-ABB8-715356B66468}" destId="{85731286-5D26-4EE1-BFEB-1ACC50D61CED}" srcOrd="2" destOrd="0" presId="urn:microsoft.com/office/officeart/2005/8/layout/orgChart1"/>
    <dgm:cxn modelId="{A43F7F1C-8373-43FE-9DE5-5883D14883AC}" type="presParOf" srcId="{BB4FCE40-F7D2-43FC-ABB8-715356B66468}" destId="{2C966A4A-CB06-4CEA-8897-620D8181F2AB}" srcOrd="3" destOrd="0" presId="urn:microsoft.com/office/officeart/2005/8/layout/orgChart1"/>
    <dgm:cxn modelId="{9884C349-5782-43BF-BA05-5D2F32447D92}" type="presParOf" srcId="{2C966A4A-CB06-4CEA-8897-620D8181F2AB}" destId="{6EFAFD0A-F69E-4535-B0AD-BCD1391D07B9}" srcOrd="0" destOrd="0" presId="urn:microsoft.com/office/officeart/2005/8/layout/orgChart1"/>
    <dgm:cxn modelId="{F3A7AA9F-7F2D-4DD4-BBC4-7C8B7085C504}" type="presParOf" srcId="{6EFAFD0A-F69E-4535-B0AD-BCD1391D07B9}" destId="{D15AED46-1B7E-4BA8-95A1-E34D44716399}" srcOrd="0" destOrd="0" presId="urn:microsoft.com/office/officeart/2005/8/layout/orgChart1"/>
    <dgm:cxn modelId="{BD4C7A7C-2156-4FC2-8F26-9A9E3940D349}" type="presParOf" srcId="{6EFAFD0A-F69E-4535-B0AD-BCD1391D07B9}" destId="{77891611-0BA8-4EEE-B0D4-D78B1C3B38BE}" srcOrd="1" destOrd="0" presId="urn:microsoft.com/office/officeart/2005/8/layout/orgChart1"/>
    <dgm:cxn modelId="{32EA3792-6675-47CC-B0E9-D945CEE06F66}" type="presParOf" srcId="{2C966A4A-CB06-4CEA-8897-620D8181F2AB}" destId="{303C8A6D-D379-4CCA-91A9-DC76F51122D1}" srcOrd="1" destOrd="0" presId="urn:microsoft.com/office/officeart/2005/8/layout/orgChart1"/>
    <dgm:cxn modelId="{5E51DBCF-F32A-481A-B135-5A60BCB33050}" type="presParOf" srcId="{2C966A4A-CB06-4CEA-8897-620D8181F2AB}" destId="{130141B3-8E8E-41CF-9F81-9A132E402D21}" srcOrd="2" destOrd="0" presId="urn:microsoft.com/office/officeart/2005/8/layout/orgChart1"/>
    <dgm:cxn modelId="{76453B0E-C8F9-4FEF-92DF-7EB66094E188}" type="presParOf" srcId="{BB4FCE40-F7D2-43FC-ABB8-715356B66468}" destId="{A14598B2-5407-4082-B091-4D774A1B2444}" srcOrd="4" destOrd="0" presId="urn:microsoft.com/office/officeart/2005/8/layout/orgChart1"/>
    <dgm:cxn modelId="{2D0BC9DB-2D4C-4F5C-BB5A-C4C83D053224}" type="presParOf" srcId="{BB4FCE40-F7D2-43FC-ABB8-715356B66468}" destId="{89EAA375-EC77-4F8F-A58A-B0B01A29937C}" srcOrd="5" destOrd="0" presId="urn:microsoft.com/office/officeart/2005/8/layout/orgChart1"/>
    <dgm:cxn modelId="{26A16930-8E9A-4ACF-9595-166F62A14E30}" type="presParOf" srcId="{89EAA375-EC77-4F8F-A58A-B0B01A29937C}" destId="{AA7CD007-CF5B-4586-ADC7-02D3637C867B}" srcOrd="0" destOrd="0" presId="urn:microsoft.com/office/officeart/2005/8/layout/orgChart1"/>
    <dgm:cxn modelId="{7E426CB1-6618-48A0-8093-8F2D315A4C2C}" type="presParOf" srcId="{AA7CD007-CF5B-4586-ADC7-02D3637C867B}" destId="{BA9C48A5-805E-4206-8840-279D481CDC08}" srcOrd="0" destOrd="0" presId="urn:microsoft.com/office/officeart/2005/8/layout/orgChart1"/>
    <dgm:cxn modelId="{34E7390A-1DDA-4463-9B8C-38A9199D422C}" type="presParOf" srcId="{AA7CD007-CF5B-4586-ADC7-02D3637C867B}" destId="{1DED0BEB-C73E-4412-8541-8EDF32DFB7CD}" srcOrd="1" destOrd="0" presId="urn:microsoft.com/office/officeart/2005/8/layout/orgChart1"/>
    <dgm:cxn modelId="{276B2172-02E9-47FF-9F86-A2C6EEF591DD}" type="presParOf" srcId="{89EAA375-EC77-4F8F-A58A-B0B01A29937C}" destId="{D9889EE6-010C-4ADC-89D8-093937D4850D}" srcOrd="1" destOrd="0" presId="urn:microsoft.com/office/officeart/2005/8/layout/orgChart1"/>
    <dgm:cxn modelId="{E566FB9F-635B-409C-B9E3-B882CC5CB323}" type="presParOf" srcId="{89EAA375-EC77-4F8F-A58A-B0B01A29937C}" destId="{8110ADA1-05D3-42E2-B68E-9F4C571E2D84}" srcOrd="2" destOrd="0" presId="urn:microsoft.com/office/officeart/2005/8/layout/orgChart1"/>
    <dgm:cxn modelId="{163E1CF1-0A69-43FE-B808-43AD114FF243}" type="presParOf" srcId="{BB4FCE40-F7D2-43FC-ABB8-715356B66468}" destId="{901A71D4-F044-48AD-A302-1A4CBFC8B5F3}" srcOrd="6" destOrd="0" presId="urn:microsoft.com/office/officeart/2005/8/layout/orgChart1"/>
    <dgm:cxn modelId="{00275CD0-2FCA-4C54-8297-0668509C047C}" type="presParOf" srcId="{BB4FCE40-F7D2-43FC-ABB8-715356B66468}" destId="{8759FC86-A683-4962-9173-A8522875307F}" srcOrd="7" destOrd="0" presId="urn:microsoft.com/office/officeart/2005/8/layout/orgChart1"/>
    <dgm:cxn modelId="{983DF9A0-1B1A-4659-8985-0133C697704A}" type="presParOf" srcId="{8759FC86-A683-4962-9173-A8522875307F}" destId="{D150769E-B083-4827-8CA6-5BED45786EF9}" srcOrd="0" destOrd="0" presId="urn:microsoft.com/office/officeart/2005/8/layout/orgChart1"/>
    <dgm:cxn modelId="{C030FF21-9673-410E-A975-1DECFDB136CC}" type="presParOf" srcId="{D150769E-B083-4827-8CA6-5BED45786EF9}" destId="{7E4FF285-659B-4807-8DFE-CCFFA6F27646}" srcOrd="0" destOrd="0" presId="urn:microsoft.com/office/officeart/2005/8/layout/orgChart1"/>
    <dgm:cxn modelId="{9BAF5360-85BF-41E0-9D4C-6FAB7E77819B}" type="presParOf" srcId="{D150769E-B083-4827-8CA6-5BED45786EF9}" destId="{95C0A51C-4A18-405E-86E5-9E3BB3B68F83}" srcOrd="1" destOrd="0" presId="urn:microsoft.com/office/officeart/2005/8/layout/orgChart1"/>
    <dgm:cxn modelId="{5E144800-7152-429B-A98C-B3CDE2E00609}" type="presParOf" srcId="{8759FC86-A683-4962-9173-A8522875307F}" destId="{2DE5DC9C-180F-40BD-8B9F-D51FD975D70F}" srcOrd="1" destOrd="0" presId="urn:microsoft.com/office/officeart/2005/8/layout/orgChart1"/>
    <dgm:cxn modelId="{B28BFBFA-6E5C-4FCD-BB17-555FCACD22B9}" type="presParOf" srcId="{8759FC86-A683-4962-9173-A8522875307F}" destId="{CE22C3E2-C90B-41DA-ACBF-2247F55490CC}" srcOrd="2" destOrd="0" presId="urn:microsoft.com/office/officeart/2005/8/layout/orgChart1"/>
    <dgm:cxn modelId="{41432C81-6290-431B-AC98-999CB1CCD7E8}" type="presParOf" srcId="{79D51FEE-466A-412C-B47C-5E70DC8E0291}" destId="{577A744B-44F0-4B8A-929B-B7F76B794C5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A71D4-F044-48AD-A302-1A4CBFC8B5F3}">
      <dsp:nvSpPr>
        <dsp:cNvPr id="0" name=""/>
        <dsp:cNvSpPr/>
      </dsp:nvSpPr>
      <dsp:spPr>
        <a:xfrm>
          <a:off x="5257800" y="1937440"/>
          <a:ext cx="4117941" cy="4764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228"/>
              </a:lnTo>
              <a:lnTo>
                <a:pt x="4117941" y="238228"/>
              </a:lnTo>
              <a:lnTo>
                <a:pt x="4117941" y="4764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4598B2-5407-4082-B091-4D774A1B2444}">
      <dsp:nvSpPr>
        <dsp:cNvPr id="0" name=""/>
        <dsp:cNvSpPr/>
      </dsp:nvSpPr>
      <dsp:spPr>
        <a:xfrm>
          <a:off x="5257800" y="1937440"/>
          <a:ext cx="1372647" cy="4764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228"/>
              </a:lnTo>
              <a:lnTo>
                <a:pt x="1372647" y="238228"/>
              </a:lnTo>
              <a:lnTo>
                <a:pt x="1372647" y="4764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731286-5D26-4EE1-BFEB-1ACC50D61CED}">
      <dsp:nvSpPr>
        <dsp:cNvPr id="0" name=""/>
        <dsp:cNvSpPr/>
      </dsp:nvSpPr>
      <dsp:spPr>
        <a:xfrm>
          <a:off x="3884631" y="1937440"/>
          <a:ext cx="1373168" cy="476456"/>
        </a:xfrm>
        <a:custGeom>
          <a:avLst/>
          <a:gdLst/>
          <a:ahLst/>
          <a:cxnLst/>
          <a:rect l="0" t="0" r="0" b="0"/>
          <a:pathLst>
            <a:path>
              <a:moveTo>
                <a:pt x="1373168" y="0"/>
              </a:moveTo>
              <a:lnTo>
                <a:pt x="1373168" y="238228"/>
              </a:lnTo>
              <a:lnTo>
                <a:pt x="0" y="238228"/>
              </a:lnTo>
              <a:lnTo>
                <a:pt x="0" y="4764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0F3B25-A6B7-473B-A86E-DA0A1686B0E5}">
      <dsp:nvSpPr>
        <dsp:cNvPr id="0" name=""/>
        <dsp:cNvSpPr/>
      </dsp:nvSpPr>
      <dsp:spPr>
        <a:xfrm>
          <a:off x="1134419" y="1937440"/>
          <a:ext cx="4123380" cy="476456"/>
        </a:xfrm>
        <a:custGeom>
          <a:avLst/>
          <a:gdLst/>
          <a:ahLst/>
          <a:cxnLst/>
          <a:rect l="0" t="0" r="0" b="0"/>
          <a:pathLst>
            <a:path>
              <a:moveTo>
                <a:pt x="4123380" y="0"/>
              </a:moveTo>
              <a:lnTo>
                <a:pt x="4123380" y="238228"/>
              </a:lnTo>
              <a:lnTo>
                <a:pt x="0" y="238228"/>
              </a:lnTo>
              <a:lnTo>
                <a:pt x="0" y="4764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01FB20-18CF-49EC-A0DD-408143D30957}">
      <dsp:nvSpPr>
        <dsp:cNvPr id="0" name=""/>
        <dsp:cNvSpPr/>
      </dsp:nvSpPr>
      <dsp:spPr>
        <a:xfrm>
          <a:off x="2593650" y="803021"/>
          <a:ext cx="5328298" cy="1134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 dirty="0"/>
            <a:t>أهم أسباب نشوء الفرق الإسلامية</a:t>
          </a:r>
          <a:endParaRPr lang="en-US" sz="2800" kern="1200" dirty="0"/>
        </a:p>
      </dsp:txBody>
      <dsp:txXfrm>
        <a:off x="2593650" y="803021"/>
        <a:ext cx="5328298" cy="1134419"/>
      </dsp:txXfrm>
    </dsp:sp>
    <dsp:sp modelId="{77A5D95F-0E91-49F6-8806-8739556B3EF4}">
      <dsp:nvSpPr>
        <dsp:cNvPr id="0" name=""/>
        <dsp:cNvSpPr/>
      </dsp:nvSpPr>
      <dsp:spPr>
        <a:xfrm>
          <a:off x="0" y="2413897"/>
          <a:ext cx="2268838" cy="1134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 dirty="0"/>
            <a:t>دخول أهل الديانات القديمة في الإسلام</a:t>
          </a:r>
          <a:endParaRPr lang="en-US" sz="2800" kern="1200" dirty="0"/>
        </a:p>
      </dsp:txBody>
      <dsp:txXfrm>
        <a:off x="0" y="2413897"/>
        <a:ext cx="2268838" cy="1134419"/>
      </dsp:txXfrm>
    </dsp:sp>
    <dsp:sp modelId="{D15AED46-1B7E-4BA8-95A1-E34D44716399}">
      <dsp:nvSpPr>
        <dsp:cNvPr id="0" name=""/>
        <dsp:cNvSpPr/>
      </dsp:nvSpPr>
      <dsp:spPr>
        <a:xfrm>
          <a:off x="2750211" y="2413897"/>
          <a:ext cx="2268838" cy="1134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 dirty="0"/>
            <a:t>ترجمة الفلسفة اليونانية إلى العربية</a:t>
          </a:r>
          <a:endParaRPr lang="en-US" sz="2800" kern="1200" dirty="0"/>
        </a:p>
      </dsp:txBody>
      <dsp:txXfrm>
        <a:off x="2750211" y="2413897"/>
        <a:ext cx="2268838" cy="1134419"/>
      </dsp:txXfrm>
    </dsp:sp>
    <dsp:sp modelId="{BA9C48A5-805E-4206-8840-279D481CDC08}">
      <dsp:nvSpPr>
        <dsp:cNvPr id="0" name=""/>
        <dsp:cNvSpPr/>
      </dsp:nvSpPr>
      <dsp:spPr>
        <a:xfrm>
          <a:off x="5496028" y="2413897"/>
          <a:ext cx="2268838" cy="1134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 dirty="0"/>
            <a:t>دور عبد الله بن سبأ اليهودي</a:t>
          </a:r>
          <a:endParaRPr lang="en-US" sz="2800" kern="1200" dirty="0"/>
        </a:p>
      </dsp:txBody>
      <dsp:txXfrm>
        <a:off x="5496028" y="2413897"/>
        <a:ext cx="2268838" cy="1134419"/>
      </dsp:txXfrm>
    </dsp:sp>
    <dsp:sp modelId="{7E4FF285-659B-4807-8DFE-CCFFA6F27646}">
      <dsp:nvSpPr>
        <dsp:cNvPr id="0" name=""/>
        <dsp:cNvSpPr/>
      </dsp:nvSpPr>
      <dsp:spPr>
        <a:xfrm>
          <a:off x="8241322" y="2413897"/>
          <a:ext cx="2268838" cy="1134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 dirty="0"/>
            <a:t>الفتنة الكبرى ومقتل عثمان</a:t>
          </a:r>
          <a:endParaRPr lang="en-US" sz="2800" kern="1200" dirty="0"/>
        </a:p>
      </dsp:txBody>
      <dsp:txXfrm>
        <a:off x="8241322" y="2413897"/>
        <a:ext cx="2268838" cy="11344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</a:t>
            </a:r>
            <a:r>
              <a:rPr lang="ar-JO" sz="1800" b="1" dirty="0"/>
              <a:t>231</a:t>
            </a:r>
            <a:r>
              <a:rPr lang="ar-SA" sz="1800" b="1" dirty="0"/>
              <a:t> – مادة العقيدة – المحاضرة الأولى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مدخل إلى الفرق الإسلامية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معنى الفرقة في اللغة والاصطلاح.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معنى المذهب في اللغة والاصطلاح.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الفرق بين الفرقة والمذهب.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أسباب نشوء الفرق الإسلامية.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آراء العلماء في الفرقة الناجية والفرقة الضالة.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0A954-819F-48A7-9C72-E8BFA704C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معنى الفرقة في اللغة والاصطلاح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6FBF5-7CA0-41B2-8A98-FCD4E6149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الفرقة في اللغة.</a:t>
            </a:r>
          </a:p>
          <a:p>
            <a:r>
              <a:rPr lang="ar-JO" dirty="0"/>
              <a:t>الفرقة في الاصطلاح.</a:t>
            </a:r>
          </a:p>
          <a:p>
            <a:r>
              <a:rPr lang="ar-JO" dirty="0"/>
              <a:t>ورود كلمة الفرقة في الاصطلاح الشرعي.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49687-E681-47CD-91AC-D874535D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00683-89A9-451D-A368-C4A82148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معنى المذهب في اللغة والاصطلاح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DA632-86BA-485D-8536-F4F90F681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المذهب في اللغة.</a:t>
            </a:r>
          </a:p>
          <a:p>
            <a:r>
              <a:rPr lang="ar-JO" dirty="0"/>
              <a:t>المذهب في الاصطلاح.</a:t>
            </a:r>
          </a:p>
          <a:p>
            <a:r>
              <a:rPr lang="ar-JO" dirty="0"/>
              <a:t>هل وردت كلمة المذهب في الاصطلاح الشرعي.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1EEAF-E3DF-4992-ABC7-D1375ED0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7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EF898-A6C8-49CE-A9C8-EE0D382C0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الفرق بين الفرقة والمذهب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E310A-9F81-4088-9B72-B4126962D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ما الفرق بين الفرقة والمذهب؟</a:t>
            </a:r>
          </a:p>
          <a:p>
            <a:r>
              <a:rPr lang="ar-JO" dirty="0"/>
              <a:t>ما الاختلاف المقصود في الحديث النبوي؟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CDFB08-E1AA-4A97-8687-F4D1A432A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07986-C00F-4D0D-B867-8C9D9C60E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أسباب نشوء الفرق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4BCEA-946C-46ED-A794-754329006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دعوة الإسلام إلى الوحدة ونبذ الخلاف.</a:t>
            </a:r>
          </a:p>
          <a:p>
            <a:r>
              <a:rPr lang="ar-JO" dirty="0"/>
              <a:t>هل وقع خلاف زمن رسول الله صلى الله عليه وسلم؟</a:t>
            </a:r>
          </a:p>
          <a:p>
            <a:r>
              <a:rPr lang="ar-JO" dirty="0"/>
              <a:t>متى بدأ الخلاف بين الصحابة؟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DC7154-E032-42EE-B9FC-7CB8B5759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5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0B5A4BC-18D1-4878-85E1-514151418F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1314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18179A-308D-4F1B-B585-CBAD729AE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9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17D03-E44B-47DB-B13A-ED78188CC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آراء العلماء في الفرقة الناجية والفرقة الضالة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3C9FD-C5BD-439D-B4B7-F1F013C02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الحديث الوارد في الافتراق.</a:t>
            </a:r>
          </a:p>
          <a:p>
            <a:r>
              <a:rPr lang="ar-JO" dirty="0"/>
              <a:t>معنى الجماعة.</a:t>
            </a:r>
          </a:p>
          <a:p>
            <a:r>
              <a:rPr lang="ar-JO" dirty="0"/>
              <a:t>الرد على الإشكالات الواردة في الحديث.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19A82E-8055-4D97-8B59-9B017A910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7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181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مدخل إلى الفرق الإسلامية</vt:lpstr>
      <vt:lpstr>النقاط الرئيسية</vt:lpstr>
      <vt:lpstr>معنى الفرقة في اللغة والاصطلاح</vt:lpstr>
      <vt:lpstr>معنى المذهب في اللغة والاصطلاح</vt:lpstr>
      <vt:lpstr>الفرق بين الفرقة والمذهب</vt:lpstr>
      <vt:lpstr>أسباب نشوء الفرق</vt:lpstr>
      <vt:lpstr>PowerPoint Presentation</vt:lpstr>
      <vt:lpstr>آراء العلماء في الفرقة الناجية والفرقة الضالة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46</cp:revision>
  <dcterms:created xsi:type="dcterms:W3CDTF">2020-09-13T17:12:40Z</dcterms:created>
  <dcterms:modified xsi:type="dcterms:W3CDTF">2021-09-12T18:40:52Z</dcterms:modified>
</cp:coreProperties>
</file>