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82" r:id="rId4"/>
    <p:sldId id="273" r:id="rId5"/>
    <p:sldId id="28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361S – Arabic Curriculum – Lecture No. </a:t>
            </a:r>
            <a:r>
              <a:rPr lang="en-US" sz="1800" b="1" dirty="0"/>
              <a:t>3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جِئْتَنِي بِالتَّمْرِ وَلَمْ تَنْزِعْ مِنْهُ النَّوَى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EB1CB-CF1C-9DE0-52E4-CF4BE695F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41" y="0"/>
            <a:ext cx="8615231" cy="65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4D8FF7-C3D3-1579-0F70-B94A154D9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0"/>
            <a:ext cx="9578236" cy="64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6F478-C6C2-89C5-A369-36D4E7CD2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92" y="1834957"/>
            <a:ext cx="11222016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8AA14-E0A0-2CFB-2B2D-1823C15ED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0860"/>
            <a:ext cx="12192000" cy="365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BCFA3-D5BE-FCF1-1F56-16491833A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71"/>
          <a:stretch/>
        </p:blipFill>
        <p:spPr>
          <a:xfrm>
            <a:off x="0" y="2222602"/>
            <a:ext cx="12192000" cy="241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BCFA3-D5BE-FCF1-1F56-16491833A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633"/>
          <a:stretch/>
        </p:blipFill>
        <p:spPr>
          <a:xfrm>
            <a:off x="0" y="1918801"/>
            <a:ext cx="12192000" cy="3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6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5CBC4-F8EC-B1B5-66BE-77905B57F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997"/>
          <a:stretch/>
        </p:blipFill>
        <p:spPr>
          <a:xfrm>
            <a:off x="0" y="2241341"/>
            <a:ext cx="12192000" cy="237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5CBC4-F8EC-B1B5-66BE-77905B57F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03"/>
          <a:stretch/>
        </p:blipFill>
        <p:spPr>
          <a:xfrm>
            <a:off x="0" y="2332831"/>
            <a:ext cx="12192000" cy="219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4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BA532-C3CC-DD3D-A347-B0D1891DD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602"/>
            <a:ext cx="12192000" cy="39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9F67F-A933-26A5-1405-A7A1A5F0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392" y="0"/>
            <a:ext cx="6425216" cy="644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5C5EC-05AB-3C37-4339-450E7DC07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061" y="0"/>
            <a:ext cx="7083878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AE8B0-EDA6-2963-8D5C-8B8089C36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17"/>
            <a:ext cx="10021699" cy="637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25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جِئْتَنِي بِالتَّمْرِ وَلَمْ تَنْزِعْ مِنْهُ النَّوَى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50</cp:revision>
  <dcterms:created xsi:type="dcterms:W3CDTF">2020-09-13T16:40:33Z</dcterms:created>
  <dcterms:modified xsi:type="dcterms:W3CDTF">2023-03-11T14:29:24Z</dcterms:modified>
</cp:coreProperties>
</file>