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314" r:id="rId4"/>
    <p:sldId id="310" r:id="rId5"/>
    <p:sldId id="308" r:id="rId6"/>
    <p:sldId id="302" r:id="rId7"/>
    <p:sldId id="306" r:id="rId8"/>
    <p:sldId id="307" r:id="rId9"/>
    <p:sldId id="301" r:id="rId10"/>
    <p:sldId id="312" r:id="rId11"/>
    <p:sldId id="313" r:id="rId12"/>
    <p:sldId id="315" r:id="rId13"/>
    <p:sldId id="279" r:id="rId14"/>
    <p:sldId id="280" r:id="rId15"/>
    <p:sldId id="281" r:id="rId16"/>
    <p:sldId id="282" r:id="rId17"/>
    <p:sldId id="283" r:id="rId18"/>
    <p:sldId id="284" r:id="rId19"/>
    <p:sldId id="316" r:id="rId20"/>
    <p:sldId id="258" r:id="rId21"/>
    <p:sldId id="259" r:id="rId22"/>
    <p:sldId id="260" r:id="rId23"/>
    <p:sldId id="261" r:id="rId24"/>
    <p:sldId id="262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وَصِيَّةُ أُمٍّ لابْنَتِهَا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عُمَرُ بْنُ عَبْدِ العَزِيزِ وَزَوْجَتُهُ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فَلْسَفَةٌ أَعْجَبَتْنِي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أَحْوَالُ العَرَبِ قَبْلَ الإِسْلَامِ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خُطْبَةُ طَارِقِ بْنِ زِيَاد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مُنَاظَرَةٌ بَيْنَ عُلُومِ اللُّغَة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فَلْسَفَةٌ أَعْجَبَتْنِي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وَصِيَّةُ أُمٍّ لابْنَتِهَا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عُمَرُ بْنُ عَبْدِ العَزِيزِ وَزَوْجَتُهُ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أَحْوَالُ العَرَبِ قَبْلَ الإِسْلَامِ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خُطْبَةُ طَارِقِ بْنِ زِيَاد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مُنَاظَرَةٌ بَيْنَ عُلُومِ اللُّغَة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462E – Arabic Curriculum – Lecture No. </a:t>
            </a:r>
            <a:r>
              <a:rPr lang="en-US" sz="1800" b="1" dirty="0"/>
              <a:t>29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087CA9-DDA6-4B64-B05C-A0948C9198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5345" r="15505"/>
          <a:stretch/>
        </p:blipFill>
        <p:spPr>
          <a:xfrm rot="2157945">
            <a:off x="952850" y="1837139"/>
            <a:ext cx="2893212" cy="4183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/>
            </a:br>
            <a:r>
              <a:rPr lang="en-US"/>
              <a:t>Final </a:t>
            </a:r>
            <a:r>
              <a:rPr lang="en-US" dirty="0"/>
              <a:t>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B80303-47F8-B546-8137-227510DA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31" y="2476071"/>
            <a:ext cx="12072131" cy="1931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0CA51A-66EC-944D-9999-B1C4D16AE0A4}"/>
              </a:ext>
            </a:extLst>
          </p:cNvPr>
          <p:cNvSpPr/>
          <p:nvPr/>
        </p:nvSpPr>
        <p:spPr>
          <a:xfrm>
            <a:off x="3945700" y="3030176"/>
            <a:ext cx="96071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49E65-D5E3-EA46-BE80-12660FE29570}"/>
              </a:ext>
            </a:extLst>
          </p:cNvPr>
          <p:cNvSpPr/>
          <p:nvPr/>
        </p:nvSpPr>
        <p:spPr>
          <a:xfrm>
            <a:off x="325677" y="3174713"/>
            <a:ext cx="112354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08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5639F8-D7F2-7341-9F0C-EBB14D471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9766"/>
            <a:ext cx="12122524" cy="239217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A19F01-C24A-0044-A415-B2F26BE84BC7}"/>
              </a:ext>
            </a:extLst>
          </p:cNvPr>
          <p:cNvSpPr/>
          <p:nvPr/>
        </p:nvSpPr>
        <p:spPr>
          <a:xfrm>
            <a:off x="1741118" y="2641869"/>
            <a:ext cx="71018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3228B-E50C-DB48-9E8A-019F5AA2EF7F}"/>
              </a:ext>
            </a:extLst>
          </p:cNvPr>
          <p:cNvSpPr/>
          <p:nvPr/>
        </p:nvSpPr>
        <p:spPr>
          <a:xfrm>
            <a:off x="3933174" y="3168727"/>
            <a:ext cx="87682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563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وَصِيَّةُ أُمٍّ لابْنَتِهَا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4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5EF743-6E1B-4123-A375-63639CE4252F}"/>
              </a:ext>
            </a:extLst>
          </p:cNvPr>
          <p:cNvGrpSpPr/>
          <p:nvPr/>
        </p:nvGrpSpPr>
        <p:grpSpPr>
          <a:xfrm>
            <a:off x="952500" y="2838367"/>
            <a:ext cx="10121007" cy="1276433"/>
            <a:chOff x="952500" y="2838367"/>
            <a:chExt cx="10121007" cy="12764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5277D5-FDE8-4778-A435-6D08EBCA4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8493" y="2838367"/>
              <a:ext cx="9955014" cy="118126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11C54D-3D18-4D62-B99E-B3863955D036}"/>
                </a:ext>
              </a:extLst>
            </p:cNvPr>
            <p:cNvSpPr/>
            <p:nvPr/>
          </p:nvSpPr>
          <p:spPr>
            <a:xfrm>
              <a:off x="952500" y="3514725"/>
              <a:ext cx="3257550" cy="600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9486900" y="2980469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48A44-3F79-4AB0-847A-8154D3D22CB8}"/>
              </a:ext>
            </a:extLst>
          </p:cNvPr>
          <p:cNvSpPr/>
          <p:nvPr/>
        </p:nvSpPr>
        <p:spPr>
          <a:xfrm>
            <a:off x="7724775" y="2980469"/>
            <a:ext cx="13259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CDD9BB-3D3F-4ABB-9239-E0558DC16F47}"/>
              </a:ext>
            </a:extLst>
          </p:cNvPr>
          <p:cNvSpPr/>
          <p:nvPr/>
        </p:nvSpPr>
        <p:spPr>
          <a:xfrm>
            <a:off x="4210050" y="2980469"/>
            <a:ext cx="14117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1EDE7-5C20-4FAC-B61B-74B432CBF9C8}"/>
              </a:ext>
            </a:extLst>
          </p:cNvPr>
          <p:cNvSpPr/>
          <p:nvPr/>
        </p:nvSpPr>
        <p:spPr>
          <a:xfrm>
            <a:off x="2571750" y="3018569"/>
            <a:ext cx="73342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ECABB0-0F02-4153-B760-D38015AF27C3}"/>
              </a:ext>
            </a:extLst>
          </p:cNvPr>
          <p:cNvSpPr/>
          <p:nvPr/>
        </p:nvSpPr>
        <p:spPr>
          <a:xfrm>
            <a:off x="1491975" y="2980469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D5282-2726-408A-8A64-8DA3EC0B4922}"/>
              </a:ext>
            </a:extLst>
          </p:cNvPr>
          <p:cNvSpPr/>
          <p:nvPr/>
        </p:nvSpPr>
        <p:spPr>
          <a:xfrm>
            <a:off x="9366834" y="3532960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96CBC-FDE7-482E-8F62-6A6CFBF550B0}"/>
              </a:ext>
            </a:extLst>
          </p:cNvPr>
          <p:cNvSpPr/>
          <p:nvPr/>
        </p:nvSpPr>
        <p:spPr>
          <a:xfrm>
            <a:off x="8315325" y="3523434"/>
            <a:ext cx="65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78B21-A264-460D-B262-AB8502ADAE4A}"/>
              </a:ext>
            </a:extLst>
          </p:cNvPr>
          <p:cNvSpPr/>
          <p:nvPr/>
        </p:nvSpPr>
        <p:spPr>
          <a:xfrm>
            <a:off x="6286500" y="3552825"/>
            <a:ext cx="764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07B5F7-7AC7-4C82-85F9-52E5FCDF7E1F}"/>
              </a:ext>
            </a:extLst>
          </p:cNvPr>
          <p:cNvSpPr/>
          <p:nvPr/>
        </p:nvSpPr>
        <p:spPr>
          <a:xfrm>
            <a:off x="4210050" y="3485376"/>
            <a:ext cx="57294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AA8FF-C143-4CC6-9DA3-5364072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AEDDBD-30F1-4BB4-9674-66D451480809}"/>
              </a:ext>
            </a:extLst>
          </p:cNvPr>
          <p:cNvGrpSpPr/>
          <p:nvPr/>
        </p:nvGrpSpPr>
        <p:grpSpPr>
          <a:xfrm>
            <a:off x="1133475" y="2885999"/>
            <a:ext cx="9925050" cy="1086002"/>
            <a:chOff x="1133475" y="2885999"/>
            <a:chExt cx="9925050" cy="1086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82FFD-7174-47CA-8443-C088E44B9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885999"/>
              <a:ext cx="9716856" cy="10860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B190A0-220E-4984-8FBA-31A433326676}"/>
                </a:ext>
              </a:extLst>
            </p:cNvPr>
            <p:cNvSpPr/>
            <p:nvPr/>
          </p:nvSpPr>
          <p:spPr>
            <a:xfrm>
              <a:off x="4210050" y="2885999"/>
              <a:ext cx="6848475" cy="543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74D701-72E6-4AB7-B8F2-97DF4BD82BCB}"/>
                </a:ext>
              </a:extLst>
            </p:cNvPr>
            <p:cNvSpPr/>
            <p:nvPr/>
          </p:nvSpPr>
          <p:spPr>
            <a:xfrm>
              <a:off x="1133475" y="3429000"/>
              <a:ext cx="6076950" cy="543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7517306-D04C-4F9D-AB95-2BE964AEE6F6}"/>
              </a:ext>
            </a:extLst>
          </p:cNvPr>
          <p:cNvSpPr/>
          <p:nvPr/>
        </p:nvSpPr>
        <p:spPr>
          <a:xfrm>
            <a:off x="1237572" y="2885999"/>
            <a:ext cx="98376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B0CB9-940F-42AF-B88D-9DAB7DE5A70B}"/>
              </a:ext>
            </a:extLst>
          </p:cNvPr>
          <p:cNvSpPr/>
          <p:nvPr/>
        </p:nvSpPr>
        <p:spPr>
          <a:xfrm>
            <a:off x="9677400" y="3332894"/>
            <a:ext cx="9068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25280-9352-485F-91CF-7A1E6CEC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8DF506-B786-4724-A2C1-14217F081753}"/>
              </a:ext>
            </a:extLst>
          </p:cNvPr>
          <p:cNvGrpSpPr/>
          <p:nvPr/>
        </p:nvGrpSpPr>
        <p:grpSpPr>
          <a:xfrm>
            <a:off x="1237572" y="2905052"/>
            <a:ext cx="9716856" cy="1133548"/>
            <a:chOff x="1237572" y="2905052"/>
            <a:chExt cx="9716856" cy="1133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CD1CB9-D7C4-4F37-B326-B29C1BF1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905052"/>
              <a:ext cx="9716856" cy="104789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17CEF2-A836-4503-B830-5A0DA0F690B1}"/>
                </a:ext>
              </a:extLst>
            </p:cNvPr>
            <p:cNvSpPr/>
            <p:nvPr/>
          </p:nvSpPr>
          <p:spPr>
            <a:xfrm>
              <a:off x="7067550" y="2905052"/>
              <a:ext cx="3886878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5EB543-45D4-4F9E-BE64-028581B8DC15}"/>
                </a:ext>
              </a:extLst>
            </p:cNvPr>
            <p:cNvSpPr/>
            <p:nvPr/>
          </p:nvSpPr>
          <p:spPr>
            <a:xfrm>
              <a:off x="1237572" y="3429000"/>
              <a:ext cx="4610778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19A6BE4-C70F-4DB6-961D-F0B5606B4487}"/>
              </a:ext>
            </a:extLst>
          </p:cNvPr>
          <p:cNvSpPr/>
          <p:nvPr/>
        </p:nvSpPr>
        <p:spPr>
          <a:xfrm>
            <a:off x="4171950" y="2905052"/>
            <a:ext cx="735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19133-9891-488C-9607-1D5ABEE80DE5}"/>
              </a:ext>
            </a:extLst>
          </p:cNvPr>
          <p:cNvSpPr/>
          <p:nvPr/>
        </p:nvSpPr>
        <p:spPr>
          <a:xfrm>
            <a:off x="5848350" y="3418692"/>
            <a:ext cx="10800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2C27A-E548-4F03-8B18-004A5873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1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716063-DD7A-402C-B253-70B7F1B0FD4F}"/>
              </a:ext>
            </a:extLst>
          </p:cNvPr>
          <p:cNvGrpSpPr/>
          <p:nvPr/>
        </p:nvGrpSpPr>
        <p:grpSpPr>
          <a:xfrm>
            <a:off x="914400" y="2933631"/>
            <a:ext cx="10040028" cy="1047896"/>
            <a:chOff x="914400" y="2933631"/>
            <a:chExt cx="10040028" cy="1047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10B87-0F15-4F4C-AE79-4ED62B81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933631"/>
              <a:ext cx="9716856" cy="99073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8974E5-6CBB-4893-A5D2-60E61B0FFA17}"/>
                </a:ext>
              </a:extLst>
            </p:cNvPr>
            <p:cNvSpPr/>
            <p:nvPr/>
          </p:nvSpPr>
          <p:spPr>
            <a:xfrm>
              <a:off x="5695950" y="2933631"/>
              <a:ext cx="5258478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3BA1A3-E253-4806-998F-AC0C38BD47E5}"/>
                </a:ext>
              </a:extLst>
            </p:cNvPr>
            <p:cNvSpPr/>
            <p:nvPr/>
          </p:nvSpPr>
          <p:spPr>
            <a:xfrm>
              <a:off x="914400" y="3457579"/>
              <a:ext cx="4400550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7EE96F-0BFB-4898-9766-E7A3C8FDE127}"/>
              </a:ext>
            </a:extLst>
          </p:cNvPr>
          <p:cNvSpPr/>
          <p:nvPr/>
        </p:nvSpPr>
        <p:spPr>
          <a:xfrm>
            <a:off x="8305800" y="3418692"/>
            <a:ext cx="13164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0A8BF-FBA8-46EC-AC83-718901BFC52C}"/>
              </a:ext>
            </a:extLst>
          </p:cNvPr>
          <p:cNvSpPr/>
          <p:nvPr/>
        </p:nvSpPr>
        <p:spPr>
          <a:xfrm>
            <a:off x="7671383" y="3457579"/>
            <a:ext cx="6058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7E7D89-63D6-46DD-8B0D-D90D179D176E}"/>
              </a:ext>
            </a:extLst>
          </p:cNvPr>
          <p:cNvSpPr/>
          <p:nvPr/>
        </p:nvSpPr>
        <p:spPr>
          <a:xfrm>
            <a:off x="6172200" y="3457579"/>
            <a:ext cx="137159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68027-7774-4ECA-BDCD-E10FCE43DA2D}"/>
              </a:ext>
            </a:extLst>
          </p:cNvPr>
          <p:cNvSpPr/>
          <p:nvPr/>
        </p:nvSpPr>
        <p:spPr>
          <a:xfrm>
            <a:off x="5343526" y="3457579"/>
            <a:ext cx="7544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E3DBE-BBDA-4236-9F55-1D6718F9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14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16555B-2D92-4F67-B4DC-CD08A3F91DDE}"/>
              </a:ext>
            </a:extLst>
          </p:cNvPr>
          <p:cNvGrpSpPr/>
          <p:nvPr/>
        </p:nvGrpSpPr>
        <p:grpSpPr>
          <a:xfrm>
            <a:off x="1175651" y="2819400"/>
            <a:ext cx="9840698" cy="1128785"/>
            <a:chOff x="1175651" y="2819400"/>
            <a:chExt cx="9840698" cy="11287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35008E-F278-4B48-944D-9A9EA5DB5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5651" y="2909815"/>
              <a:ext cx="9840698" cy="10383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10D465-B962-441E-9D74-6424FFC268FB}"/>
                </a:ext>
              </a:extLst>
            </p:cNvPr>
            <p:cNvSpPr/>
            <p:nvPr/>
          </p:nvSpPr>
          <p:spPr>
            <a:xfrm>
              <a:off x="5210175" y="2819400"/>
              <a:ext cx="5744253" cy="638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E8E3F9-8FF9-471F-9FEB-9E70E4E2B5DC}"/>
              </a:ext>
            </a:extLst>
          </p:cNvPr>
          <p:cNvSpPr/>
          <p:nvPr/>
        </p:nvSpPr>
        <p:spPr>
          <a:xfrm>
            <a:off x="8858250" y="3413929"/>
            <a:ext cx="209617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9137D-F8C6-4A6C-B6C5-819555926EC8}"/>
              </a:ext>
            </a:extLst>
          </p:cNvPr>
          <p:cNvSpPr/>
          <p:nvPr/>
        </p:nvSpPr>
        <p:spPr>
          <a:xfrm>
            <a:off x="6572250" y="3457579"/>
            <a:ext cx="10878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9A9DF-CF14-4A2A-AEE5-A8679604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28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A8828-0E0D-47A2-ABAD-FC40125B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2624025"/>
            <a:ext cx="9983593" cy="1609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EB0BC-AF1C-454A-89EC-1C6DD9E7543B}"/>
              </a:ext>
            </a:extLst>
          </p:cNvPr>
          <p:cNvSpPr/>
          <p:nvPr/>
        </p:nvSpPr>
        <p:spPr>
          <a:xfrm>
            <a:off x="4524375" y="2713341"/>
            <a:ext cx="1926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42235-BB79-46D6-995C-75129D48AF2B}"/>
              </a:ext>
            </a:extLst>
          </p:cNvPr>
          <p:cNvSpPr/>
          <p:nvPr/>
        </p:nvSpPr>
        <p:spPr>
          <a:xfrm>
            <a:off x="1247775" y="2713341"/>
            <a:ext cx="821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14498-90DF-4721-AEA9-E8BED140958F}"/>
              </a:ext>
            </a:extLst>
          </p:cNvPr>
          <p:cNvSpPr/>
          <p:nvPr/>
        </p:nvSpPr>
        <p:spPr>
          <a:xfrm>
            <a:off x="10266639" y="3247597"/>
            <a:ext cx="821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2B997-DFE2-462D-8096-13C1048A23C7}"/>
              </a:ext>
            </a:extLst>
          </p:cNvPr>
          <p:cNvSpPr/>
          <p:nvPr/>
        </p:nvSpPr>
        <p:spPr>
          <a:xfrm>
            <a:off x="6896100" y="3247597"/>
            <a:ext cx="12090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98D06-92AA-472B-BE9D-9567AA35E4D5}"/>
              </a:ext>
            </a:extLst>
          </p:cNvPr>
          <p:cNvSpPr/>
          <p:nvPr/>
        </p:nvSpPr>
        <p:spPr>
          <a:xfrm>
            <a:off x="2514600" y="3161872"/>
            <a:ext cx="7820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94AF10-D788-40CA-9BC4-7071AE7FF4E0}"/>
              </a:ext>
            </a:extLst>
          </p:cNvPr>
          <p:cNvSpPr/>
          <p:nvPr/>
        </p:nvSpPr>
        <p:spPr>
          <a:xfrm>
            <a:off x="1685925" y="3218594"/>
            <a:ext cx="6769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F7B7F-15F1-4DD3-B10A-38C15C0D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817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عُمَرُ بْنُ عَبْدِ العَزِيزِ وَزَوْجَتُهُ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5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6661639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88135"/>
            <a:ext cx="7394673" cy="31508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29" y="1618937"/>
            <a:ext cx="11988813" cy="361262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/>
          <p:nvPr/>
        </p:nvSpPr>
        <p:spPr>
          <a:xfrm>
            <a:off x="10448143" y="2537297"/>
            <a:ext cx="106976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147934" y="2657217"/>
            <a:ext cx="2029139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8919148" y="3191473"/>
            <a:ext cx="76996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3147934" y="3410135"/>
            <a:ext cx="670216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9863528" y="3725729"/>
            <a:ext cx="49580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7545518" y="4377674"/>
            <a:ext cx="89780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950B6-E5D3-442E-86D7-97F24354D8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44" y="2158584"/>
            <a:ext cx="11936612" cy="2578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4"/>
          <p:cNvSpPr/>
          <p:nvPr/>
        </p:nvSpPr>
        <p:spPr>
          <a:xfrm>
            <a:off x="7420130" y="2962662"/>
            <a:ext cx="94277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486400" y="2962662"/>
            <a:ext cx="1009806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284812" y="3017233"/>
            <a:ext cx="1055619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7165297" y="3582649"/>
            <a:ext cx="72621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10388184" y="4116905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24880-8B5C-40D8-92EB-F1A795336C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33" y="1813809"/>
            <a:ext cx="12076781" cy="320789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7531968" y="2195638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4356243" y="2195638"/>
            <a:ext cx="103726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511441" y="2277831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0561834" y="2883500"/>
            <a:ext cx="729036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8496728" y="2812087"/>
            <a:ext cx="1057809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1065267" y="3418346"/>
            <a:ext cx="102554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890498" y="3418346"/>
            <a:ext cx="738299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93646-F317-4A71-8C4B-D72DD09BB8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958335"/>
            <a:ext cx="12007120" cy="5018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/>
          <p:nvPr/>
        </p:nvSpPr>
        <p:spPr>
          <a:xfrm>
            <a:off x="6698751" y="1219593"/>
            <a:ext cx="955067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151770" y="1219593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305883" y="1866865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0346076" y="2503862"/>
            <a:ext cx="1530420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2948683" y="2503862"/>
            <a:ext cx="2003031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274426" y="2575782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6205591" y="3734763"/>
            <a:ext cx="1920838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8415546" y="4435404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232900" y="4435404"/>
            <a:ext cx="1441358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A19B25-9411-4FDF-9677-BF398F0733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43" y="2548327"/>
            <a:ext cx="11870611" cy="173885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524993" y="2883500"/>
            <a:ext cx="799944" cy="534256"/>
          </a:xfrm>
          <a:prstGeom prst="rect">
            <a:avLst/>
          </a:prstGeom>
          <a:solidFill>
            <a:srgbClr val="FFFF00">
              <a:alpha val="4156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4D7294-240B-453E-A38B-A8A34741EE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pPr rtl="1"/>
            <a:r>
              <a:rPr lang="ar-EG" dirty="0"/>
              <a:t>فَلْسَفَةٌ أَعْجَبَتْنِي</a:t>
            </a:r>
            <a:br>
              <a:rPr lang="ar-EG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96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9DDD5B-9432-0C4D-AC9A-E3769CC82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" y="2260315"/>
            <a:ext cx="12033427" cy="23425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5C8CC8-1E7C-044E-9BB7-5E59544CAAEC}"/>
              </a:ext>
            </a:extLst>
          </p:cNvPr>
          <p:cNvSpPr/>
          <p:nvPr/>
        </p:nvSpPr>
        <p:spPr>
          <a:xfrm>
            <a:off x="9113178" y="2522306"/>
            <a:ext cx="1340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87E7AF-206C-8D43-BAEE-964CBDC118C4}"/>
              </a:ext>
            </a:extLst>
          </p:cNvPr>
          <p:cNvSpPr/>
          <p:nvPr/>
        </p:nvSpPr>
        <p:spPr>
          <a:xfrm>
            <a:off x="9431675" y="3164440"/>
            <a:ext cx="7222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A6F9C7-1CDD-964A-BA9B-969CDC41F8A1}"/>
              </a:ext>
            </a:extLst>
          </p:cNvPr>
          <p:cNvSpPr/>
          <p:nvPr/>
        </p:nvSpPr>
        <p:spPr>
          <a:xfrm>
            <a:off x="3174715" y="3270607"/>
            <a:ext cx="1811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A1EA7-32EB-EB40-B588-ECEB0270B63B}"/>
              </a:ext>
            </a:extLst>
          </p:cNvPr>
          <p:cNvSpPr/>
          <p:nvPr/>
        </p:nvSpPr>
        <p:spPr>
          <a:xfrm>
            <a:off x="8383711" y="3855377"/>
            <a:ext cx="83528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96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69192-7E17-1044-9DBA-553D65830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" y="1602769"/>
            <a:ext cx="12099171" cy="36781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5CD3D97-908D-9648-A2D6-CABA06AFB9AE}"/>
              </a:ext>
            </a:extLst>
          </p:cNvPr>
          <p:cNvSpPr/>
          <p:nvPr/>
        </p:nvSpPr>
        <p:spPr>
          <a:xfrm>
            <a:off x="6791217" y="1977776"/>
            <a:ext cx="11041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A0422A-32CC-AB4C-89FF-9F3787AAD174}"/>
              </a:ext>
            </a:extLst>
          </p:cNvPr>
          <p:cNvSpPr/>
          <p:nvPr/>
        </p:nvSpPr>
        <p:spPr>
          <a:xfrm>
            <a:off x="5887092" y="1977776"/>
            <a:ext cx="6678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BF4BB-249C-7946-9EB2-95E5892DDC79}"/>
              </a:ext>
            </a:extLst>
          </p:cNvPr>
          <p:cNvSpPr/>
          <p:nvPr/>
        </p:nvSpPr>
        <p:spPr>
          <a:xfrm>
            <a:off x="2897312" y="1977776"/>
            <a:ext cx="71853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D7258-4BBC-8349-B327-8A7DB6AE03C4}"/>
              </a:ext>
            </a:extLst>
          </p:cNvPr>
          <p:cNvSpPr/>
          <p:nvPr/>
        </p:nvSpPr>
        <p:spPr>
          <a:xfrm>
            <a:off x="247650" y="1977776"/>
            <a:ext cx="131881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81AEC-4F15-724E-B9F4-E76A122D7868}"/>
              </a:ext>
            </a:extLst>
          </p:cNvPr>
          <p:cNvSpPr/>
          <p:nvPr/>
        </p:nvSpPr>
        <p:spPr>
          <a:xfrm>
            <a:off x="9842642" y="3272319"/>
            <a:ext cx="9808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903BFB-5703-CA40-B4AA-8FBB21B6FBA0}"/>
              </a:ext>
            </a:extLst>
          </p:cNvPr>
          <p:cNvSpPr/>
          <p:nvPr/>
        </p:nvSpPr>
        <p:spPr>
          <a:xfrm>
            <a:off x="10417996" y="3929866"/>
            <a:ext cx="15459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5EBA05-E01D-FC4D-9FF9-9EE41B974D42}"/>
              </a:ext>
            </a:extLst>
          </p:cNvPr>
          <p:cNvSpPr/>
          <p:nvPr/>
        </p:nvSpPr>
        <p:spPr>
          <a:xfrm>
            <a:off x="3976098" y="3929866"/>
            <a:ext cx="12349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4520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D129FA1-BC82-5448-A037-1EF5818B1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" y="2301411"/>
            <a:ext cx="12108830" cy="22603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08A7A-9857-5946-A2F7-98D932557234}"/>
              </a:ext>
            </a:extLst>
          </p:cNvPr>
          <p:cNvSpPr/>
          <p:nvPr/>
        </p:nvSpPr>
        <p:spPr>
          <a:xfrm>
            <a:off x="5959011" y="3164440"/>
            <a:ext cx="6315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60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AAB7FF-14EB-F341-9D0D-FAE96CD0D3A7}"/>
              </a:ext>
            </a:extLst>
          </p:cNvPr>
          <p:cNvSpPr/>
          <p:nvPr/>
        </p:nvSpPr>
        <p:spPr>
          <a:xfrm>
            <a:off x="739738" y="2001985"/>
            <a:ext cx="122741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3AF4D2-40F5-B549-9F6C-88761BBC0A16}"/>
              </a:ext>
            </a:extLst>
          </p:cNvPr>
          <p:cNvSpPr/>
          <p:nvPr/>
        </p:nvSpPr>
        <p:spPr>
          <a:xfrm>
            <a:off x="9277563" y="2762272"/>
            <a:ext cx="9500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79E47F-70C7-C44D-85ED-7D9B4251ECE0}"/>
              </a:ext>
            </a:extLst>
          </p:cNvPr>
          <p:cNvSpPr/>
          <p:nvPr/>
        </p:nvSpPr>
        <p:spPr>
          <a:xfrm>
            <a:off x="739737" y="265439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1E85F2-2F7C-4922-A111-C71AFD9C7665}"/>
              </a:ext>
            </a:extLst>
          </p:cNvPr>
          <p:cNvGrpSpPr/>
          <p:nvPr/>
        </p:nvGrpSpPr>
        <p:grpSpPr>
          <a:xfrm>
            <a:off x="0" y="1616703"/>
            <a:ext cx="12192000" cy="3972861"/>
            <a:chOff x="0" y="1616703"/>
            <a:chExt cx="12192000" cy="39728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9AE9A2-2B27-7D47-9BEF-2698DA8D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32"/>
            <a:stretch/>
          </p:blipFill>
          <p:spPr>
            <a:xfrm>
              <a:off x="0" y="1616703"/>
              <a:ext cx="12082486" cy="237910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126E47-978E-D24C-8567-7145BF443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00"/>
            <a:stretch/>
          </p:blipFill>
          <p:spPr>
            <a:xfrm>
              <a:off x="248294" y="3995804"/>
              <a:ext cx="11943706" cy="159376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8E7FA6-AB3D-2645-8A50-28D15AD12ABC}"/>
              </a:ext>
            </a:extLst>
          </p:cNvPr>
          <p:cNvSpPr/>
          <p:nvPr/>
        </p:nvSpPr>
        <p:spPr>
          <a:xfrm>
            <a:off x="8743167" y="4679670"/>
            <a:ext cx="125089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2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9B702B-E34A-7049-8431-63ACBB691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5" y="1859621"/>
            <a:ext cx="11986519" cy="3164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1F2A699-EF6B-F842-9E0B-41029F5C940B}"/>
              </a:ext>
            </a:extLst>
          </p:cNvPr>
          <p:cNvSpPr/>
          <p:nvPr/>
        </p:nvSpPr>
        <p:spPr>
          <a:xfrm>
            <a:off x="4547650" y="2253562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B6E21B-E428-0149-AD96-9F56F90F58C1}"/>
              </a:ext>
            </a:extLst>
          </p:cNvPr>
          <p:cNvSpPr/>
          <p:nvPr/>
        </p:nvSpPr>
        <p:spPr>
          <a:xfrm>
            <a:off x="10347200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727CB-4E4B-2E48-ADE2-A8611AEDC11F}"/>
              </a:ext>
            </a:extLst>
          </p:cNvPr>
          <p:cNvSpPr/>
          <p:nvPr/>
        </p:nvSpPr>
        <p:spPr>
          <a:xfrm>
            <a:off x="1616559" y="2907585"/>
            <a:ext cx="8472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9C72D-F3A3-504F-BD0D-8D7B5A99F0FC}"/>
              </a:ext>
            </a:extLst>
          </p:cNvPr>
          <p:cNvSpPr/>
          <p:nvPr/>
        </p:nvSpPr>
        <p:spPr>
          <a:xfrm>
            <a:off x="9394521" y="4335411"/>
            <a:ext cx="12112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63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B09B45-72DE-D94C-9131-45C4FCF4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3" y="1890445"/>
            <a:ext cx="12120292" cy="31027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6DEC61-60B7-B041-85E6-7092D1A4681A}"/>
              </a:ext>
            </a:extLst>
          </p:cNvPr>
          <p:cNvSpPr/>
          <p:nvPr/>
        </p:nvSpPr>
        <p:spPr>
          <a:xfrm>
            <a:off x="4233798" y="2907586"/>
            <a:ext cx="181203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672972-6D95-0941-95A5-B4604A2F33B7}"/>
              </a:ext>
            </a:extLst>
          </p:cNvPr>
          <p:cNvSpPr/>
          <p:nvPr/>
        </p:nvSpPr>
        <p:spPr>
          <a:xfrm>
            <a:off x="3494762" y="2907586"/>
            <a:ext cx="49724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5C2C9-DCEF-CA43-B922-BA3D93DADFF0}"/>
              </a:ext>
            </a:extLst>
          </p:cNvPr>
          <p:cNvSpPr/>
          <p:nvPr/>
        </p:nvSpPr>
        <p:spPr>
          <a:xfrm>
            <a:off x="8668011" y="3556269"/>
            <a:ext cx="111102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745E47-9EAF-D24D-9E64-B8730A9B3C2A}"/>
              </a:ext>
            </a:extLst>
          </p:cNvPr>
          <p:cNvSpPr/>
          <p:nvPr/>
        </p:nvSpPr>
        <p:spPr>
          <a:xfrm>
            <a:off x="5586609" y="3556269"/>
            <a:ext cx="13065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8892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61</Words>
  <Application>Microsoft Office PowerPoint</Application>
  <PresentationFormat>Widescreen</PresentationFormat>
  <Paragraphs>17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Sakkal Majalla</vt:lpstr>
      <vt:lpstr>Office Theme</vt:lpstr>
      <vt:lpstr>    Final review (1) </vt:lpstr>
      <vt:lpstr>PowerPoint Presentation</vt:lpstr>
      <vt:lpstr>فَلْسَفَةٌ أَعْجَبَتْنِي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وَصِيَّةُ أُمٍّ لابْنَتِهَا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عُمَرُ بْنُ عَبْدِ العَزِيزِ وَزَوْجَتُهُ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72</cp:revision>
  <dcterms:created xsi:type="dcterms:W3CDTF">2020-09-13T16:40:33Z</dcterms:created>
  <dcterms:modified xsi:type="dcterms:W3CDTF">2024-07-07T16:03:47Z</dcterms:modified>
</cp:coreProperties>
</file>