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7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2" d="100"/>
          <a:sy n="22" d="100"/>
        </p:scale>
        <p:origin x="-941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15/08/1442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85683" y="476672"/>
            <a:ext cx="2936248" cy="1370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(6)</a:t>
            </a:r>
          </a:p>
          <a:p>
            <a:pPr lvl="0" algn="ctr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المطففين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821931" y="2409537"/>
            <a:ext cx="4782404" cy="659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4169116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605889" y="3075978"/>
            <a:ext cx="5010172" cy="929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5" name="Google Shape;86;p1"/>
          <p:cNvSpPr txBox="1"/>
          <p:nvPr/>
        </p:nvSpPr>
        <p:spPr>
          <a:xfrm>
            <a:off x="6708760" y="5249236"/>
            <a:ext cx="4897355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pic>
        <p:nvPicPr>
          <p:cNvPr id="16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56021" y="251924"/>
            <a:ext cx="2839545" cy="899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المطففين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9090063" y="1340768"/>
            <a:ext cx="2495535" cy="59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262558" y="1916832"/>
            <a:ext cx="11350966" cy="117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عَنِ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ابْنِ عَبَّاسٍ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2800" dirty="0" smtClean="0">
                <a:cs typeface="SC_DUBAI" pitchFamily="2" charset="-78"/>
              </a:rPr>
              <a:t>{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قَالَ: لَمَّا قَدِمَ النَّبِيُّ -ﷺ- الْمَدِينَةَ كَانُوا مِنْ أخبث الناس كيلاً، فأنزل الله -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ﷻ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﴿وَيْلٌ للمطفِّفين﴾ فحسنوا الكيل بعد ذلك (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سنن ابن ماجه والنسائي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endParaRPr lang="ar-KW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455246" y="3140968"/>
            <a:ext cx="5130352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2" y="3870729"/>
            <a:ext cx="11423144" cy="261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المطفّفين﴾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(المطفّف) الذي لا يوفي الكيل. ينقص،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ويزيد.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يُخْسِرُونَ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ينقصون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ar-K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سِجِّينٍ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فِعِّيل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سجنت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	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مَّرْقُومٌ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مكتوب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</a:t>
            </a:r>
            <a:endParaRPr lang="ar-K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بَلْ رَانَ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غلب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		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رَحِيقٍ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الشراب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الذي لا غش فيه. وقيل: هو الخمر العتيقة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	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خِتَامُهُ مِسْكٌ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آخر طعمه مسك.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	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﴿مِن تَسْنِيمٍ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من علوّ، أي يمزج بماء ينزل من علوّ، وهو أفضل شراب في الجنّة.</a:t>
            </a:r>
          </a:p>
        </p:txBody>
      </p:sp>
    </p:spTree>
    <p:extLst>
      <p:ext uri="{BB962C8B-B14F-4D97-AF65-F5344CB8AC3E}">
        <p14:creationId xmlns:p14="http://schemas.microsoft.com/office/powerpoint/2010/main" val="1995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94477" y="406178"/>
            <a:ext cx="2971413" cy="862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المطففين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652926"/>
            <a:ext cx="4876839" cy="71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04897" y="1556792"/>
            <a:ext cx="5010172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166579" y="4365104"/>
            <a:ext cx="8348489" cy="2154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التحذير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التطفيف في الكيل،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وأن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الغرور مانع من اتباع الحق.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الجشع من الأخلاق الذميمة في التجار ولا يسلم منه إلا من يخاف 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الله.</a:t>
            </a:r>
            <a:endParaRPr lang="en-US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تذكر هول القيامة من أعظم الروادع عن المعصية.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السخرية من أهل الدين صفة من صفات الكفار.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262559" y="2286553"/>
            <a:ext cx="11009302" cy="1142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ركز على بيان حال الناس في الموازين والمنازل </a:t>
            </a:r>
            <a:r>
              <a:rPr lang="ar-SA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الأخروية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 ينتظر الأبرار من نعيم، 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ينتظر الفجار من عذاب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76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182</Words>
  <Application>Microsoft Office PowerPoint</Application>
  <PresentationFormat>مخصص</PresentationFormat>
  <Paragraphs>32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36</cp:revision>
  <dcterms:created xsi:type="dcterms:W3CDTF">2020-09-26T19:22:49Z</dcterms:created>
  <dcterms:modified xsi:type="dcterms:W3CDTF">2021-03-28T14:01:42Z</dcterms:modified>
</cp:coreProperties>
</file>