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7" r:id="rId2"/>
    <p:sldId id="271" r:id="rId3"/>
    <p:sldId id="264" r:id="rId4"/>
    <p:sldId id="270" r:id="rId5"/>
    <p:sldId id="269" r:id="rId6"/>
    <p:sldId id="272" r:id="rId7"/>
    <p:sldId id="274" r:id="rId8"/>
    <p:sldId id="275" r:id="rId9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976" autoAdjust="0"/>
    <p:restoredTop sz="94660"/>
  </p:normalViewPr>
  <p:slideViewPr>
    <p:cSldViewPr>
      <p:cViewPr varScale="1">
        <p:scale>
          <a:sx n="85" d="100"/>
          <a:sy n="85" d="100"/>
        </p:scale>
        <p:origin x="-696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B9B0C5-9F32-409C-8E35-AEB7A0BA3F65}" type="datetimeFigureOut">
              <a:rPr lang="ar-KW" smtClean="0"/>
              <a:t>07/05/1443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33603-2E15-47FC-AF17-8258FEB3AD33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5249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4367014" y="548680"/>
            <a:ext cx="3702161" cy="1893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2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منهج</a:t>
            </a:r>
            <a:endParaRPr lang="en-US" sz="54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lawi Symbols" panose="05000000000000000000" pitchFamily="2" charset="2"/>
                <a:ea typeface="Calibri"/>
                <a:cs typeface="DecoType Thuluth II" panose="02010000000000000000" pitchFamily="2" charset="-78"/>
                <a:sym typeface="Calibri"/>
              </a:rPr>
              <a:t>التفسير</a:t>
            </a:r>
            <a:endParaRPr sz="5400" b="1" i="0" u="none" strike="noStrike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lawi Symbols" panose="05000000000000000000" pitchFamily="2" charset="2"/>
              <a:ea typeface="Calibri"/>
              <a:cs typeface="DecoType Thuluth II" panose="02010000000000000000" pitchFamily="2" charset="-78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55764" y="1609246"/>
            <a:ext cx="21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828537" y="2924945"/>
            <a:ext cx="4138975" cy="965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8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الفصل الدراسي الثالث</a:t>
            </a:r>
            <a:endParaRPr lang="en-US" sz="4800" dirty="0" smtClean="0">
              <a:ln w="22225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828538" y="4771390"/>
            <a:ext cx="4138975" cy="1022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R="0" lvl="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اسمي ثلث وطغراء\دكتور كمال3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7" y="4027075"/>
            <a:ext cx="3250777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8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6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3790950" y="310893"/>
            <a:ext cx="4648980" cy="1363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6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المحاضرة </a:t>
            </a: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(10)</a:t>
            </a:r>
            <a:endParaRPr lang="ar-KW" sz="1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  <a:p>
            <a:pPr algn="ctr">
              <a:buClr>
                <a:prstClr val="black"/>
              </a:buClr>
              <a:buSzPts val="6000"/>
            </a:pPr>
            <a:r>
              <a:rPr lang="ar-KW" sz="1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 </a:t>
            </a: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سورة الجمعة</a:t>
            </a:r>
            <a:endParaRPr lang="en-US" sz="4600" b="1" dirty="0" smtClean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57641" y="3191163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27254" y="4154307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6527254" y="5345756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57641" y="2204864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13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94162"/>
            <a:ext cx="996208" cy="727633"/>
          </a:xfrm>
          <a:prstGeom prst="rect">
            <a:avLst/>
          </a:prstGeom>
        </p:spPr>
      </p:pic>
      <p:sp>
        <p:nvSpPr>
          <p:cNvPr id="17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978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806968" y="1916832"/>
            <a:ext cx="10218989" cy="453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</a:t>
            </a:r>
            <a:r>
              <a:rPr lang="ar-KW" sz="3200" b="1" dirty="0"/>
              <a:t> 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وَإِذا رَأَوْا تِجارَةً أَوْ لَهْواً انْفَضُّوا إِلَيْها﴾ الآية.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جابر بن عبد الله، قال: كان رسول الله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يخطبُ يومَ الجُمعة، إذ أقبلتْ عِير قد قَدِمَتْ من الشام فخرجوا إليها، حتى لم يبق معه إلا اثنا عشرَ رجلاً. فأنزل الله -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﴿وَإِذا رَأَوْا تِجارَةً أَوْ لَهْواً انْفَضُّوا إِلَيْها وَتَرَكُوكَ قائِماً﴾.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 المفسرون: أصاب أهلَ المدينة جوعٌ وغَلاء سعرٍ، فقدم دِحْيَة بن خَليفةَ الكلبيُّ في تجارة من الشام، وضُرب لها طبلٌ يُؤْذِنُ الناسَ بقدومه، ورسولُ الله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يخطب يوم الجُمُعة، فخرج إليه الناسُ ولم يبق في المسجد إلا اثنا عشرَ رجلاً منهم أبو بكر وعمر. فنزلت هذه الآية، فقال النبي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والذي نفسُ محمدٍ بيده! لو تَتَابَعْتُم حتى لم يبق أحدٌ منكم، لسَالَ بكم الوَادِي ناراً.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455246" y="1124744"/>
            <a:ext cx="5010173" cy="608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39147" y="260648"/>
            <a:ext cx="2652203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 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037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4574422" y="260648"/>
            <a:ext cx="3032952" cy="61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631638" y="1534979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 الألفاظ: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12148"/>
              </p:ext>
            </p:extLst>
          </p:nvPr>
        </p:nvGraphicFramePr>
        <p:xfrm>
          <a:off x="622598" y="2388864"/>
          <a:ext cx="10598174" cy="147218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9708"/>
                <a:gridCol w="3179379"/>
                <a:gridCol w="2170702"/>
                <a:gridCol w="312838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﴿فانتشروا﴾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تفرّقوا للتّصرف في حَوَائجكم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﴿ذروا البيْع﴾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اتركوه وتفرّغوا لذكر الله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﴿انفضّوا إليها﴾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تفرقوا عنك قاصدين إليها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ar-KW"/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ar-KW" dirty="0"/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1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80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27054" y="260648"/>
            <a:ext cx="2730744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 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239222" y="1484784"/>
            <a:ext cx="501017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</a:t>
            </a: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الآيات: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867967" y="2276872"/>
            <a:ext cx="9061220" cy="98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 منَّة الله على هذه الأمة في تفضيلها وهدايتها بالرسول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بعد ضلالها، والإلزام بطاعته، والتحذير من مشابهة اليهود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474951" y="3789040"/>
            <a:ext cx="4876839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فوائد الآيات: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657944" y="4725144"/>
            <a:ext cx="10285357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وجوب السعي إلى الجمعة بعد النداء وحرمة ما سواه من الدنيا إلا لعذر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56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3790950" y="254234"/>
            <a:ext cx="4648980" cy="798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سورة المنافقون</a:t>
            </a:r>
            <a:endParaRPr lang="en-US" sz="4600" b="1" dirty="0" smtClean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57641" y="2060848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27254" y="3573016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6527254" y="5345756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pic>
        <p:nvPicPr>
          <p:cNvPr id="13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94162"/>
            <a:ext cx="996208" cy="727633"/>
          </a:xfrm>
          <a:prstGeom prst="rect">
            <a:avLst/>
          </a:prstGeom>
        </p:spPr>
      </p:pic>
      <p:sp>
        <p:nvSpPr>
          <p:cNvPr id="17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988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4574422" y="260648"/>
            <a:ext cx="3032952" cy="61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المنافقون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631638" y="1534979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 الألفاظ: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51199"/>
              </p:ext>
            </p:extLst>
          </p:nvPr>
        </p:nvGraphicFramePr>
        <p:xfrm>
          <a:off x="622598" y="2388864"/>
          <a:ext cx="10598174" cy="147218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9708"/>
                <a:gridCol w="3179379"/>
                <a:gridCol w="2170702"/>
                <a:gridCol w="312838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﴿جُنّة﴾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63065" algn="r"/>
                        </a:tabLst>
                      </a:pPr>
                      <a:r>
                        <a:rPr lang="ar-KW" sz="2800" b="1" kern="120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وقاية لأنفسهم وأموالهم	</a:t>
                      </a:r>
                      <a:endParaRPr lang="en-US" sz="2800" b="1" kern="120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﴿آمنوا﴾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بألسِنَتهم لا غير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﴿فطُبع﴾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خُتم بسبَب الكفر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﴿لا يفقهون﴾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لا يعرفون حقيقة الإيمان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1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801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27054" y="260648"/>
            <a:ext cx="2730744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 المنافقون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239222" y="1484784"/>
            <a:ext cx="501017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</a:t>
            </a: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الآيات: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342678" y="2420888"/>
            <a:ext cx="9586509" cy="699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كشف 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المنافقين وصفاتهم وبيان موقفهم من الإسلام وأهله، تحذيرًا منهم ومن التشبه بهم.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474951" y="3645024"/>
            <a:ext cx="4876839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فوائد الآيات: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657944" y="4437112"/>
            <a:ext cx="10285357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الكذب صفة أصيلة من صفات المنافقين.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المنافقون يتسترون وراء أيمانهم الكاذبة.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طبع الله على قلوب المنافقين.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10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424</Words>
  <Application>Microsoft Office PowerPoint</Application>
  <PresentationFormat>مخصص</PresentationFormat>
  <Paragraphs>75</Paragraphs>
  <Slides>8</Slides>
  <Notes>8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Dr. kamal</cp:lastModifiedBy>
  <cp:revision>86</cp:revision>
  <dcterms:created xsi:type="dcterms:W3CDTF">2020-09-26T19:22:49Z</dcterms:created>
  <dcterms:modified xsi:type="dcterms:W3CDTF">2021-12-11T15:44:40Z</dcterms:modified>
</cp:coreProperties>
</file>