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361S – Arabic Curriculum – Lecture No. </a:t>
            </a:r>
            <a:r>
              <a:rPr lang="en-US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الإِمَامُ أَبُو حَنِيفَةَ يَخَافُ "الزَّلْزَلَة"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19CEF-689F-37D6-F5B3-4A40C10A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" y="1830382"/>
            <a:ext cx="120793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81B14-E2FA-0B69-70A3-465235123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779"/>
            <a:ext cx="12192000" cy="34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145D2-DB83-D45C-F48F-4E9BB062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1494"/>
            <a:ext cx="12192000" cy="23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5EAFC-778B-DE79-18DF-E10CDFF3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648"/>
            <a:ext cx="12192000" cy="38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1B955-8B09-E4DB-B2B8-3E758005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631"/>
            <a:ext cx="12192000" cy="38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FCD6F-0E19-492D-3E27-C2A0C269B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811" y="0"/>
            <a:ext cx="6580379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C7950-FA39-6E6A-5893-985C8DD1E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37" y="0"/>
            <a:ext cx="7504527" cy="64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E25DE-97EA-FBCE-D6ED-E696FB3EE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107" y="0"/>
            <a:ext cx="8096104" cy="64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AB290-2A67-09CD-69A2-61570A9E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" y="269148"/>
            <a:ext cx="9928484" cy="60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957AA-7A96-8E2E-DDEF-2A7EA4C3B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63" y="0"/>
            <a:ext cx="7410542" cy="64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24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الإِمَامُ أَبُو حَنِيفَةَ يَخَافُ "الزَّلْزَلَة"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2023-03-25T14:29:06Z</dcterms:modified>
</cp:coreProperties>
</file>