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435" r:id="rId3"/>
    <p:sldId id="439" r:id="rId4"/>
    <p:sldId id="441" r:id="rId5"/>
    <p:sldId id="442" r:id="rId6"/>
    <p:sldId id="443" r:id="rId7"/>
    <p:sldId id="444" r:id="rId8"/>
    <p:sldId id="445" r:id="rId9"/>
    <p:sldId id="459" r:id="rId10"/>
    <p:sldId id="258" r:id="rId11"/>
    <p:sldId id="272" r:id="rId12"/>
    <p:sldId id="261" r:id="rId13"/>
    <p:sldId id="263" r:id="rId14"/>
    <p:sldId id="447" r:id="rId15"/>
    <p:sldId id="448" r:id="rId16"/>
    <p:sldId id="458" r:id="rId17"/>
    <p:sldId id="270" r:id="rId18"/>
    <p:sldId id="455" r:id="rId19"/>
    <p:sldId id="273" r:id="rId20"/>
    <p:sldId id="27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60" d="100"/>
          <a:sy n="60" d="100"/>
        </p:scale>
        <p:origin x="114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ADCE-D0F6-422E-A242-6577D6EE78C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77B128-EA26-49E6-88F9-E9FBCAA3A61D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62DDBC7-1E9E-40F3-83FE-E036E103F863}" type="par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174559-956E-42FE-92DC-5978D2930E79}" type="sib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552BBE-015D-4071-A1EC-8B9882E94C65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4EEF3C-0516-4F2F-8505-ED794E3B8A44}" type="par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E3A710-89EC-4FF7-941D-D9EA1BA840B8}" type="sib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274475-A7C9-4C34-8FC2-507B3F195890}">
      <dgm:prSet phldrT="[Text]"/>
      <dgm:spPr/>
      <dgm:t>
        <a:bodyPr lIns="0" rIns="0"/>
        <a:lstStyle/>
        <a:p>
          <a:pPr algn="just"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F55E00-0F8E-49D0-9C81-37CD9F57F2C9}" type="sib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2AAB8-3C73-46B6-AFB1-AD6BD13D172D}" type="par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E389E6E-73D1-4A47-B1DB-DA0B8F111C91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B4FD9C-213C-4D0F-81DE-2381B9830ECE}" type="parTrans" cxnId="{E62AE5F5-9421-48EE-8263-EDE21ED5B7FD}">
      <dgm:prSet/>
      <dgm:spPr/>
      <dgm:t>
        <a:bodyPr/>
        <a:lstStyle/>
        <a:p>
          <a:endParaRPr lang="en-US"/>
        </a:p>
      </dgm:t>
    </dgm:pt>
    <dgm:pt modelId="{B326B234-767E-4F95-96B5-B94713CF45C2}" type="sibTrans" cxnId="{E62AE5F5-9421-48EE-8263-EDE21ED5B7FD}">
      <dgm:prSet/>
      <dgm:spPr/>
      <dgm:t>
        <a:bodyPr/>
        <a:lstStyle/>
        <a:p>
          <a:endParaRPr lang="en-US"/>
        </a:p>
      </dgm:t>
    </dgm:pt>
    <dgm:pt modelId="{720065ED-0D62-45C2-BCF4-F55327935433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5F6B1A-972D-4A37-9D53-61695EF593BB}" type="parTrans" cxnId="{FEDA3F4B-6DD9-4AE3-9661-EF6913E935BA}">
      <dgm:prSet/>
      <dgm:spPr/>
      <dgm:t>
        <a:bodyPr/>
        <a:lstStyle/>
        <a:p>
          <a:endParaRPr lang="en-US"/>
        </a:p>
      </dgm:t>
    </dgm:pt>
    <dgm:pt modelId="{2A5B26F9-3A79-49A9-89AB-CD7E05AF789C}" type="sibTrans" cxnId="{FEDA3F4B-6DD9-4AE3-9661-EF6913E935BA}">
      <dgm:prSet/>
      <dgm:spPr/>
      <dgm:t>
        <a:bodyPr/>
        <a:lstStyle/>
        <a:p>
          <a:endParaRPr lang="en-US"/>
        </a:p>
      </dgm:t>
    </dgm:pt>
    <dgm:pt modelId="{41FEC05A-C83F-4BCB-8107-7E8C776E2C8A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84F233-DE11-4E1A-AA81-7917FE1772BC}" type="parTrans" cxnId="{2AAEF21B-ED79-4CCC-AC38-23E15F365A2F}">
      <dgm:prSet/>
      <dgm:spPr/>
      <dgm:t>
        <a:bodyPr/>
        <a:lstStyle/>
        <a:p>
          <a:endParaRPr lang="en-US"/>
        </a:p>
      </dgm:t>
    </dgm:pt>
    <dgm:pt modelId="{ECF41E15-9E23-4758-B42B-4475C47AB803}" type="sibTrans" cxnId="{2AAEF21B-ED79-4CCC-AC38-23E15F365A2F}">
      <dgm:prSet/>
      <dgm:spPr/>
      <dgm:t>
        <a:bodyPr/>
        <a:lstStyle/>
        <a:p>
          <a:endParaRPr lang="en-US"/>
        </a:p>
      </dgm:t>
    </dgm:pt>
    <dgm:pt modelId="{785184EA-3FEF-4E71-9401-9B29C47507B2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A2EA28-E1F5-42A5-8520-F8FDB7D462E4}" type="parTrans" cxnId="{95E7AEE8-8AFB-4D3C-91EA-9295737303B2}">
      <dgm:prSet/>
      <dgm:spPr/>
      <dgm:t>
        <a:bodyPr/>
        <a:lstStyle/>
        <a:p>
          <a:endParaRPr lang="en-US"/>
        </a:p>
      </dgm:t>
    </dgm:pt>
    <dgm:pt modelId="{B68F23EC-1DDE-4F1C-A4F7-5A12D805591B}" type="sibTrans" cxnId="{95E7AEE8-8AFB-4D3C-91EA-9295737303B2}">
      <dgm:prSet/>
      <dgm:spPr/>
      <dgm:t>
        <a:bodyPr/>
        <a:lstStyle/>
        <a:p>
          <a:endParaRPr lang="en-US"/>
        </a:p>
      </dgm:t>
    </dgm:pt>
    <dgm:pt modelId="{88C0B07B-8D93-4510-BECF-06FB94408D28}">
      <dgm:prSet phldrT="[Text]"/>
      <dgm:spPr/>
      <dgm:t>
        <a:bodyPr lIns="0" rIns="0"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752091-D3D9-4DBF-BC90-37B67D612627}" type="parTrans" cxnId="{A82FA63B-7D99-4521-A768-FE600F74D8F8}">
      <dgm:prSet/>
      <dgm:spPr/>
      <dgm:t>
        <a:bodyPr/>
        <a:lstStyle/>
        <a:p>
          <a:endParaRPr lang="en-US"/>
        </a:p>
      </dgm:t>
    </dgm:pt>
    <dgm:pt modelId="{4F4214E3-1337-4BB9-9D7D-47390B87CDD2}" type="sibTrans" cxnId="{A82FA63B-7D99-4521-A768-FE600F74D8F8}">
      <dgm:prSet/>
      <dgm:spPr/>
      <dgm:t>
        <a:bodyPr/>
        <a:lstStyle/>
        <a:p>
          <a:endParaRPr lang="en-US"/>
        </a:p>
      </dgm:t>
    </dgm:pt>
    <dgm:pt modelId="{7A6170A0-14E5-499A-99C4-ED53D6D9EEE6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1A49BD-05C8-478C-AC68-B1A570983452}" type="parTrans" cxnId="{5928FA48-DDA6-402E-9B9D-29AD1EB41C05}">
      <dgm:prSet/>
      <dgm:spPr/>
      <dgm:t>
        <a:bodyPr/>
        <a:lstStyle/>
        <a:p>
          <a:endParaRPr lang="en-US"/>
        </a:p>
      </dgm:t>
    </dgm:pt>
    <dgm:pt modelId="{EDF07AB6-103A-4393-968B-BB9C7A950098}" type="sibTrans" cxnId="{5928FA48-DDA6-402E-9B9D-29AD1EB41C05}">
      <dgm:prSet/>
      <dgm:spPr/>
      <dgm:t>
        <a:bodyPr/>
        <a:lstStyle/>
        <a:p>
          <a:endParaRPr lang="en-US"/>
        </a:p>
      </dgm:t>
    </dgm:pt>
    <dgm:pt modelId="{A562B768-F65B-4711-87A3-AF602F51F512}" type="pres">
      <dgm:prSet presAssocID="{8F05ADCE-D0F6-422E-A242-6577D6EE78C3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6324B276-1032-45FF-9068-65F91FAE03D5}" type="pres">
      <dgm:prSet presAssocID="{38274475-A7C9-4C34-8FC2-507B3F195890}" presName="parentLin" presStyleCnt="0"/>
      <dgm:spPr/>
    </dgm:pt>
    <dgm:pt modelId="{082FBE13-29D9-406C-BBA2-30E2D89AF901}" type="pres">
      <dgm:prSet presAssocID="{38274475-A7C9-4C34-8FC2-507B3F195890}" presName="parentLeftMargin" presStyleLbl="node1" presStyleIdx="0" presStyleCnt="9"/>
      <dgm:spPr/>
    </dgm:pt>
    <dgm:pt modelId="{0EA2069B-3659-4929-8E8C-525B8015012F}" type="pres">
      <dgm:prSet presAssocID="{38274475-A7C9-4C34-8FC2-507B3F195890}" presName="parentText" presStyleLbl="node1" presStyleIdx="0" presStyleCnt="9" custLinFactNeighborY="-2511">
        <dgm:presLayoutVars>
          <dgm:chMax val="0"/>
          <dgm:bulletEnabled val="1"/>
        </dgm:presLayoutVars>
      </dgm:prSet>
      <dgm:spPr/>
    </dgm:pt>
    <dgm:pt modelId="{C378BDE7-F81C-4B94-9131-9BBD584D4D36}" type="pres">
      <dgm:prSet presAssocID="{38274475-A7C9-4C34-8FC2-507B3F195890}" presName="negativeSpace" presStyleCnt="0"/>
      <dgm:spPr/>
    </dgm:pt>
    <dgm:pt modelId="{DCB64462-C54F-4F86-8F6D-7F6FEEF1E1BD}" type="pres">
      <dgm:prSet presAssocID="{38274475-A7C9-4C34-8FC2-507B3F195890}" presName="childText" presStyleLbl="conFgAcc1" presStyleIdx="0" presStyleCnt="9">
        <dgm:presLayoutVars>
          <dgm:bulletEnabled val="1"/>
        </dgm:presLayoutVars>
      </dgm:prSet>
      <dgm:spPr/>
    </dgm:pt>
    <dgm:pt modelId="{883FAB04-01BB-46C7-B825-B7DE62A168B8}" type="pres">
      <dgm:prSet presAssocID="{0EF55E00-0F8E-49D0-9C81-37CD9F57F2C9}" presName="spaceBetweenRectangles" presStyleCnt="0"/>
      <dgm:spPr/>
    </dgm:pt>
    <dgm:pt modelId="{BE91F7B9-F6FE-4C1E-A0DD-4D1573600D77}" type="pres">
      <dgm:prSet presAssocID="{88C0B07B-8D93-4510-BECF-06FB94408D28}" presName="parentLin" presStyleCnt="0"/>
      <dgm:spPr/>
    </dgm:pt>
    <dgm:pt modelId="{2F0F0828-087E-496A-8DC2-B8B41A1E2135}" type="pres">
      <dgm:prSet presAssocID="{88C0B07B-8D93-4510-BECF-06FB94408D28}" presName="parentLeftMargin" presStyleLbl="node1" presStyleIdx="0" presStyleCnt="9"/>
      <dgm:spPr/>
    </dgm:pt>
    <dgm:pt modelId="{88AB7A23-D7D4-4061-B404-36364C057BFA}" type="pres">
      <dgm:prSet presAssocID="{88C0B07B-8D93-4510-BECF-06FB94408D28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7CD9565-0BDC-4DAA-9291-EDC1DE1794F6}" type="pres">
      <dgm:prSet presAssocID="{88C0B07B-8D93-4510-BECF-06FB94408D28}" presName="negativeSpace" presStyleCnt="0"/>
      <dgm:spPr/>
    </dgm:pt>
    <dgm:pt modelId="{8387AD6A-4F27-4B95-A562-1683FBF649FF}" type="pres">
      <dgm:prSet presAssocID="{88C0B07B-8D93-4510-BECF-06FB94408D28}" presName="childText" presStyleLbl="conFgAcc1" presStyleIdx="1" presStyleCnt="9">
        <dgm:presLayoutVars>
          <dgm:bulletEnabled val="1"/>
        </dgm:presLayoutVars>
      </dgm:prSet>
      <dgm:spPr/>
    </dgm:pt>
    <dgm:pt modelId="{651D4933-AEDC-4D62-BAEE-DA0BCCE9DACF}" type="pres">
      <dgm:prSet presAssocID="{4F4214E3-1337-4BB9-9D7D-47390B87CDD2}" presName="spaceBetweenRectangles" presStyleCnt="0"/>
      <dgm:spPr/>
    </dgm:pt>
    <dgm:pt modelId="{0422C4DB-126F-4A1B-9BC2-987888C4B2EF}" type="pres">
      <dgm:prSet presAssocID="{7A6170A0-14E5-499A-99C4-ED53D6D9EEE6}" presName="parentLin" presStyleCnt="0"/>
      <dgm:spPr/>
    </dgm:pt>
    <dgm:pt modelId="{4A0CFFEA-1584-43A3-B42E-1C0F89462329}" type="pres">
      <dgm:prSet presAssocID="{7A6170A0-14E5-499A-99C4-ED53D6D9EEE6}" presName="parentLeftMargin" presStyleLbl="node1" presStyleIdx="1" presStyleCnt="9"/>
      <dgm:spPr/>
    </dgm:pt>
    <dgm:pt modelId="{9C7476C0-093A-411B-B403-C030576AD46F}" type="pres">
      <dgm:prSet presAssocID="{7A6170A0-14E5-499A-99C4-ED53D6D9EEE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95FDB443-B057-4C2E-86F0-1F96C542FDB5}" type="pres">
      <dgm:prSet presAssocID="{7A6170A0-14E5-499A-99C4-ED53D6D9EEE6}" presName="negativeSpace" presStyleCnt="0"/>
      <dgm:spPr/>
    </dgm:pt>
    <dgm:pt modelId="{AFE274BA-AFE9-47FD-8F38-6873B8EE4A76}" type="pres">
      <dgm:prSet presAssocID="{7A6170A0-14E5-499A-99C4-ED53D6D9EEE6}" presName="childText" presStyleLbl="conFgAcc1" presStyleIdx="2" presStyleCnt="9">
        <dgm:presLayoutVars>
          <dgm:bulletEnabled val="1"/>
        </dgm:presLayoutVars>
      </dgm:prSet>
      <dgm:spPr/>
    </dgm:pt>
    <dgm:pt modelId="{35F04CBD-70A5-4573-A5EE-12D094CB2036}" type="pres">
      <dgm:prSet presAssocID="{EDF07AB6-103A-4393-968B-BB9C7A950098}" presName="spaceBetweenRectangles" presStyleCnt="0"/>
      <dgm:spPr/>
    </dgm:pt>
    <dgm:pt modelId="{E37371B2-4336-4C9F-B1DA-81D0DA467D77}" type="pres">
      <dgm:prSet presAssocID="{2C77B128-EA26-49E6-88F9-E9FBCAA3A61D}" presName="parentLin" presStyleCnt="0"/>
      <dgm:spPr/>
    </dgm:pt>
    <dgm:pt modelId="{D57C2251-46C3-40CF-A23E-B7CC9245A50A}" type="pres">
      <dgm:prSet presAssocID="{2C77B128-EA26-49E6-88F9-E9FBCAA3A61D}" presName="parentLeftMargin" presStyleLbl="node1" presStyleIdx="2" presStyleCnt="9"/>
      <dgm:spPr/>
    </dgm:pt>
    <dgm:pt modelId="{170DE394-6C4F-4C09-B119-0910362E0669}" type="pres">
      <dgm:prSet presAssocID="{2C77B128-EA26-49E6-88F9-E9FBCAA3A61D}" presName="parentText" presStyleLbl="node1" presStyleIdx="3" presStyleCnt="9" custLinFactNeighborY="-2511">
        <dgm:presLayoutVars>
          <dgm:chMax val="0"/>
          <dgm:bulletEnabled val="1"/>
        </dgm:presLayoutVars>
      </dgm:prSet>
      <dgm:spPr/>
    </dgm:pt>
    <dgm:pt modelId="{6F9A6523-39D3-49E6-BE71-90EC653D8C75}" type="pres">
      <dgm:prSet presAssocID="{2C77B128-EA26-49E6-88F9-E9FBCAA3A61D}" presName="negativeSpace" presStyleCnt="0"/>
      <dgm:spPr/>
    </dgm:pt>
    <dgm:pt modelId="{DA6EC800-4A5E-4433-B1BD-149B73673078}" type="pres">
      <dgm:prSet presAssocID="{2C77B128-EA26-49E6-88F9-E9FBCAA3A61D}" presName="childText" presStyleLbl="conFgAcc1" presStyleIdx="3" presStyleCnt="9">
        <dgm:presLayoutVars>
          <dgm:bulletEnabled val="1"/>
        </dgm:presLayoutVars>
      </dgm:prSet>
      <dgm:spPr/>
    </dgm:pt>
    <dgm:pt modelId="{F27338F8-BE83-42C1-BF94-69530EA418E8}" type="pres">
      <dgm:prSet presAssocID="{8B174559-956E-42FE-92DC-5978D2930E79}" presName="spaceBetweenRectangles" presStyleCnt="0"/>
      <dgm:spPr/>
    </dgm:pt>
    <dgm:pt modelId="{F6E9E715-2CDF-40A5-9C59-ADF2932B97F6}" type="pres">
      <dgm:prSet presAssocID="{BA552BBE-015D-4071-A1EC-8B9882E94C65}" presName="parentLin" presStyleCnt="0"/>
      <dgm:spPr/>
    </dgm:pt>
    <dgm:pt modelId="{3F464897-28F5-410E-9696-43F706A9FBE4}" type="pres">
      <dgm:prSet presAssocID="{BA552BBE-015D-4071-A1EC-8B9882E94C65}" presName="parentLeftMargin" presStyleLbl="node1" presStyleIdx="3" presStyleCnt="9"/>
      <dgm:spPr/>
    </dgm:pt>
    <dgm:pt modelId="{F041AEE6-7F0C-429F-A5D3-905F776C7E70}" type="pres">
      <dgm:prSet presAssocID="{BA552BBE-015D-4071-A1EC-8B9882E94C6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F217867-A03D-4A8B-964D-8572C2F7D647}" type="pres">
      <dgm:prSet presAssocID="{BA552BBE-015D-4071-A1EC-8B9882E94C65}" presName="negativeSpace" presStyleCnt="0"/>
      <dgm:spPr/>
    </dgm:pt>
    <dgm:pt modelId="{342FEC3C-0F30-4065-BD27-3AF9C6FE50CB}" type="pres">
      <dgm:prSet presAssocID="{BA552BBE-015D-4071-A1EC-8B9882E94C65}" presName="childText" presStyleLbl="conFgAcc1" presStyleIdx="4" presStyleCnt="9">
        <dgm:presLayoutVars>
          <dgm:bulletEnabled val="1"/>
        </dgm:presLayoutVars>
      </dgm:prSet>
      <dgm:spPr/>
    </dgm:pt>
    <dgm:pt modelId="{13873FC4-CB6C-4F26-9E67-056A037B1112}" type="pres">
      <dgm:prSet presAssocID="{2CE3A710-89EC-4FF7-941D-D9EA1BA840B8}" presName="spaceBetweenRectangles" presStyleCnt="0"/>
      <dgm:spPr/>
    </dgm:pt>
    <dgm:pt modelId="{136AB654-68C2-49FB-A78D-1C0FCCD65422}" type="pres">
      <dgm:prSet presAssocID="{BE389E6E-73D1-4A47-B1DB-DA0B8F111C91}" presName="parentLin" presStyleCnt="0"/>
      <dgm:spPr/>
    </dgm:pt>
    <dgm:pt modelId="{F85E137B-B287-49D5-AB7C-5E21EFE425F5}" type="pres">
      <dgm:prSet presAssocID="{BE389E6E-73D1-4A47-B1DB-DA0B8F111C91}" presName="parentLeftMargin" presStyleLbl="node1" presStyleIdx="4" presStyleCnt="9"/>
      <dgm:spPr/>
    </dgm:pt>
    <dgm:pt modelId="{875FEDC5-8EE7-4749-BA84-B55728C6F936}" type="pres">
      <dgm:prSet presAssocID="{BE389E6E-73D1-4A47-B1DB-DA0B8F111C91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6D1A4AC-0957-4D3F-A883-EA0329E0D041}" type="pres">
      <dgm:prSet presAssocID="{BE389E6E-73D1-4A47-B1DB-DA0B8F111C91}" presName="negativeSpace" presStyleCnt="0"/>
      <dgm:spPr/>
    </dgm:pt>
    <dgm:pt modelId="{7D48F86F-0E40-40D0-BC36-F3E421836F75}" type="pres">
      <dgm:prSet presAssocID="{BE389E6E-73D1-4A47-B1DB-DA0B8F111C91}" presName="childText" presStyleLbl="conFgAcc1" presStyleIdx="5" presStyleCnt="9">
        <dgm:presLayoutVars>
          <dgm:bulletEnabled val="1"/>
        </dgm:presLayoutVars>
      </dgm:prSet>
      <dgm:spPr/>
    </dgm:pt>
    <dgm:pt modelId="{41891581-05B5-4FDB-AE4C-DD9CD6D6D6A6}" type="pres">
      <dgm:prSet presAssocID="{B326B234-767E-4F95-96B5-B94713CF45C2}" presName="spaceBetweenRectangles" presStyleCnt="0"/>
      <dgm:spPr/>
    </dgm:pt>
    <dgm:pt modelId="{2A4B1BAD-3939-4328-AA16-A8B484CFA8E7}" type="pres">
      <dgm:prSet presAssocID="{41FEC05A-C83F-4BCB-8107-7E8C776E2C8A}" presName="parentLin" presStyleCnt="0"/>
      <dgm:spPr/>
    </dgm:pt>
    <dgm:pt modelId="{F0D465D3-C3D0-40AA-9F3F-04C111D2A3DB}" type="pres">
      <dgm:prSet presAssocID="{41FEC05A-C83F-4BCB-8107-7E8C776E2C8A}" presName="parentLeftMargin" presStyleLbl="node1" presStyleIdx="5" presStyleCnt="9"/>
      <dgm:spPr/>
    </dgm:pt>
    <dgm:pt modelId="{79CC7473-FEB6-4D48-86CE-3DDF7BE64505}" type="pres">
      <dgm:prSet presAssocID="{41FEC05A-C83F-4BCB-8107-7E8C776E2C8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01B7095-EF0A-4F48-8ADA-DA2F5E440C82}" type="pres">
      <dgm:prSet presAssocID="{41FEC05A-C83F-4BCB-8107-7E8C776E2C8A}" presName="negativeSpace" presStyleCnt="0"/>
      <dgm:spPr/>
    </dgm:pt>
    <dgm:pt modelId="{C6C783DB-3550-412C-B9F3-82F28221DFB8}" type="pres">
      <dgm:prSet presAssocID="{41FEC05A-C83F-4BCB-8107-7E8C776E2C8A}" presName="childText" presStyleLbl="conFgAcc1" presStyleIdx="6" presStyleCnt="9">
        <dgm:presLayoutVars>
          <dgm:bulletEnabled val="1"/>
        </dgm:presLayoutVars>
      </dgm:prSet>
      <dgm:spPr/>
    </dgm:pt>
    <dgm:pt modelId="{E11DA672-CEC8-4B72-BF0D-570F67A15C20}" type="pres">
      <dgm:prSet presAssocID="{ECF41E15-9E23-4758-B42B-4475C47AB803}" presName="spaceBetweenRectangles" presStyleCnt="0"/>
      <dgm:spPr/>
    </dgm:pt>
    <dgm:pt modelId="{EFAFA99A-8A9F-4B0C-88C3-47EF0961A828}" type="pres">
      <dgm:prSet presAssocID="{785184EA-3FEF-4E71-9401-9B29C47507B2}" presName="parentLin" presStyleCnt="0"/>
      <dgm:spPr/>
    </dgm:pt>
    <dgm:pt modelId="{761D6CCF-E163-4837-8256-C52E2C9B9A66}" type="pres">
      <dgm:prSet presAssocID="{785184EA-3FEF-4E71-9401-9B29C47507B2}" presName="parentLeftMargin" presStyleLbl="node1" presStyleIdx="6" presStyleCnt="9"/>
      <dgm:spPr/>
    </dgm:pt>
    <dgm:pt modelId="{D735A9A2-A56D-4C94-8892-8343D5C17A56}" type="pres">
      <dgm:prSet presAssocID="{785184EA-3FEF-4E71-9401-9B29C47507B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D809F6D-CD7E-4233-A800-8ADF1363CAD2}" type="pres">
      <dgm:prSet presAssocID="{785184EA-3FEF-4E71-9401-9B29C47507B2}" presName="negativeSpace" presStyleCnt="0"/>
      <dgm:spPr/>
    </dgm:pt>
    <dgm:pt modelId="{65A5C3E1-CDEA-4947-9CC3-DAB20DD755E0}" type="pres">
      <dgm:prSet presAssocID="{785184EA-3FEF-4E71-9401-9B29C47507B2}" presName="childText" presStyleLbl="conFgAcc1" presStyleIdx="7" presStyleCnt="9">
        <dgm:presLayoutVars>
          <dgm:bulletEnabled val="1"/>
        </dgm:presLayoutVars>
      </dgm:prSet>
      <dgm:spPr/>
    </dgm:pt>
    <dgm:pt modelId="{2F91460B-1333-438D-8612-1587D4E2A802}" type="pres">
      <dgm:prSet presAssocID="{B68F23EC-1DDE-4F1C-A4F7-5A12D805591B}" presName="spaceBetweenRectangles" presStyleCnt="0"/>
      <dgm:spPr/>
    </dgm:pt>
    <dgm:pt modelId="{142E7BB9-7FFB-45AA-A875-C9391EFBA5BE}" type="pres">
      <dgm:prSet presAssocID="{720065ED-0D62-45C2-BCF4-F55327935433}" presName="parentLin" presStyleCnt="0"/>
      <dgm:spPr/>
    </dgm:pt>
    <dgm:pt modelId="{A72A0D5A-E2B0-4E2B-8082-6500DEE87CF1}" type="pres">
      <dgm:prSet presAssocID="{720065ED-0D62-45C2-BCF4-F55327935433}" presName="parentLeftMargin" presStyleLbl="node1" presStyleIdx="7" presStyleCnt="9"/>
      <dgm:spPr/>
    </dgm:pt>
    <dgm:pt modelId="{D4C6032C-C08A-4563-8CFE-D14E1211E592}" type="pres">
      <dgm:prSet presAssocID="{720065ED-0D62-45C2-BCF4-F55327935433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A941A797-C09E-4E08-B46C-DAC719D195C9}" type="pres">
      <dgm:prSet presAssocID="{720065ED-0D62-45C2-BCF4-F55327935433}" presName="negativeSpace" presStyleCnt="0"/>
      <dgm:spPr/>
    </dgm:pt>
    <dgm:pt modelId="{8A5EDE72-276F-4529-9BE1-C537D954EE58}" type="pres">
      <dgm:prSet presAssocID="{720065ED-0D62-45C2-BCF4-F5532793543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AAEF21B-ED79-4CCC-AC38-23E15F365A2F}" srcId="{8F05ADCE-D0F6-422E-A242-6577D6EE78C3}" destId="{41FEC05A-C83F-4BCB-8107-7E8C776E2C8A}" srcOrd="6" destOrd="0" parTransId="{E284F233-DE11-4E1A-AA81-7917FE1772BC}" sibTransId="{ECF41E15-9E23-4758-B42B-4475C47AB803}"/>
    <dgm:cxn modelId="{4BC6C425-8091-4056-889A-8264A155E215}" type="presOf" srcId="{38274475-A7C9-4C34-8FC2-507B3F195890}" destId="{082FBE13-29D9-406C-BBA2-30E2D89AF901}" srcOrd="0" destOrd="0" presId="urn:microsoft.com/office/officeart/2005/8/layout/list1"/>
    <dgm:cxn modelId="{A3CF0E28-A647-4E70-A181-DD4FDCD88AB7}" type="presOf" srcId="{88C0B07B-8D93-4510-BECF-06FB94408D28}" destId="{88AB7A23-D7D4-4061-B404-36364C057BFA}" srcOrd="1" destOrd="0" presId="urn:microsoft.com/office/officeart/2005/8/layout/list1"/>
    <dgm:cxn modelId="{4CCE8534-A9E8-4B37-BCB4-487C3B08BA13}" type="presOf" srcId="{720065ED-0D62-45C2-BCF4-F55327935433}" destId="{A72A0D5A-E2B0-4E2B-8082-6500DEE87CF1}" srcOrd="0" destOrd="0" presId="urn:microsoft.com/office/officeart/2005/8/layout/list1"/>
    <dgm:cxn modelId="{C3E7593B-021E-42D7-AAED-7687A889FB96}" srcId="{8F05ADCE-D0F6-422E-A242-6577D6EE78C3}" destId="{BA552BBE-015D-4071-A1EC-8B9882E94C65}" srcOrd="4" destOrd="0" parTransId="{EA4EEF3C-0516-4F2F-8505-ED794E3B8A44}" sibTransId="{2CE3A710-89EC-4FF7-941D-D9EA1BA840B8}"/>
    <dgm:cxn modelId="{A82FA63B-7D99-4521-A768-FE600F74D8F8}" srcId="{8F05ADCE-D0F6-422E-A242-6577D6EE78C3}" destId="{88C0B07B-8D93-4510-BECF-06FB94408D28}" srcOrd="1" destOrd="0" parTransId="{38752091-D3D9-4DBF-BC90-37B67D612627}" sibTransId="{4F4214E3-1337-4BB9-9D7D-47390B87CDD2}"/>
    <dgm:cxn modelId="{AA54245B-28A7-4FD4-AE46-B834A1DD0092}" type="presOf" srcId="{BE389E6E-73D1-4A47-B1DB-DA0B8F111C91}" destId="{875FEDC5-8EE7-4749-BA84-B55728C6F936}" srcOrd="1" destOrd="0" presId="urn:microsoft.com/office/officeart/2005/8/layout/list1"/>
    <dgm:cxn modelId="{8B819541-B5F3-404A-8554-9B217CD538DA}" type="presOf" srcId="{7A6170A0-14E5-499A-99C4-ED53D6D9EEE6}" destId="{9C7476C0-093A-411B-B403-C030576AD46F}" srcOrd="1" destOrd="0" presId="urn:microsoft.com/office/officeart/2005/8/layout/list1"/>
    <dgm:cxn modelId="{5928FA48-DDA6-402E-9B9D-29AD1EB41C05}" srcId="{8F05ADCE-D0F6-422E-A242-6577D6EE78C3}" destId="{7A6170A0-14E5-499A-99C4-ED53D6D9EEE6}" srcOrd="2" destOrd="0" parTransId="{9C1A49BD-05C8-478C-AC68-B1A570983452}" sibTransId="{EDF07AB6-103A-4393-968B-BB9C7A950098}"/>
    <dgm:cxn modelId="{FEDA3F4B-6DD9-4AE3-9661-EF6913E935BA}" srcId="{8F05ADCE-D0F6-422E-A242-6577D6EE78C3}" destId="{720065ED-0D62-45C2-BCF4-F55327935433}" srcOrd="8" destOrd="0" parTransId="{325F6B1A-972D-4A37-9D53-61695EF593BB}" sibTransId="{2A5B26F9-3A79-49A9-89AB-CD7E05AF789C}"/>
    <dgm:cxn modelId="{DB63E84D-98D6-4639-9ED3-32BBADE050AA}" srcId="{8F05ADCE-D0F6-422E-A242-6577D6EE78C3}" destId="{38274475-A7C9-4C34-8FC2-507B3F195890}" srcOrd="0" destOrd="0" parTransId="{7512AAB8-3C73-46B6-AFB1-AD6BD13D172D}" sibTransId="{0EF55E00-0F8E-49D0-9C81-37CD9F57F2C9}"/>
    <dgm:cxn modelId="{B0666C70-CBFB-43E6-A1D2-5B961D640BDC}" type="presOf" srcId="{BA552BBE-015D-4071-A1EC-8B9882E94C65}" destId="{3F464897-28F5-410E-9696-43F706A9FBE4}" srcOrd="0" destOrd="0" presId="urn:microsoft.com/office/officeart/2005/8/layout/list1"/>
    <dgm:cxn modelId="{48B69B59-D2A0-47BF-896A-F3BB2226734D}" type="presOf" srcId="{7A6170A0-14E5-499A-99C4-ED53D6D9EEE6}" destId="{4A0CFFEA-1584-43A3-B42E-1C0F89462329}" srcOrd="0" destOrd="0" presId="urn:microsoft.com/office/officeart/2005/8/layout/list1"/>
    <dgm:cxn modelId="{CB5E667B-C042-4B8A-9D81-3DBE3C10B900}" type="presOf" srcId="{41FEC05A-C83F-4BCB-8107-7E8C776E2C8A}" destId="{F0D465D3-C3D0-40AA-9F3F-04C111D2A3DB}" srcOrd="0" destOrd="0" presId="urn:microsoft.com/office/officeart/2005/8/layout/list1"/>
    <dgm:cxn modelId="{E8225184-9446-40E6-B503-8D53A4554C94}" type="presOf" srcId="{720065ED-0D62-45C2-BCF4-F55327935433}" destId="{D4C6032C-C08A-4563-8CFE-D14E1211E592}" srcOrd="1" destOrd="0" presId="urn:microsoft.com/office/officeart/2005/8/layout/list1"/>
    <dgm:cxn modelId="{0A221785-3E01-4DD6-A1AB-3F611A27F0DA}" type="presOf" srcId="{785184EA-3FEF-4E71-9401-9B29C47507B2}" destId="{D735A9A2-A56D-4C94-8892-8343D5C17A56}" srcOrd="1" destOrd="0" presId="urn:microsoft.com/office/officeart/2005/8/layout/list1"/>
    <dgm:cxn modelId="{D8BD1E86-F4BC-4F3F-B399-3A231A4BADA9}" type="presOf" srcId="{38274475-A7C9-4C34-8FC2-507B3F195890}" destId="{0EA2069B-3659-4929-8E8C-525B8015012F}" srcOrd="1" destOrd="0" presId="urn:microsoft.com/office/officeart/2005/8/layout/list1"/>
    <dgm:cxn modelId="{B228AF88-DA98-4961-9D78-9E8AB80A4023}" type="presOf" srcId="{2C77B128-EA26-49E6-88F9-E9FBCAA3A61D}" destId="{170DE394-6C4F-4C09-B119-0910362E0669}" srcOrd="1" destOrd="0" presId="urn:microsoft.com/office/officeart/2005/8/layout/list1"/>
    <dgm:cxn modelId="{2EC1A09A-DA5F-43CC-9A5F-25C5FB963484}" type="presOf" srcId="{BE389E6E-73D1-4A47-B1DB-DA0B8F111C91}" destId="{F85E137B-B287-49D5-AB7C-5E21EFE425F5}" srcOrd="0" destOrd="0" presId="urn:microsoft.com/office/officeart/2005/8/layout/list1"/>
    <dgm:cxn modelId="{3835139E-9288-4CDF-B23E-B3CAA2D3632C}" type="presOf" srcId="{2C77B128-EA26-49E6-88F9-E9FBCAA3A61D}" destId="{D57C2251-46C3-40CF-A23E-B7CC9245A50A}" srcOrd="0" destOrd="0" presId="urn:microsoft.com/office/officeart/2005/8/layout/list1"/>
    <dgm:cxn modelId="{92CDA7A0-7924-47AB-93FA-835ACA036D9A}" type="presOf" srcId="{BA552BBE-015D-4071-A1EC-8B9882E94C65}" destId="{F041AEE6-7F0C-429F-A5D3-905F776C7E70}" srcOrd="1" destOrd="0" presId="urn:microsoft.com/office/officeart/2005/8/layout/list1"/>
    <dgm:cxn modelId="{75E837A7-33DA-417A-9522-8F03C5A5EE43}" type="presOf" srcId="{8F05ADCE-D0F6-422E-A242-6577D6EE78C3}" destId="{A562B768-F65B-4711-87A3-AF602F51F512}" srcOrd="0" destOrd="0" presId="urn:microsoft.com/office/officeart/2005/8/layout/list1"/>
    <dgm:cxn modelId="{0D7D49DB-1026-4146-985C-6B1739BD737C}" type="presOf" srcId="{785184EA-3FEF-4E71-9401-9B29C47507B2}" destId="{761D6CCF-E163-4837-8256-C52E2C9B9A66}" srcOrd="0" destOrd="0" presId="urn:microsoft.com/office/officeart/2005/8/layout/list1"/>
    <dgm:cxn modelId="{79BFB3DE-26ED-4ACF-B6FF-2A2B3E7A0386}" srcId="{8F05ADCE-D0F6-422E-A242-6577D6EE78C3}" destId="{2C77B128-EA26-49E6-88F9-E9FBCAA3A61D}" srcOrd="3" destOrd="0" parTransId="{B62DDBC7-1E9E-40F3-83FE-E036E103F863}" sibTransId="{8B174559-956E-42FE-92DC-5978D2930E79}"/>
    <dgm:cxn modelId="{95E7AEE8-8AFB-4D3C-91EA-9295737303B2}" srcId="{8F05ADCE-D0F6-422E-A242-6577D6EE78C3}" destId="{785184EA-3FEF-4E71-9401-9B29C47507B2}" srcOrd="7" destOrd="0" parTransId="{55A2EA28-E1F5-42A5-8520-F8FDB7D462E4}" sibTransId="{B68F23EC-1DDE-4F1C-A4F7-5A12D805591B}"/>
    <dgm:cxn modelId="{DBE2A7F1-39EC-455E-A5B5-1BF9F775ECC7}" type="presOf" srcId="{41FEC05A-C83F-4BCB-8107-7E8C776E2C8A}" destId="{79CC7473-FEB6-4D48-86CE-3DDF7BE64505}" srcOrd="1" destOrd="0" presId="urn:microsoft.com/office/officeart/2005/8/layout/list1"/>
    <dgm:cxn modelId="{C65CF7F2-132C-4E19-8EA1-B445DBF39C4C}" type="presOf" srcId="{88C0B07B-8D93-4510-BECF-06FB94408D28}" destId="{2F0F0828-087E-496A-8DC2-B8B41A1E2135}" srcOrd="0" destOrd="0" presId="urn:microsoft.com/office/officeart/2005/8/layout/list1"/>
    <dgm:cxn modelId="{E62AE5F5-9421-48EE-8263-EDE21ED5B7FD}" srcId="{8F05ADCE-D0F6-422E-A242-6577D6EE78C3}" destId="{BE389E6E-73D1-4A47-B1DB-DA0B8F111C91}" srcOrd="5" destOrd="0" parTransId="{7FB4FD9C-213C-4D0F-81DE-2381B9830ECE}" sibTransId="{B326B234-767E-4F95-96B5-B94713CF45C2}"/>
    <dgm:cxn modelId="{01AFEF07-D058-423D-806F-3F57F2B3D722}" type="presParOf" srcId="{A562B768-F65B-4711-87A3-AF602F51F512}" destId="{6324B276-1032-45FF-9068-65F91FAE03D5}" srcOrd="0" destOrd="0" presId="urn:microsoft.com/office/officeart/2005/8/layout/list1"/>
    <dgm:cxn modelId="{AADFF25D-6769-4797-BB36-F50E79D70FA6}" type="presParOf" srcId="{6324B276-1032-45FF-9068-65F91FAE03D5}" destId="{082FBE13-29D9-406C-BBA2-30E2D89AF901}" srcOrd="0" destOrd="0" presId="urn:microsoft.com/office/officeart/2005/8/layout/list1"/>
    <dgm:cxn modelId="{6C6815F7-A0DF-4A48-A5BB-FB18902CD869}" type="presParOf" srcId="{6324B276-1032-45FF-9068-65F91FAE03D5}" destId="{0EA2069B-3659-4929-8E8C-525B8015012F}" srcOrd="1" destOrd="0" presId="urn:microsoft.com/office/officeart/2005/8/layout/list1"/>
    <dgm:cxn modelId="{48B7A86F-97C5-4371-A43E-1C4172DC74B6}" type="presParOf" srcId="{A562B768-F65B-4711-87A3-AF602F51F512}" destId="{C378BDE7-F81C-4B94-9131-9BBD584D4D36}" srcOrd="1" destOrd="0" presId="urn:microsoft.com/office/officeart/2005/8/layout/list1"/>
    <dgm:cxn modelId="{1E8EC19C-411F-4804-9908-37A814C2DFE2}" type="presParOf" srcId="{A562B768-F65B-4711-87A3-AF602F51F512}" destId="{DCB64462-C54F-4F86-8F6D-7F6FEEF1E1BD}" srcOrd="2" destOrd="0" presId="urn:microsoft.com/office/officeart/2005/8/layout/list1"/>
    <dgm:cxn modelId="{64E76782-5E25-4313-BC4E-ECF56511E1EC}" type="presParOf" srcId="{A562B768-F65B-4711-87A3-AF602F51F512}" destId="{883FAB04-01BB-46C7-B825-B7DE62A168B8}" srcOrd="3" destOrd="0" presId="urn:microsoft.com/office/officeart/2005/8/layout/list1"/>
    <dgm:cxn modelId="{1C1563CB-BC5D-48A9-B231-B89ED3D47D57}" type="presParOf" srcId="{A562B768-F65B-4711-87A3-AF602F51F512}" destId="{BE91F7B9-F6FE-4C1E-A0DD-4D1573600D77}" srcOrd="4" destOrd="0" presId="urn:microsoft.com/office/officeart/2005/8/layout/list1"/>
    <dgm:cxn modelId="{2FD5571E-C7AD-4527-B1D8-E3B3F5692B70}" type="presParOf" srcId="{BE91F7B9-F6FE-4C1E-A0DD-4D1573600D77}" destId="{2F0F0828-087E-496A-8DC2-B8B41A1E2135}" srcOrd="0" destOrd="0" presId="urn:microsoft.com/office/officeart/2005/8/layout/list1"/>
    <dgm:cxn modelId="{A19479B2-D915-45F3-BB19-C2D6745577A9}" type="presParOf" srcId="{BE91F7B9-F6FE-4C1E-A0DD-4D1573600D77}" destId="{88AB7A23-D7D4-4061-B404-36364C057BFA}" srcOrd="1" destOrd="0" presId="urn:microsoft.com/office/officeart/2005/8/layout/list1"/>
    <dgm:cxn modelId="{ACA6D27F-EEB2-43E3-8BE1-0F62CEC8EDD8}" type="presParOf" srcId="{A562B768-F65B-4711-87A3-AF602F51F512}" destId="{A7CD9565-0BDC-4DAA-9291-EDC1DE1794F6}" srcOrd="5" destOrd="0" presId="urn:microsoft.com/office/officeart/2005/8/layout/list1"/>
    <dgm:cxn modelId="{3A6BE4CC-1FC9-4EF9-A5D0-877C47136CF8}" type="presParOf" srcId="{A562B768-F65B-4711-87A3-AF602F51F512}" destId="{8387AD6A-4F27-4B95-A562-1683FBF649FF}" srcOrd="6" destOrd="0" presId="urn:microsoft.com/office/officeart/2005/8/layout/list1"/>
    <dgm:cxn modelId="{DD2CADF4-862C-4E4C-A994-B456583FD4E5}" type="presParOf" srcId="{A562B768-F65B-4711-87A3-AF602F51F512}" destId="{651D4933-AEDC-4D62-BAEE-DA0BCCE9DACF}" srcOrd="7" destOrd="0" presId="urn:microsoft.com/office/officeart/2005/8/layout/list1"/>
    <dgm:cxn modelId="{2D19B4C2-722C-4219-B8C8-ABE5F2613B29}" type="presParOf" srcId="{A562B768-F65B-4711-87A3-AF602F51F512}" destId="{0422C4DB-126F-4A1B-9BC2-987888C4B2EF}" srcOrd="8" destOrd="0" presId="urn:microsoft.com/office/officeart/2005/8/layout/list1"/>
    <dgm:cxn modelId="{035DE021-9743-44B1-ABDD-EF20C7CD6B44}" type="presParOf" srcId="{0422C4DB-126F-4A1B-9BC2-987888C4B2EF}" destId="{4A0CFFEA-1584-43A3-B42E-1C0F89462329}" srcOrd="0" destOrd="0" presId="urn:microsoft.com/office/officeart/2005/8/layout/list1"/>
    <dgm:cxn modelId="{B71ADA20-F8BA-4C63-9685-EE74948EFDC0}" type="presParOf" srcId="{0422C4DB-126F-4A1B-9BC2-987888C4B2EF}" destId="{9C7476C0-093A-411B-B403-C030576AD46F}" srcOrd="1" destOrd="0" presId="urn:microsoft.com/office/officeart/2005/8/layout/list1"/>
    <dgm:cxn modelId="{BC8D9F91-FFD0-4696-AD25-93A1EBFB986C}" type="presParOf" srcId="{A562B768-F65B-4711-87A3-AF602F51F512}" destId="{95FDB443-B057-4C2E-86F0-1F96C542FDB5}" srcOrd="9" destOrd="0" presId="urn:microsoft.com/office/officeart/2005/8/layout/list1"/>
    <dgm:cxn modelId="{475AA7AB-3261-4700-9C1F-2F52FAFA5132}" type="presParOf" srcId="{A562B768-F65B-4711-87A3-AF602F51F512}" destId="{AFE274BA-AFE9-47FD-8F38-6873B8EE4A76}" srcOrd="10" destOrd="0" presId="urn:microsoft.com/office/officeart/2005/8/layout/list1"/>
    <dgm:cxn modelId="{7F62A874-CFD8-434E-B85D-6F86AE04D241}" type="presParOf" srcId="{A562B768-F65B-4711-87A3-AF602F51F512}" destId="{35F04CBD-70A5-4573-A5EE-12D094CB2036}" srcOrd="11" destOrd="0" presId="urn:microsoft.com/office/officeart/2005/8/layout/list1"/>
    <dgm:cxn modelId="{6375FE5B-1B23-4AA7-8898-7A3A53F92640}" type="presParOf" srcId="{A562B768-F65B-4711-87A3-AF602F51F512}" destId="{E37371B2-4336-4C9F-B1DA-81D0DA467D77}" srcOrd="12" destOrd="0" presId="urn:microsoft.com/office/officeart/2005/8/layout/list1"/>
    <dgm:cxn modelId="{9ED39A4F-FE2E-49DF-AB80-D793ED8913CE}" type="presParOf" srcId="{E37371B2-4336-4C9F-B1DA-81D0DA467D77}" destId="{D57C2251-46C3-40CF-A23E-B7CC9245A50A}" srcOrd="0" destOrd="0" presId="urn:microsoft.com/office/officeart/2005/8/layout/list1"/>
    <dgm:cxn modelId="{251CA882-23AE-4225-B538-56ADD489D9F2}" type="presParOf" srcId="{E37371B2-4336-4C9F-B1DA-81D0DA467D77}" destId="{170DE394-6C4F-4C09-B119-0910362E0669}" srcOrd="1" destOrd="0" presId="urn:microsoft.com/office/officeart/2005/8/layout/list1"/>
    <dgm:cxn modelId="{F95154AB-FD43-4554-B4C2-05A517642209}" type="presParOf" srcId="{A562B768-F65B-4711-87A3-AF602F51F512}" destId="{6F9A6523-39D3-49E6-BE71-90EC653D8C75}" srcOrd="13" destOrd="0" presId="urn:microsoft.com/office/officeart/2005/8/layout/list1"/>
    <dgm:cxn modelId="{FA45E564-49F1-482B-9F86-27211B227102}" type="presParOf" srcId="{A562B768-F65B-4711-87A3-AF602F51F512}" destId="{DA6EC800-4A5E-4433-B1BD-149B73673078}" srcOrd="14" destOrd="0" presId="urn:microsoft.com/office/officeart/2005/8/layout/list1"/>
    <dgm:cxn modelId="{A3456AE4-7C2B-4F14-8C7F-05582D910226}" type="presParOf" srcId="{A562B768-F65B-4711-87A3-AF602F51F512}" destId="{F27338F8-BE83-42C1-BF94-69530EA418E8}" srcOrd="15" destOrd="0" presId="urn:microsoft.com/office/officeart/2005/8/layout/list1"/>
    <dgm:cxn modelId="{F776EBDA-EEFD-47B9-9CBA-912998D16180}" type="presParOf" srcId="{A562B768-F65B-4711-87A3-AF602F51F512}" destId="{F6E9E715-2CDF-40A5-9C59-ADF2932B97F6}" srcOrd="16" destOrd="0" presId="urn:microsoft.com/office/officeart/2005/8/layout/list1"/>
    <dgm:cxn modelId="{27BA3CA2-87AB-4EED-A363-6C29EF3AD9D9}" type="presParOf" srcId="{F6E9E715-2CDF-40A5-9C59-ADF2932B97F6}" destId="{3F464897-28F5-410E-9696-43F706A9FBE4}" srcOrd="0" destOrd="0" presId="urn:microsoft.com/office/officeart/2005/8/layout/list1"/>
    <dgm:cxn modelId="{8E135CC7-3562-4C58-BD26-B3AF9EE96E1A}" type="presParOf" srcId="{F6E9E715-2CDF-40A5-9C59-ADF2932B97F6}" destId="{F041AEE6-7F0C-429F-A5D3-905F776C7E70}" srcOrd="1" destOrd="0" presId="urn:microsoft.com/office/officeart/2005/8/layout/list1"/>
    <dgm:cxn modelId="{52497609-0C88-471C-8263-3EDE99CB28CF}" type="presParOf" srcId="{A562B768-F65B-4711-87A3-AF602F51F512}" destId="{6F217867-A03D-4A8B-964D-8572C2F7D647}" srcOrd="17" destOrd="0" presId="urn:microsoft.com/office/officeart/2005/8/layout/list1"/>
    <dgm:cxn modelId="{C6AD9710-DBFD-4132-8953-1DA2A0083EB9}" type="presParOf" srcId="{A562B768-F65B-4711-87A3-AF602F51F512}" destId="{342FEC3C-0F30-4065-BD27-3AF9C6FE50CB}" srcOrd="18" destOrd="0" presId="urn:microsoft.com/office/officeart/2005/8/layout/list1"/>
    <dgm:cxn modelId="{429F6528-8F85-4267-B44C-003ADB4D7F70}" type="presParOf" srcId="{A562B768-F65B-4711-87A3-AF602F51F512}" destId="{13873FC4-CB6C-4F26-9E67-056A037B1112}" srcOrd="19" destOrd="0" presId="urn:microsoft.com/office/officeart/2005/8/layout/list1"/>
    <dgm:cxn modelId="{25A7876C-B181-45F6-B5CD-4B2FF834A2BA}" type="presParOf" srcId="{A562B768-F65B-4711-87A3-AF602F51F512}" destId="{136AB654-68C2-49FB-A78D-1C0FCCD65422}" srcOrd="20" destOrd="0" presId="urn:microsoft.com/office/officeart/2005/8/layout/list1"/>
    <dgm:cxn modelId="{93C739A0-9C72-4B4F-A16A-DAD485689105}" type="presParOf" srcId="{136AB654-68C2-49FB-A78D-1C0FCCD65422}" destId="{F85E137B-B287-49D5-AB7C-5E21EFE425F5}" srcOrd="0" destOrd="0" presId="urn:microsoft.com/office/officeart/2005/8/layout/list1"/>
    <dgm:cxn modelId="{10769009-3EFB-41E6-A2E2-A978033786AF}" type="presParOf" srcId="{136AB654-68C2-49FB-A78D-1C0FCCD65422}" destId="{875FEDC5-8EE7-4749-BA84-B55728C6F936}" srcOrd="1" destOrd="0" presId="urn:microsoft.com/office/officeart/2005/8/layout/list1"/>
    <dgm:cxn modelId="{2B40A3A8-A926-4FDD-A58C-F9F75794CC81}" type="presParOf" srcId="{A562B768-F65B-4711-87A3-AF602F51F512}" destId="{76D1A4AC-0957-4D3F-A883-EA0329E0D041}" srcOrd="21" destOrd="0" presId="urn:microsoft.com/office/officeart/2005/8/layout/list1"/>
    <dgm:cxn modelId="{E472565C-6C0F-4882-9D00-4BB4133B051E}" type="presParOf" srcId="{A562B768-F65B-4711-87A3-AF602F51F512}" destId="{7D48F86F-0E40-40D0-BC36-F3E421836F75}" srcOrd="22" destOrd="0" presId="urn:microsoft.com/office/officeart/2005/8/layout/list1"/>
    <dgm:cxn modelId="{2E314AFB-C311-421D-8309-5A4CE51214BE}" type="presParOf" srcId="{A562B768-F65B-4711-87A3-AF602F51F512}" destId="{41891581-05B5-4FDB-AE4C-DD9CD6D6D6A6}" srcOrd="23" destOrd="0" presId="urn:microsoft.com/office/officeart/2005/8/layout/list1"/>
    <dgm:cxn modelId="{14329821-5FEF-42F6-A095-103C3190DCDD}" type="presParOf" srcId="{A562B768-F65B-4711-87A3-AF602F51F512}" destId="{2A4B1BAD-3939-4328-AA16-A8B484CFA8E7}" srcOrd="24" destOrd="0" presId="urn:microsoft.com/office/officeart/2005/8/layout/list1"/>
    <dgm:cxn modelId="{A9EF914D-457B-4C5E-8356-52B6056A91A6}" type="presParOf" srcId="{2A4B1BAD-3939-4328-AA16-A8B484CFA8E7}" destId="{F0D465D3-C3D0-40AA-9F3F-04C111D2A3DB}" srcOrd="0" destOrd="0" presId="urn:microsoft.com/office/officeart/2005/8/layout/list1"/>
    <dgm:cxn modelId="{5DE890D5-5AC4-4A74-9652-971473054423}" type="presParOf" srcId="{2A4B1BAD-3939-4328-AA16-A8B484CFA8E7}" destId="{79CC7473-FEB6-4D48-86CE-3DDF7BE64505}" srcOrd="1" destOrd="0" presId="urn:microsoft.com/office/officeart/2005/8/layout/list1"/>
    <dgm:cxn modelId="{7BC86D70-4FCB-4125-AD5A-E92043ADA539}" type="presParOf" srcId="{A562B768-F65B-4711-87A3-AF602F51F512}" destId="{F01B7095-EF0A-4F48-8ADA-DA2F5E440C82}" srcOrd="25" destOrd="0" presId="urn:microsoft.com/office/officeart/2005/8/layout/list1"/>
    <dgm:cxn modelId="{CDD66E03-93EF-4614-88D8-6B043E59038B}" type="presParOf" srcId="{A562B768-F65B-4711-87A3-AF602F51F512}" destId="{C6C783DB-3550-412C-B9F3-82F28221DFB8}" srcOrd="26" destOrd="0" presId="urn:microsoft.com/office/officeart/2005/8/layout/list1"/>
    <dgm:cxn modelId="{55D3AE35-C422-44FA-9A27-5208EFB42DDB}" type="presParOf" srcId="{A562B768-F65B-4711-87A3-AF602F51F512}" destId="{E11DA672-CEC8-4B72-BF0D-570F67A15C20}" srcOrd="27" destOrd="0" presId="urn:microsoft.com/office/officeart/2005/8/layout/list1"/>
    <dgm:cxn modelId="{1C0ABC79-232E-4B42-9BD7-ECB292431127}" type="presParOf" srcId="{A562B768-F65B-4711-87A3-AF602F51F512}" destId="{EFAFA99A-8A9F-4B0C-88C3-47EF0961A828}" srcOrd="28" destOrd="0" presId="urn:microsoft.com/office/officeart/2005/8/layout/list1"/>
    <dgm:cxn modelId="{A4FD425F-D7F8-428E-9A97-5E6E2B8BDA25}" type="presParOf" srcId="{EFAFA99A-8A9F-4B0C-88C3-47EF0961A828}" destId="{761D6CCF-E163-4837-8256-C52E2C9B9A66}" srcOrd="0" destOrd="0" presId="urn:microsoft.com/office/officeart/2005/8/layout/list1"/>
    <dgm:cxn modelId="{59EC69FD-429C-4723-B9A9-47A522582196}" type="presParOf" srcId="{EFAFA99A-8A9F-4B0C-88C3-47EF0961A828}" destId="{D735A9A2-A56D-4C94-8892-8343D5C17A56}" srcOrd="1" destOrd="0" presId="urn:microsoft.com/office/officeart/2005/8/layout/list1"/>
    <dgm:cxn modelId="{025E9F03-A5B5-40F9-BA6F-20724047AA63}" type="presParOf" srcId="{A562B768-F65B-4711-87A3-AF602F51F512}" destId="{AD809F6D-CD7E-4233-A800-8ADF1363CAD2}" srcOrd="29" destOrd="0" presId="urn:microsoft.com/office/officeart/2005/8/layout/list1"/>
    <dgm:cxn modelId="{40B3B873-16F9-42DF-9C2B-F9E0918DE910}" type="presParOf" srcId="{A562B768-F65B-4711-87A3-AF602F51F512}" destId="{65A5C3E1-CDEA-4947-9CC3-DAB20DD755E0}" srcOrd="30" destOrd="0" presId="urn:microsoft.com/office/officeart/2005/8/layout/list1"/>
    <dgm:cxn modelId="{2A9CEC6C-D5DF-4B8F-85E1-83A3C1D95BF7}" type="presParOf" srcId="{A562B768-F65B-4711-87A3-AF602F51F512}" destId="{2F91460B-1333-438D-8612-1587D4E2A802}" srcOrd="31" destOrd="0" presId="urn:microsoft.com/office/officeart/2005/8/layout/list1"/>
    <dgm:cxn modelId="{6829CD35-88C8-4F14-823C-38EE89DADD27}" type="presParOf" srcId="{A562B768-F65B-4711-87A3-AF602F51F512}" destId="{142E7BB9-7FFB-45AA-A875-C9391EFBA5BE}" srcOrd="32" destOrd="0" presId="urn:microsoft.com/office/officeart/2005/8/layout/list1"/>
    <dgm:cxn modelId="{4BB2E447-5890-440E-BFDA-42BD4D19E608}" type="presParOf" srcId="{142E7BB9-7FFB-45AA-A875-C9391EFBA5BE}" destId="{A72A0D5A-E2B0-4E2B-8082-6500DEE87CF1}" srcOrd="0" destOrd="0" presId="urn:microsoft.com/office/officeart/2005/8/layout/list1"/>
    <dgm:cxn modelId="{88C5D21F-7CA8-493A-95F5-35F9CEE7D5E2}" type="presParOf" srcId="{142E7BB9-7FFB-45AA-A875-C9391EFBA5BE}" destId="{D4C6032C-C08A-4563-8CFE-D14E1211E592}" srcOrd="1" destOrd="0" presId="urn:microsoft.com/office/officeart/2005/8/layout/list1"/>
    <dgm:cxn modelId="{25370E5B-E5B2-4F58-8969-4F803AAC0400}" type="presParOf" srcId="{A562B768-F65B-4711-87A3-AF602F51F512}" destId="{A941A797-C09E-4E08-B46C-DAC719D195C9}" srcOrd="33" destOrd="0" presId="urn:microsoft.com/office/officeart/2005/8/layout/list1"/>
    <dgm:cxn modelId="{6341615B-BF1E-45E5-8C94-035231F6A2F7}" type="presParOf" srcId="{A562B768-F65B-4711-87A3-AF602F51F512}" destId="{8A5EDE72-276F-4529-9BE1-C537D954EE58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AEFE6-09C3-4C19-85EB-C886AAA87F4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7DF79F-5453-4455-B6C0-264FF5436BE3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مُنْفَصِلَة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F9B94EA-BED8-42C7-AF60-41DFA1C06F16}" type="parTrans" cxnId="{38A0475D-A7C2-44E0-B48D-DDA3DDCF3E7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8028459-80B7-43FC-940F-056A19275BB1}" type="sibTrans" cxnId="{38A0475D-A7C2-44E0-B48D-DDA3DDCF3E7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EC5FC13-49C8-4A23-8F6B-EB7D04B27714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مُتَّصِلَة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4A45593-D9A0-4199-BFD6-01CD9EA709F0}" type="parTrans" cxnId="{0E913F34-2169-4AD1-B4AA-F006AA498F9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B17E1E-3173-48FB-A435-19B3685E2FE2}" type="sibTrans" cxnId="{0E913F34-2169-4AD1-B4AA-F006AA498F9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F19625-5C57-4EC6-BAE5-385A2D9B3030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مُسْتَتِرَة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E3FE9C6-12F6-4D20-B9DF-D1F43B202BA8}" type="parTrans" cxnId="{46C3F830-FA7A-4A9F-A9A7-249E9199267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DE0049C-2881-4717-BBEF-09D239DF58F4}" type="sibTrans" cxnId="{46C3F830-FA7A-4A9F-A9A7-249E9199267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CEAD617-48B3-4E18-AC16-2D3E3BB53E57}" type="pres">
      <dgm:prSet presAssocID="{FC8AEFE6-09C3-4C19-85EB-C886AAA87F43}" presName="diagram" presStyleCnt="0">
        <dgm:presLayoutVars>
          <dgm:dir val="rev"/>
          <dgm:resizeHandles val="exact"/>
        </dgm:presLayoutVars>
      </dgm:prSet>
      <dgm:spPr/>
    </dgm:pt>
    <dgm:pt modelId="{3B85CB4F-E4BD-4DE7-AA70-D2D9E70FBC10}" type="pres">
      <dgm:prSet presAssocID="{7E7DF79F-5453-4455-B6C0-264FF5436BE3}" presName="node" presStyleLbl="node1" presStyleIdx="0" presStyleCnt="3">
        <dgm:presLayoutVars>
          <dgm:bulletEnabled val="1"/>
        </dgm:presLayoutVars>
      </dgm:prSet>
      <dgm:spPr/>
    </dgm:pt>
    <dgm:pt modelId="{4A774CEF-21AE-4F8C-8FD0-C20FC89376F5}" type="pres">
      <dgm:prSet presAssocID="{78028459-80B7-43FC-940F-056A19275BB1}" presName="sibTrans" presStyleCnt="0"/>
      <dgm:spPr/>
    </dgm:pt>
    <dgm:pt modelId="{96C4A158-3E58-4599-9A43-6B21F5F82508}" type="pres">
      <dgm:prSet presAssocID="{CEC5FC13-49C8-4A23-8F6B-EB7D04B27714}" presName="node" presStyleLbl="node1" presStyleIdx="1" presStyleCnt="3">
        <dgm:presLayoutVars>
          <dgm:bulletEnabled val="1"/>
        </dgm:presLayoutVars>
      </dgm:prSet>
      <dgm:spPr/>
    </dgm:pt>
    <dgm:pt modelId="{5B3226DA-7592-4D4A-831D-62329324D30D}" type="pres">
      <dgm:prSet presAssocID="{72B17E1E-3173-48FB-A435-19B3685E2FE2}" presName="sibTrans" presStyleCnt="0"/>
      <dgm:spPr/>
    </dgm:pt>
    <dgm:pt modelId="{73F79CB0-4B0D-4289-A3E8-81372F66329D}" type="pres">
      <dgm:prSet presAssocID="{9CF19625-5C57-4EC6-BAE5-385A2D9B3030}" presName="node" presStyleLbl="node1" presStyleIdx="2" presStyleCnt="3">
        <dgm:presLayoutVars>
          <dgm:bulletEnabled val="1"/>
        </dgm:presLayoutVars>
      </dgm:prSet>
      <dgm:spPr/>
    </dgm:pt>
  </dgm:ptLst>
  <dgm:cxnLst>
    <dgm:cxn modelId="{19A37A03-F94E-4799-B717-2A9D48EBFA76}" type="presOf" srcId="{9CF19625-5C57-4EC6-BAE5-385A2D9B3030}" destId="{73F79CB0-4B0D-4289-A3E8-81372F66329D}" srcOrd="0" destOrd="0" presId="urn:microsoft.com/office/officeart/2005/8/layout/default"/>
    <dgm:cxn modelId="{C2E62E18-C202-496E-918E-25024113EFE0}" type="presOf" srcId="{7E7DF79F-5453-4455-B6C0-264FF5436BE3}" destId="{3B85CB4F-E4BD-4DE7-AA70-D2D9E70FBC10}" srcOrd="0" destOrd="0" presId="urn:microsoft.com/office/officeart/2005/8/layout/default"/>
    <dgm:cxn modelId="{46C3F830-FA7A-4A9F-A9A7-249E91992679}" srcId="{FC8AEFE6-09C3-4C19-85EB-C886AAA87F43}" destId="{9CF19625-5C57-4EC6-BAE5-385A2D9B3030}" srcOrd="2" destOrd="0" parTransId="{4E3FE9C6-12F6-4D20-B9DF-D1F43B202BA8}" sibTransId="{EDE0049C-2881-4717-BBEF-09D239DF58F4}"/>
    <dgm:cxn modelId="{0E913F34-2169-4AD1-B4AA-F006AA498F99}" srcId="{FC8AEFE6-09C3-4C19-85EB-C886AAA87F43}" destId="{CEC5FC13-49C8-4A23-8F6B-EB7D04B27714}" srcOrd="1" destOrd="0" parTransId="{F4A45593-D9A0-4199-BFD6-01CD9EA709F0}" sibTransId="{72B17E1E-3173-48FB-A435-19B3685E2FE2}"/>
    <dgm:cxn modelId="{38A0475D-A7C2-44E0-B48D-DDA3DDCF3E7D}" srcId="{FC8AEFE6-09C3-4C19-85EB-C886AAA87F43}" destId="{7E7DF79F-5453-4455-B6C0-264FF5436BE3}" srcOrd="0" destOrd="0" parTransId="{BF9B94EA-BED8-42C7-AF60-41DFA1C06F16}" sibTransId="{78028459-80B7-43FC-940F-056A19275BB1}"/>
    <dgm:cxn modelId="{83E592AC-B1EA-4327-86AC-6BF4D4BCD853}" type="presOf" srcId="{CEC5FC13-49C8-4A23-8F6B-EB7D04B27714}" destId="{96C4A158-3E58-4599-9A43-6B21F5F82508}" srcOrd="0" destOrd="0" presId="urn:microsoft.com/office/officeart/2005/8/layout/default"/>
    <dgm:cxn modelId="{CAD77DC2-2D65-4488-ABBA-A1C33038E839}" type="presOf" srcId="{FC8AEFE6-09C3-4C19-85EB-C886AAA87F43}" destId="{7CEAD617-48B3-4E18-AC16-2D3E3BB53E57}" srcOrd="0" destOrd="0" presId="urn:microsoft.com/office/officeart/2005/8/layout/default"/>
    <dgm:cxn modelId="{C3349E20-A328-41FA-9B30-15E901211538}" type="presParOf" srcId="{7CEAD617-48B3-4E18-AC16-2D3E3BB53E57}" destId="{3B85CB4F-E4BD-4DE7-AA70-D2D9E70FBC10}" srcOrd="0" destOrd="0" presId="urn:microsoft.com/office/officeart/2005/8/layout/default"/>
    <dgm:cxn modelId="{0F0EB4EA-050B-4487-B8F2-07FA8C19AAF2}" type="presParOf" srcId="{7CEAD617-48B3-4E18-AC16-2D3E3BB53E57}" destId="{4A774CEF-21AE-4F8C-8FD0-C20FC89376F5}" srcOrd="1" destOrd="0" presId="urn:microsoft.com/office/officeart/2005/8/layout/default"/>
    <dgm:cxn modelId="{84FCC507-9518-4621-824F-FB624C182E66}" type="presParOf" srcId="{7CEAD617-48B3-4E18-AC16-2D3E3BB53E57}" destId="{96C4A158-3E58-4599-9A43-6B21F5F82508}" srcOrd="2" destOrd="0" presId="urn:microsoft.com/office/officeart/2005/8/layout/default"/>
    <dgm:cxn modelId="{BEF8C12A-8661-4D3D-B6DA-825E5FB562F9}" type="presParOf" srcId="{7CEAD617-48B3-4E18-AC16-2D3E3BB53E57}" destId="{5B3226DA-7592-4D4A-831D-62329324D30D}" srcOrd="3" destOrd="0" presId="urn:microsoft.com/office/officeart/2005/8/layout/default"/>
    <dgm:cxn modelId="{4A32F932-FB67-4EE4-A4C2-73D2E6ABDD89}" type="presParOf" srcId="{7CEAD617-48B3-4E18-AC16-2D3E3BB53E57}" destId="{73F79CB0-4B0D-4289-A3E8-81372F66329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05ADCE-D0F6-422E-A242-6577D6EE78C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77B128-EA26-49E6-88F9-E9FBCAA3A61D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62DDBC7-1E9E-40F3-83FE-E036E103F863}" type="par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174559-956E-42FE-92DC-5978D2930E79}" type="sib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552BBE-015D-4071-A1EC-8B9882E94C65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4EEF3C-0516-4F2F-8505-ED794E3B8A44}" type="par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E3A710-89EC-4FF7-941D-D9EA1BA840B8}" type="sib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274475-A7C9-4C34-8FC2-507B3F195890}">
      <dgm:prSet phldrT="[Text]"/>
      <dgm:spPr/>
      <dgm:t>
        <a:bodyPr lIns="0" rIns="0"/>
        <a:lstStyle/>
        <a:p>
          <a:pPr algn="just"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F55E00-0F8E-49D0-9C81-37CD9F57F2C9}" type="sib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2AAB8-3C73-46B6-AFB1-AD6BD13D172D}" type="par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E389E6E-73D1-4A47-B1DB-DA0B8F111C91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B4FD9C-213C-4D0F-81DE-2381B9830ECE}" type="parTrans" cxnId="{E62AE5F5-9421-48EE-8263-EDE21ED5B7FD}">
      <dgm:prSet/>
      <dgm:spPr/>
      <dgm:t>
        <a:bodyPr/>
        <a:lstStyle/>
        <a:p>
          <a:endParaRPr lang="en-US"/>
        </a:p>
      </dgm:t>
    </dgm:pt>
    <dgm:pt modelId="{B326B234-767E-4F95-96B5-B94713CF45C2}" type="sibTrans" cxnId="{E62AE5F5-9421-48EE-8263-EDE21ED5B7FD}">
      <dgm:prSet/>
      <dgm:spPr/>
      <dgm:t>
        <a:bodyPr/>
        <a:lstStyle/>
        <a:p>
          <a:endParaRPr lang="en-US"/>
        </a:p>
      </dgm:t>
    </dgm:pt>
    <dgm:pt modelId="{720065ED-0D62-45C2-BCF4-F55327935433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5F6B1A-972D-4A37-9D53-61695EF593BB}" type="parTrans" cxnId="{FEDA3F4B-6DD9-4AE3-9661-EF6913E935BA}">
      <dgm:prSet/>
      <dgm:spPr/>
      <dgm:t>
        <a:bodyPr/>
        <a:lstStyle/>
        <a:p>
          <a:endParaRPr lang="en-US"/>
        </a:p>
      </dgm:t>
    </dgm:pt>
    <dgm:pt modelId="{2A5B26F9-3A79-49A9-89AB-CD7E05AF789C}" type="sibTrans" cxnId="{FEDA3F4B-6DD9-4AE3-9661-EF6913E935BA}">
      <dgm:prSet/>
      <dgm:spPr/>
      <dgm:t>
        <a:bodyPr/>
        <a:lstStyle/>
        <a:p>
          <a:endParaRPr lang="en-US"/>
        </a:p>
      </dgm:t>
    </dgm:pt>
    <dgm:pt modelId="{41FEC05A-C83F-4BCB-8107-7E8C776E2C8A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84F233-DE11-4E1A-AA81-7917FE1772BC}" type="parTrans" cxnId="{2AAEF21B-ED79-4CCC-AC38-23E15F365A2F}">
      <dgm:prSet/>
      <dgm:spPr/>
      <dgm:t>
        <a:bodyPr/>
        <a:lstStyle/>
        <a:p>
          <a:endParaRPr lang="en-US"/>
        </a:p>
      </dgm:t>
    </dgm:pt>
    <dgm:pt modelId="{ECF41E15-9E23-4758-B42B-4475C47AB803}" type="sibTrans" cxnId="{2AAEF21B-ED79-4CCC-AC38-23E15F365A2F}">
      <dgm:prSet/>
      <dgm:spPr/>
      <dgm:t>
        <a:bodyPr/>
        <a:lstStyle/>
        <a:p>
          <a:endParaRPr lang="en-US"/>
        </a:p>
      </dgm:t>
    </dgm:pt>
    <dgm:pt modelId="{785184EA-3FEF-4E71-9401-9B29C47507B2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A2EA28-E1F5-42A5-8520-F8FDB7D462E4}" type="parTrans" cxnId="{95E7AEE8-8AFB-4D3C-91EA-9295737303B2}">
      <dgm:prSet/>
      <dgm:spPr/>
      <dgm:t>
        <a:bodyPr/>
        <a:lstStyle/>
        <a:p>
          <a:endParaRPr lang="en-US"/>
        </a:p>
      </dgm:t>
    </dgm:pt>
    <dgm:pt modelId="{B68F23EC-1DDE-4F1C-A4F7-5A12D805591B}" type="sibTrans" cxnId="{95E7AEE8-8AFB-4D3C-91EA-9295737303B2}">
      <dgm:prSet/>
      <dgm:spPr/>
      <dgm:t>
        <a:bodyPr/>
        <a:lstStyle/>
        <a:p>
          <a:endParaRPr lang="en-US"/>
        </a:p>
      </dgm:t>
    </dgm:pt>
    <dgm:pt modelId="{88C0B07B-8D93-4510-BECF-06FB94408D28}">
      <dgm:prSet phldrT="[Text]"/>
      <dgm:spPr/>
      <dgm:t>
        <a:bodyPr lIns="0" rIns="0"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752091-D3D9-4DBF-BC90-37B67D612627}" type="parTrans" cxnId="{A82FA63B-7D99-4521-A768-FE600F74D8F8}">
      <dgm:prSet/>
      <dgm:spPr/>
      <dgm:t>
        <a:bodyPr/>
        <a:lstStyle/>
        <a:p>
          <a:endParaRPr lang="en-US"/>
        </a:p>
      </dgm:t>
    </dgm:pt>
    <dgm:pt modelId="{4F4214E3-1337-4BB9-9D7D-47390B87CDD2}" type="sibTrans" cxnId="{A82FA63B-7D99-4521-A768-FE600F74D8F8}">
      <dgm:prSet/>
      <dgm:spPr/>
      <dgm:t>
        <a:bodyPr/>
        <a:lstStyle/>
        <a:p>
          <a:endParaRPr lang="en-US"/>
        </a:p>
      </dgm:t>
    </dgm:pt>
    <dgm:pt modelId="{7A6170A0-14E5-499A-99C4-ED53D6D9EEE6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1A49BD-05C8-478C-AC68-B1A570983452}" type="parTrans" cxnId="{5928FA48-DDA6-402E-9B9D-29AD1EB41C05}">
      <dgm:prSet/>
      <dgm:spPr/>
      <dgm:t>
        <a:bodyPr/>
        <a:lstStyle/>
        <a:p>
          <a:endParaRPr lang="en-US"/>
        </a:p>
      </dgm:t>
    </dgm:pt>
    <dgm:pt modelId="{EDF07AB6-103A-4393-968B-BB9C7A950098}" type="sibTrans" cxnId="{5928FA48-DDA6-402E-9B9D-29AD1EB41C05}">
      <dgm:prSet/>
      <dgm:spPr/>
      <dgm:t>
        <a:bodyPr/>
        <a:lstStyle/>
        <a:p>
          <a:endParaRPr lang="en-US"/>
        </a:p>
      </dgm:t>
    </dgm:pt>
    <dgm:pt modelId="{A562B768-F65B-4711-87A3-AF602F51F512}" type="pres">
      <dgm:prSet presAssocID="{8F05ADCE-D0F6-422E-A242-6577D6EE78C3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6324B276-1032-45FF-9068-65F91FAE03D5}" type="pres">
      <dgm:prSet presAssocID="{38274475-A7C9-4C34-8FC2-507B3F195890}" presName="parentLin" presStyleCnt="0"/>
      <dgm:spPr/>
    </dgm:pt>
    <dgm:pt modelId="{082FBE13-29D9-406C-BBA2-30E2D89AF901}" type="pres">
      <dgm:prSet presAssocID="{38274475-A7C9-4C34-8FC2-507B3F195890}" presName="parentLeftMargin" presStyleLbl="node1" presStyleIdx="0" presStyleCnt="9"/>
      <dgm:spPr/>
    </dgm:pt>
    <dgm:pt modelId="{0EA2069B-3659-4929-8E8C-525B8015012F}" type="pres">
      <dgm:prSet presAssocID="{38274475-A7C9-4C34-8FC2-507B3F195890}" presName="parentText" presStyleLbl="node1" presStyleIdx="0" presStyleCnt="9" custLinFactNeighborY="-2511">
        <dgm:presLayoutVars>
          <dgm:chMax val="0"/>
          <dgm:bulletEnabled val="1"/>
        </dgm:presLayoutVars>
      </dgm:prSet>
      <dgm:spPr/>
    </dgm:pt>
    <dgm:pt modelId="{C378BDE7-F81C-4B94-9131-9BBD584D4D36}" type="pres">
      <dgm:prSet presAssocID="{38274475-A7C9-4C34-8FC2-507B3F195890}" presName="negativeSpace" presStyleCnt="0"/>
      <dgm:spPr/>
    </dgm:pt>
    <dgm:pt modelId="{DCB64462-C54F-4F86-8F6D-7F6FEEF1E1BD}" type="pres">
      <dgm:prSet presAssocID="{38274475-A7C9-4C34-8FC2-507B3F195890}" presName="childText" presStyleLbl="conFgAcc1" presStyleIdx="0" presStyleCnt="9">
        <dgm:presLayoutVars>
          <dgm:bulletEnabled val="1"/>
        </dgm:presLayoutVars>
      </dgm:prSet>
      <dgm:spPr/>
    </dgm:pt>
    <dgm:pt modelId="{883FAB04-01BB-46C7-B825-B7DE62A168B8}" type="pres">
      <dgm:prSet presAssocID="{0EF55E00-0F8E-49D0-9C81-37CD9F57F2C9}" presName="spaceBetweenRectangles" presStyleCnt="0"/>
      <dgm:spPr/>
    </dgm:pt>
    <dgm:pt modelId="{BE91F7B9-F6FE-4C1E-A0DD-4D1573600D77}" type="pres">
      <dgm:prSet presAssocID="{88C0B07B-8D93-4510-BECF-06FB94408D28}" presName="parentLin" presStyleCnt="0"/>
      <dgm:spPr/>
    </dgm:pt>
    <dgm:pt modelId="{2F0F0828-087E-496A-8DC2-B8B41A1E2135}" type="pres">
      <dgm:prSet presAssocID="{88C0B07B-8D93-4510-BECF-06FB94408D28}" presName="parentLeftMargin" presStyleLbl="node1" presStyleIdx="0" presStyleCnt="9"/>
      <dgm:spPr/>
    </dgm:pt>
    <dgm:pt modelId="{88AB7A23-D7D4-4061-B404-36364C057BFA}" type="pres">
      <dgm:prSet presAssocID="{88C0B07B-8D93-4510-BECF-06FB94408D28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7CD9565-0BDC-4DAA-9291-EDC1DE1794F6}" type="pres">
      <dgm:prSet presAssocID="{88C0B07B-8D93-4510-BECF-06FB94408D28}" presName="negativeSpace" presStyleCnt="0"/>
      <dgm:spPr/>
    </dgm:pt>
    <dgm:pt modelId="{8387AD6A-4F27-4B95-A562-1683FBF649FF}" type="pres">
      <dgm:prSet presAssocID="{88C0B07B-8D93-4510-BECF-06FB94408D28}" presName="childText" presStyleLbl="conFgAcc1" presStyleIdx="1" presStyleCnt="9">
        <dgm:presLayoutVars>
          <dgm:bulletEnabled val="1"/>
        </dgm:presLayoutVars>
      </dgm:prSet>
      <dgm:spPr/>
    </dgm:pt>
    <dgm:pt modelId="{651D4933-AEDC-4D62-BAEE-DA0BCCE9DACF}" type="pres">
      <dgm:prSet presAssocID="{4F4214E3-1337-4BB9-9D7D-47390B87CDD2}" presName="spaceBetweenRectangles" presStyleCnt="0"/>
      <dgm:spPr/>
    </dgm:pt>
    <dgm:pt modelId="{0422C4DB-126F-4A1B-9BC2-987888C4B2EF}" type="pres">
      <dgm:prSet presAssocID="{7A6170A0-14E5-499A-99C4-ED53D6D9EEE6}" presName="parentLin" presStyleCnt="0"/>
      <dgm:spPr/>
    </dgm:pt>
    <dgm:pt modelId="{4A0CFFEA-1584-43A3-B42E-1C0F89462329}" type="pres">
      <dgm:prSet presAssocID="{7A6170A0-14E5-499A-99C4-ED53D6D9EEE6}" presName="parentLeftMargin" presStyleLbl="node1" presStyleIdx="1" presStyleCnt="9"/>
      <dgm:spPr/>
    </dgm:pt>
    <dgm:pt modelId="{9C7476C0-093A-411B-B403-C030576AD46F}" type="pres">
      <dgm:prSet presAssocID="{7A6170A0-14E5-499A-99C4-ED53D6D9EEE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95FDB443-B057-4C2E-86F0-1F96C542FDB5}" type="pres">
      <dgm:prSet presAssocID="{7A6170A0-14E5-499A-99C4-ED53D6D9EEE6}" presName="negativeSpace" presStyleCnt="0"/>
      <dgm:spPr/>
    </dgm:pt>
    <dgm:pt modelId="{AFE274BA-AFE9-47FD-8F38-6873B8EE4A76}" type="pres">
      <dgm:prSet presAssocID="{7A6170A0-14E5-499A-99C4-ED53D6D9EEE6}" presName="childText" presStyleLbl="conFgAcc1" presStyleIdx="2" presStyleCnt="9">
        <dgm:presLayoutVars>
          <dgm:bulletEnabled val="1"/>
        </dgm:presLayoutVars>
      </dgm:prSet>
      <dgm:spPr/>
    </dgm:pt>
    <dgm:pt modelId="{35F04CBD-70A5-4573-A5EE-12D094CB2036}" type="pres">
      <dgm:prSet presAssocID="{EDF07AB6-103A-4393-968B-BB9C7A950098}" presName="spaceBetweenRectangles" presStyleCnt="0"/>
      <dgm:spPr/>
    </dgm:pt>
    <dgm:pt modelId="{E37371B2-4336-4C9F-B1DA-81D0DA467D77}" type="pres">
      <dgm:prSet presAssocID="{2C77B128-EA26-49E6-88F9-E9FBCAA3A61D}" presName="parentLin" presStyleCnt="0"/>
      <dgm:spPr/>
    </dgm:pt>
    <dgm:pt modelId="{D57C2251-46C3-40CF-A23E-B7CC9245A50A}" type="pres">
      <dgm:prSet presAssocID="{2C77B128-EA26-49E6-88F9-E9FBCAA3A61D}" presName="parentLeftMargin" presStyleLbl="node1" presStyleIdx="2" presStyleCnt="9"/>
      <dgm:spPr/>
    </dgm:pt>
    <dgm:pt modelId="{170DE394-6C4F-4C09-B119-0910362E0669}" type="pres">
      <dgm:prSet presAssocID="{2C77B128-EA26-49E6-88F9-E9FBCAA3A61D}" presName="parentText" presStyleLbl="node1" presStyleIdx="3" presStyleCnt="9" custLinFactNeighborY="-2511">
        <dgm:presLayoutVars>
          <dgm:chMax val="0"/>
          <dgm:bulletEnabled val="1"/>
        </dgm:presLayoutVars>
      </dgm:prSet>
      <dgm:spPr/>
    </dgm:pt>
    <dgm:pt modelId="{6F9A6523-39D3-49E6-BE71-90EC653D8C75}" type="pres">
      <dgm:prSet presAssocID="{2C77B128-EA26-49E6-88F9-E9FBCAA3A61D}" presName="negativeSpace" presStyleCnt="0"/>
      <dgm:spPr/>
    </dgm:pt>
    <dgm:pt modelId="{DA6EC800-4A5E-4433-B1BD-149B73673078}" type="pres">
      <dgm:prSet presAssocID="{2C77B128-EA26-49E6-88F9-E9FBCAA3A61D}" presName="childText" presStyleLbl="conFgAcc1" presStyleIdx="3" presStyleCnt="9">
        <dgm:presLayoutVars>
          <dgm:bulletEnabled val="1"/>
        </dgm:presLayoutVars>
      </dgm:prSet>
      <dgm:spPr/>
    </dgm:pt>
    <dgm:pt modelId="{F27338F8-BE83-42C1-BF94-69530EA418E8}" type="pres">
      <dgm:prSet presAssocID="{8B174559-956E-42FE-92DC-5978D2930E79}" presName="spaceBetweenRectangles" presStyleCnt="0"/>
      <dgm:spPr/>
    </dgm:pt>
    <dgm:pt modelId="{F6E9E715-2CDF-40A5-9C59-ADF2932B97F6}" type="pres">
      <dgm:prSet presAssocID="{BA552BBE-015D-4071-A1EC-8B9882E94C65}" presName="parentLin" presStyleCnt="0"/>
      <dgm:spPr/>
    </dgm:pt>
    <dgm:pt modelId="{3F464897-28F5-410E-9696-43F706A9FBE4}" type="pres">
      <dgm:prSet presAssocID="{BA552BBE-015D-4071-A1EC-8B9882E94C65}" presName="parentLeftMargin" presStyleLbl="node1" presStyleIdx="3" presStyleCnt="9"/>
      <dgm:spPr/>
    </dgm:pt>
    <dgm:pt modelId="{F041AEE6-7F0C-429F-A5D3-905F776C7E70}" type="pres">
      <dgm:prSet presAssocID="{BA552BBE-015D-4071-A1EC-8B9882E94C6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F217867-A03D-4A8B-964D-8572C2F7D647}" type="pres">
      <dgm:prSet presAssocID="{BA552BBE-015D-4071-A1EC-8B9882E94C65}" presName="negativeSpace" presStyleCnt="0"/>
      <dgm:spPr/>
    </dgm:pt>
    <dgm:pt modelId="{342FEC3C-0F30-4065-BD27-3AF9C6FE50CB}" type="pres">
      <dgm:prSet presAssocID="{BA552BBE-015D-4071-A1EC-8B9882E94C65}" presName="childText" presStyleLbl="conFgAcc1" presStyleIdx="4" presStyleCnt="9">
        <dgm:presLayoutVars>
          <dgm:bulletEnabled val="1"/>
        </dgm:presLayoutVars>
      </dgm:prSet>
      <dgm:spPr/>
    </dgm:pt>
    <dgm:pt modelId="{13873FC4-CB6C-4F26-9E67-056A037B1112}" type="pres">
      <dgm:prSet presAssocID="{2CE3A710-89EC-4FF7-941D-D9EA1BA840B8}" presName="spaceBetweenRectangles" presStyleCnt="0"/>
      <dgm:spPr/>
    </dgm:pt>
    <dgm:pt modelId="{136AB654-68C2-49FB-A78D-1C0FCCD65422}" type="pres">
      <dgm:prSet presAssocID="{BE389E6E-73D1-4A47-B1DB-DA0B8F111C91}" presName="parentLin" presStyleCnt="0"/>
      <dgm:spPr/>
    </dgm:pt>
    <dgm:pt modelId="{F85E137B-B287-49D5-AB7C-5E21EFE425F5}" type="pres">
      <dgm:prSet presAssocID="{BE389E6E-73D1-4A47-B1DB-DA0B8F111C91}" presName="parentLeftMargin" presStyleLbl="node1" presStyleIdx="4" presStyleCnt="9"/>
      <dgm:spPr/>
    </dgm:pt>
    <dgm:pt modelId="{875FEDC5-8EE7-4749-BA84-B55728C6F936}" type="pres">
      <dgm:prSet presAssocID="{BE389E6E-73D1-4A47-B1DB-DA0B8F111C91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6D1A4AC-0957-4D3F-A883-EA0329E0D041}" type="pres">
      <dgm:prSet presAssocID="{BE389E6E-73D1-4A47-B1DB-DA0B8F111C91}" presName="negativeSpace" presStyleCnt="0"/>
      <dgm:spPr/>
    </dgm:pt>
    <dgm:pt modelId="{7D48F86F-0E40-40D0-BC36-F3E421836F75}" type="pres">
      <dgm:prSet presAssocID="{BE389E6E-73D1-4A47-B1DB-DA0B8F111C91}" presName="childText" presStyleLbl="conFgAcc1" presStyleIdx="5" presStyleCnt="9">
        <dgm:presLayoutVars>
          <dgm:bulletEnabled val="1"/>
        </dgm:presLayoutVars>
      </dgm:prSet>
      <dgm:spPr/>
    </dgm:pt>
    <dgm:pt modelId="{41891581-05B5-4FDB-AE4C-DD9CD6D6D6A6}" type="pres">
      <dgm:prSet presAssocID="{B326B234-767E-4F95-96B5-B94713CF45C2}" presName="spaceBetweenRectangles" presStyleCnt="0"/>
      <dgm:spPr/>
    </dgm:pt>
    <dgm:pt modelId="{2A4B1BAD-3939-4328-AA16-A8B484CFA8E7}" type="pres">
      <dgm:prSet presAssocID="{41FEC05A-C83F-4BCB-8107-7E8C776E2C8A}" presName="parentLin" presStyleCnt="0"/>
      <dgm:spPr/>
    </dgm:pt>
    <dgm:pt modelId="{F0D465D3-C3D0-40AA-9F3F-04C111D2A3DB}" type="pres">
      <dgm:prSet presAssocID="{41FEC05A-C83F-4BCB-8107-7E8C776E2C8A}" presName="parentLeftMargin" presStyleLbl="node1" presStyleIdx="5" presStyleCnt="9"/>
      <dgm:spPr/>
    </dgm:pt>
    <dgm:pt modelId="{79CC7473-FEB6-4D48-86CE-3DDF7BE64505}" type="pres">
      <dgm:prSet presAssocID="{41FEC05A-C83F-4BCB-8107-7E8C776E2C8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01B7095-EF0A-4F48-8ADA-DA2F5E440C82}" type="pres">
      <dgm:prSet presAssocID="{41FEC05A-C83F-4BCB-8107-7E8C776E2C8A}" presName="negativeSpace" presStyleCnt="0"/>
      <dgm:spPr/>
    </dgm:pt>
    <dgm:pt modelId="{C6C783DB-3550-412C-B9F3-82F28221DFB8}" type="pres">
      <dgm:prSet presAssocID="{41FEC05A-C83F-4BCB-8107-7E8C776E2C8A}" presName="childText" presStyleLbl="conFgAcc1" presStyleIdx="6" presStyleCnt="9">
        <dgm:presLayoutVars>
          <dgm:bulletEnabled val="1"/>
        </dgm:presLayoutVars>
      </dgm:prSet>
      <dgm:spPr/>
    </dgm:pt>
    <dgm:pt modelId="{E11DA672-CEC8-4B72-BF0D-570F67A15C20}" type="pres">
      <dgm:prSet presAssocID="{ECF41E15-9E23-4758-B42B-4475C47AB803}" presName="spaceBetweenRectangles" presStyleCnt="0"/>
      <dgm:spPr/>
    </dgm:pt>
    <dgm:pt modelId="{EFAFA99A-8A9F-4B0C-88C3-47EF0961A828}" type="pres">
      <dgm:prSet presAssocID="{785184EA-3FEF-4E71-9401-9B29C47507B2}" presName="parentLin" presStyleCnt="0"/>
      <dgm:spPr/>
    </dgm:pt>
    <dgm:pt modelId="{761D6CCF-E163-4837-8256-C52E2C9B9A66}" type="pres">
      <dgm:prSet presAssocID="{785184EA-3FEF-4E71-9401-9B29C47507B2}" presName="parentLeftMargin" presStyleLbl="node1" presStyleIdx="6" presStyleCnt="9"/>
      <dgm:spPr/>
    </dgm:pt>
    <dgm:pt modelId="{D735A9A2-A56D-4C94-8892-8343D5C17A56}" type="pres">
      <dgm:prSet presAssocID="{785184EA-3FEF-4E71-9401-9B29C47507B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D809F6D-CD7E-4233-A800-8ADF1363CAD2}" type="pres">
      <dgm:prSet presAssocID="{785184EA-3FEF-4E71-9401-9B29C47507B2}" presName="negativeSpace" presStyleCnt="0"/>
      <dgm:spPr/>
    </dgm:pt>
    <dgm:pt modelId="{65A5C3E1-CDEA-4947-9CC3-DAB20DD755E0}" type="pres">
      <dgm:prSet presAssocID="{785184EA-3FEF-4E71-9401-9B29C47507B2}" presName="childText" presStyleLbl="conFgAcc1" presStyleIdx="7" presStyleCnt="9">
        <dgm:presLayoutVars>
          <dgm:bulletEnabled val="1"/>
        </dgm:presLayoutVars>
      </dgm:prSet>
      <dgm:spPr/>
    </dgm:pt>
    <dgm:pt modelId="{2F91460B-1333-438D-8612-1587D4E2A802}" type="pres">
      <dgm:prSet presAssocID="{B68F23EC-1DDE-4F1C-A4F7-5A12D805591B}" presName="spaceBetweenRectangles" presStyleCnt="0"/>
      <dgm:spPr/>
    </dgm:pt>
    <dgm:pt modelId="{142E7BB9-7FFB-45AA-A875-C9391EFBA5BE}" type="pres">
      <dgm:prSet presAssocID="{720065ED-0D62-45C2-BCF4-F55327935433}" presName="parentLin" presStyleCnt="0"/>
      <dgm:spPr/>
    </dgm:pt>
    <dgm:pt modelId="{A72A0D5A-E2B0-4E2B-8082-6500DEE87CF1}" type="pres">
      <dgm:prSet presAssocID="{720065ED-0D62-45C2-BCF4-F55327935433}" presName="parentLeftMargin" presStyleLbl="node1" presStyleIdx="7" presStyleCnt="9"/>
      <dgm:spPr/>
    </dgm:pt>
    <dgm:pt modelId="{D4C6032C-C08A-4563-8CFE-D14E1211E592}" type="pres">
      <dgm:prSet presAssocID="{720065ED-0D62-45C2-BCF4-F55327935433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A941A797-C09E-4E08-B46C-DAC719D195C9}" type="pres">
      <dgm:prSet presAssocID="{720065ED-0D62-45C2-BCF4-F55327935433}" presName="negativeSpace" presStyleCnt="0"/>
      <dgm:spPr/>
    </dgm:pt>
    <dgm:pt modelId="{8A5EDE72-276F-4529-9BE1-C537D954EE58}" type="pres">
      <dgm:prSet presAssocID="{720065ED-0D62-45C2-BCF4-F5532793543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AAEF21B-ED79-4CCC-AC38-23E15F365A2F}" srcId="{8F05ADCE-D0F6-422E-A242-6577D6EE78C3}" destId="{41FEC05A-C83F-4BCB-8107-7E8C776E2C8A}" srcOrd="6" destOrd="0" parTransId="{E284F233-DE11-4E1A-AA81-7917FE1772BC}" sibTransId="{ECF41E15-9E23-4758-B42B-4475C47AB803}"/>
    <dgm:cxn modelId="{4BC6C425-8091-4056-889A-8264A155E215}" type="presOf" srcId="{38274475-A7C9-4C34-8FC2-507B3F195890}" destId="{082FBE13-29D9-406C-BBA2-30E2D89AF901}" srcOrd="0" destOrd="0" presId="urn:microsoft.com/office/officeart/2005/8/layout/list1"/>
    <dgm:cxn modelId="{A3CF0E28-A647-4E70-A181-DD4FDCD88AB7}" type="presOf" srcId="{88C0B07B-8D93-4510-BECF-06FB94408D28}" destId="{88AB7A23-D7D4-4061-B404-36364C057BFA}" srcOrd="1" destOrd="0" presId="urn:microsoft.com/office/officeart/2005/8/layout/list1"/>
    <dgm:cxn modelId="{4CCE8534-A9E8-4B37-BCB4-487C3B08BA13}" type="presOf" srcId="{720065ED-0D62-45C2-BCF4-F55327935433}" destId="{A72A0D5A-E2B0-4E2B-8082-6500DEE87CF1}" srcOrd="0" destOrd="0" presId="urn:microsoft.com/office/officeart/2005/8/layout/list1"/>
    <dgm:cxn modelId="{C3E7593B-021E-42D7-AAED-7687A889FB96}" srcId="{8F05ADCE-D0F6-422E-A242-6577D6EE78C3}" destId="{BA552BBE-015D-4071-A1EC-8B9882E94C65}" srcOrd="4" destOrd="0" parTransId="{EA4EEF3C-0516-4F2F-8505-ED794E3B8A44}" sibTransId="{2CE3A710-89EC-4FF7-941D-D9EA1BA840B8}"/>
    <dgm:cxn modelId="{A82FA63B-7D99-4521-A768-FE600F74D8F8}" srcId="{8F05ADCE-D0F6-422E-A242-6577D6EE78C3}" destId="{88C0B07B-8D93-4510-BECF-06FB94408D28}" srcOrd="1" destOrd="0" parTransId="{38752091-D3D9-4DBF-BC90-37B67D612627}" sibTransId="{4F4214E3-1337-4BB9-9D7D-47390B87CDD2}"/>
    <dgm:cxn modelId="{AA54245B-28A7-4FD4-AE46-B834A1DD0092}" type="presOf" srcId="{BE389E6E-73D1-4A47-B1DB-DA0B8F111C91}" destId="{875FEDC5-8EE7-4749-BA84-B55728C6F936}" srcOrd="1" destOrd="0" presId="urn:microsoft.com/office/officeart/2005/8/layout/list1"/>
    <dgm:cxn modelId="{8B819541-B5F3-404A-8554-9B217CD538DA}" type="presOf" srcId="{7A6170A0-14E5-499A-99C4-ED53D6D9EEE6}" destId="{9C7476C0-093A-411B-B403-C030576AD46F}" srcOrd="1" destOrd="0" presId="urn:microsoft.com/office/officeart/2005/8/layout/list1"/>
    <dgm:cxn modelId="{5928FA48-DDA6-402E-9B9D-29AD1EB41C05}" srcId="{8F05ADCE-D0F6-422E-A242-6577D6EE78C3}" destId="{7A6170A0-14E5-499A-99C4-ED53D6D9EEE6}" srcOrd="2" destOrd="0" parTransId="{9C1A49BD-05C8-478C-AC68-B1A570983452}" sibTransId="{EDF07AB6-103A-4393-968B-BB9C7A950098}"/>
    <dgm:cxn modelId="{FEDA3F4B-6DD9-4AE3-9661-EF6913E935BA}" srcId="{8F05ADCE-D0F6-422E-A242-6577D6EE78C3}" destId="{720065ED-0D62-45C2-BCF4-F55327935433}" srcOrd="8" destOrd="0" parTransId="{325F6B1A-972D-4A37-9D53-61695EF593BB}" sibTransId="{2A5B26F9-3A79-49A9-89AB-CD7E05AF789C}"/>
    <dgm:cxn modelId="{DB63E84D-98D6-4639-9ED3-32BBADE050AA}" srcId="{8F05ADCE-D0F6-422E-A242-6577D6EE78C3}" destId="{38274475-A7C9-4C34-8FC2-507B3F195890}" srcOrd="0" destOrd="0" parTransId="{7512AAB8-3C73-46B6-AFB1-AD6BD13D172D}" sibTransId="{0EF55E00-0F8E-49D0-9C81-37CD9F57F2C9}"/>
    <dgm:cxn modelId="{B0666C70-CBFB-43E6-A1D2-5B961D640BDC}" type="presOf" srcId="{BA552BBE-015D-4071-A1EC-8B9882E94C65}" destId="{3F464897-28F5-410E-9696-43F706A9FBE4}" srcOrd="0" destOrd="0" presId="urn:microsoft.com/office/officeart/2005/8/layout/list1"/>
    <dgm:cxn modelId="{48B69B59-D2A0-47BF-896A-F3BB2226734D}" type="presOf" srcId="{7A6170A0-14E5-499A-99C4-ED53D6D9EEE6}" destId="{4A0CFFEA-1584-43A3-B42E-1C0F89462329}" srcOrd="0" destOrd="0" presId="urn:microsoft.com/office/officeart/2005/8/layout/list1"/>
    <dgm:cxn modelId="{CB5E667B-C042-4B8A-9D81-3DBE3C10B900}" type="presOf" srcId="{41FEC05A-C83F-4BCB-8107-7E8C776E2C8A}" destId="{F0D465D3-C3D0-40AA-9F3F-04C111D2A3DB}" srcOrd="0" destOrd="0" presId="urn:microsoft.com/office/officeart/2005/8/layout/list1"/>
    <dgm:cxn modelId="{E8225184-9446-40E6-B503-8D53A4554C94}" type="presOf" srcId="{720065ED-0D62-45C2-BCF4-F55327935433}" destId="{D4C6032C-C08A-4563-8CFE-D14E1211E592}" srcOrd="1" destOrd="0" presId="urn:microsoft.com/office/officeart/2005/8/layout/list1"/>
    <dgm:cxn modelId="{0A221785-3E01-4DD6-A1AB-3F611A27F0DA}" type="presOf" srcId="{785184EA-3FEF-4E71-9401-9B29C47507B2}" destId="{D735A9A2-A56D-4C94-8892-8343D5C17A56}" srcOrd="1" destOrd="0" presId="urn:microsoft.com/office/officeart/2005/8/layout/list1"/>
    <dgm:cxn modelId="{D8BD1E86-F4BC-4F3F-B399-3A231A4BADA9}" type="presOf" srcId="{38274475-A7C9-4C34-8FC2-507B3F195890}" destId="{0EA2069B-3659-4929-8E8C-525B8015012F}" srcOrd="1" destOrd="0" presId="urn:microsoft.com/office/officeart/2005/8/layout/list1"/>
    <dgm:cxn modelId="{B228AF88-DA98-4961-9D78-9E8AB80A4023}" type="presOf" srcId="{2C77B128-EA26-49E6-88F9-E9FBCAA3A61D}" destId="{170DE394-6C4F-4C09-B119-0910362E0669}" srcOrd="1" destOrd="0" presId="urn:microsoft.com/office/officeart/2005/8/layout/list1"/>
    <dgm:cxn modelId="{2EC1A09A-DA5F-43CC-9A5F-25C5FB963484}" type="presOf" srcId="{BE389E6E-73D1-4A47-B1DB-DA0B8F111C91}" destId="{F85E137B-B287-49D5-AB7C-5E21EFE425F5}" srcOrd="0" destOrd="0" presId="urn:microsoft.com/office/officeart/2005/8/layout/list1"/>
    <dgm:cxn modelId="{3835139E-9288-4CDF-B23E-B3CAA2D3632C}" type="presOf" srcId="{2C77B128-EA26-49E6-88F9-E9FBCAA3A61D}" destId="{D57C2251-46C3-40CF-A23E-B7CC9245A50A}" srcOrd="0" destOrd="0" presId="urn:microsoft.com/office/officeart/2005/8/layout/list1"/>
    <dgm:cxn modelId="{92CDA7A0-7924-47AB-93FA-835ACA036D9A}" type="presOf" srcId="{BA552BBE-015D-4071-A1EC-8B9882E94C65}" destId="{F041AEE6-7F0C-429F-A5D3-905F776C7E70}" srcOrd="1" destOrd="0" presId="urn:microsoft.com/office/officeart/2005/8/layout/list1"/>
    <dgm:cxn modelId="{75E837A7-33DA-417A-9522-8F03C5A5EE43}" type="presOf" srcId="{8F05ADCE-D0F6-422E-A242-6577D6EE78C3}" destId="{A562B768-F65B-4711-87A3-AF602F51F512}" srcOrd="0" destOrd="0" presId="urn:microsoft.com/office/officeart/2005/8/layout/list1"/>
    <dgm:cxn modelId="{0D7D49DB-1026-4146-985C-6B1739BD737C}" type="presOf" srcId="{785184EA-3FEF-4E71-9401-9B29C47507B2}" destId="{761D6CCF-E163-4837-8256-C52E2C9B9A66}" srcOrd="0" destOrd="0" presId="urn:microsoft.com/office/officeart/2005/8/layout/list1"/>
    <dgm:cxn modelId="{79BFB3DE-26ED-4ACF-B6FF-2A2B3E7A0386}" srcId="{8F05ADCE-D0F6-422E-A242-6577D6EE78C3}" destId="{2C77B128-EA26-49E6-88F9-E9FBCAA3A61D}" srcOrd="3" destOrd="0" parTransId="{B62DDBC7-1E9E-40F3-83FE-E036E103F863}" sibTransId="{8B174559-956E-42FE-92DC-5978D2930E79}"/>
    <dgm:cxn modelId="{95E7AEE8-8AFB-4D3C-91EA-9295737303B2}" srcId="{8F05ADCE-D0F6-422E-A242-6577D6EE78C3}" destId="{785184EA-3FEF-4E71-9401-9B29C47507B2}" srcOrd="7" destOrd="0" parTransId="{55A2EA28-E1F5-42A5-8520-F8FDB7D462E4}" sibTransId="{B68F23EC-1DDE-4F1C-A4F7-5A12D805591B}"/>
    <dgm:cxn modelId="{DBE2A7F1-39EC-455E-A5B5-1BF9F775ECC7}" type="presOf" srcId="{41FEC05A-C83F-4BCB-8107-7E8C776E2C8A}" destId="{79CC7473-FEB6-4D48-86CE-3DDF7BE64505}" srcOrd="1" destOrd="0" presId="urn:microsoft.com/office/officeart/2005/8/layout/list1"/>
    <dgm:cxn modelId="{C65CF7F2-132C-4E19-8EA1-B445DBF39C4C}" type="presOf" srcId="{88C0B07B-8D93-4510-BECF-06FB94408D28}" destId="{2F0F0828-087E-496A-8DC2-B8B41A1E2135}" srcOrd="0" destOrd="0" presId="urn:microsoft.com/office/officeart/2005/8/layout/list1"/>
    <dgm:cxn modelId="{E62AE5F5-9421-48EE-8263-EDE21ED5B7FD}" srcId="{8F05ADCE-D0F6-422E-A242-6577D6EE78C3}" destId="{BE389E6E-73D1-4A47-B1DB-DA0B8F111C91}" srcOrd="5" destOrd="0" parTransId="{7FB4FD9C-213C-4D0F-81DE-2381B9830ECE}" sibTransId="{B326B234-767E-4F95-96B5-B94713CF45C2}"/>
    <dgm:cxn modelId="{01AFEF07-D058-423D-806F-3F57F2B3D722}" type="presParOf" srcId="{A562B768-F65B-4711-87A3-AF602F51F512}" destId="{6324B276-1032-45FF-9068-65F91FAE03D5}" srcOrd="0" destOrd="0" presId="urn:microsoft.com/office/officeart/2005/8/layout/list1"/>
    <dgm:cxn modelId="{AADFF25D-6769-4797-BB36-F50E79D70FA6}" type="presParOf" srcId="{6324B276-1032-45FF-9068-65F91FAE03D5}" destId="{082FBE13-29D9-406C-BBA2-30E2D89AF901}" srcOrd="0" destOrd="0" presId="urn:microsoft.com/office/officeart/2005/8/layout/list1"/>
    <dgm:cxn modelId="{6C6815F7-A0DF-4A48-A5BB-FB18902CD869}" type="presParOf" srcId="{6324B276-1032-45FF-9068-65F91FAE03D5}" destId="{0EA2069B-3659-4929-8E8C-525B8015012F}" srcOrd="1" destOrd="0" presId="urn:microsoft.com/office/officeart/2005/8/layout/list1"/>
    <dgm:cxn modelId="{48B7A86F-97C5-4371-A43E-1C4172DC74B6}" type="presParOf" srcId="{A562B768-F65B-4711-87A3-AF602F51F512}" destId="{C378BDE7-F81C-4B94-9131-9BBD584D4D36}" srcOrd="1" destOrd="0" presId="urn:microsoft.com/office/officeart/2005/8/layout/list1"/>
    <dgm:cxn modelId="{1E8EC19C-411F-4804-9908-37A814C2DFE2}" type="presParOf" srcId="{A562B768-F65B-4711-87A3-AF602F51F512}" destId="{DCB64462-C54F-4F86-8F6D-7F6FEEF1E1BD}" srcOrd="2" destOrd="0" presId="urn:microsoft.com/office/officeart/2005/8/layout/list1"/>
    <dgm:cxn modelId="{64E76782-5E25-4313-BC4E-ECF56511E1EC}" type="presParOf" srcId="{A562B768-F65B-4711-87A3-AF602F51F512}" destId="{883FAB04-01BB-46C7-B825-B7DE62A168B8}" srcOrd="3" destOrd="0" presId="urn:microsoft.com/office/officeart/2005/8/layout/list1"/>
    <dgm:cxn modelId="{1C1563CB-BC5D-48A9-B231-B89ED3D47D57}" type="presParOf" srcId="{A562B768-F65B-4711-87A3-AF602F51F512}" destId="{BE91F7B9-F6FE-4C1E-A0DD-4D1573600D77}" srcOrd="4" destOrd="0" presId="urn:microsoft.com/office/officeart/2005/8/layout/list1"/>
    <dgm:cxn modelId="{2FD5571E-C7AD-4527-B1D8-E3B3F5692B70}" type="presParOf" srcId="{BE91F7B9-F6FE-4C1E-A0DD-4D1573600D77}" destId="{2F0F0828-087E-496A-8DC2-B8B41A1E2135}" srcOrd="0" destOrd="0" presId="urn:microsoft.com/office/officeart/2005/8/layout/list1"/>
    <dgm:cxn modelId="{A19479B2-D915-45F3-BB19-C2D6745577A9}" type="presParOf" srcId="{BE91F7B9-F6FE-4C1E-A0DD-4D1573600D77}" destId="{88AB7A23-D7D4-4061-B404-36364C057BFA}" srcOrd="1" destOrd="0" presId="urn:microsoft.com/office/officeart/2005/8/layout/list1"/>
    <dgm:cxn modelId="{ACA6D27F-EEB2-43E3-8BE1-0F62CEC8EDD8}" type="presParOf" srcId="{A562B768-F65B-4711-87A3-AF602F51F512}" destId="{A7CD9565-0BDC-4DAA-9291-EDC1DE1794F6}" srcOrd="5" destOrd="0" presId="urn:microsoft.com/office/officeart/2005/8/layout/list1"/>
    <dgm:cxn modelId="{3A6BE4CC-1FC9-4EF9-A5D0-877C47136CF8}" type="presParOf" srcId="{A562B768-F65B-4711-87A3-AF602F51F512}" destId="{8387AD6A-4F27-4B95-A562-1683FBF649FF}" srcOrd="6" destOrd="0" presId="urn:microsoft.com/office/officeart/2005/8/layout/list1"/>
    <dgm:cxn modelId="{DD2CADF4-862C-4E4C-A994-B456583FD4E5}" type="presParOf" srcId="{A562B768-F65B-4711-87A3-AF602F51F512}" destId="{651D4933-AEDC-4D62-BAEE-DA0BCCE9DACF}" srcOrd="7" destOrd="0" presId="urn:microsoft.com/office/officeart/2005/8/layout/list1"/>
    <dgm:cxn modelId="{2D19B4C2-722C-4219-B8C8-ABE5F2613B29}" type="presParOf" srcId="{A562B768-F65B-4711-87A3-AF602F51F512}" destId="{0422C4DB-126F-4A1B-9BC2-987888C4B2EF}" srcOrd="8" destOrd="0" presId="urn:microsoft.com/office/officeart/2005/8/layout/list1"/>
    <dgm:cxn modelId="{035DE021-9743-44B1-ABDD-EF20C7CD6B44}" type="presParOf" srcId="{0422C4DB-126F-4A1B-9BC2-987888C4B2EF}" destId="{4A0CFFEA-1584-43A3-B42E-1C0F89462329}" srcOrd="0" destOrd="0" presId="urn:microsoft.com/office/officeart/2005/8/layout/list1"/>
    <dgm:cxn modelId="{B71ADA20-F8BA-4C63-9685-EE74948EFDC0}" type="presParOf" srcId="{0422C4DB-126F-4A1B-9BC2-987888C4B2EF}" destId="{9C7476C0-093A-411B-B403-C030576AD46F}" srcOrd="1" destOrd="0" presId="urn:microsoft.com/office/officeart/2005/8/layout/list1"/>
    <dgm:cxn modelId="{BC8D9F91-FFD0-4696-AD25-93A1EBFB986C}" type="presParOf" srcId="{A562B768-F65B-4711-87A3-AF602F51F512}" destId="{95FDB443-B057-4C2E-86F0-1F96C542FDB5}" srcOrd="9" destOrd="0" presId="urn:microsoft.com/office/officeart/2005/8/layout/list1"/>
    <dgm:cxn modelId="{475AA7AB-3261-4700-9C1F-2F52FAFA5132}" type="presParOf" srcId="{A562B768-F65B-4711-87A3-AF602F51F512}" destId="{AFE274BA-AFE9-47FD-8F38-6873B8EE4A76}" srcOrd="10" destOrd="0" presId="urn:microsoft.com/office/officeart/2005/8/layout/list1"/>
    <dgm:cxn modelId="{7F62A874-CFD8-434E-B85D-6F86AE04D241}" type="presParOf" srcId="{A562B768-F65B-4711-87A3-AF602F51F512}" destId="{35F04CBD-70A5-4573-A5EE-12D094CB2036}" srcOrd="11" destOrd="0" presId="urn:microsoft.com/office/officeart/2005/8/layout/list1"/>
    <dgm:cxn modelId="{6375FE5B-1B23-4AA7-8898-7A3A53F92640}" type="presParOf" srcId="{A562B768-F65B-4711-87A3-AF602F51F512}" destId="{E37371B2-4336-4C9F-B1DA-81D0DA467D77}" srcOrd="12" destOrd="0" presId="urn:microsoft.com/office/officeart/2005/8/layout/list1"/>
    <dgm:cxn modelId="{9ED39A4F-FE2E-49DF-AB80-D793ED8913CE}" type="presParOf" srcId="{E37371B2-4336-4C9F-B1DA-81D0DA467D77}" destId="{D57C2251-46C3-40CF-A23E-B7CC9245A50A}" srcOrd="0" destOrd="0" presId="urn:microsoft.com/office/officeart/2005/8/layout/list1"/>
    <dgm:cxn modelId="{251CA882-23AE-4225-B538-56ADD489D9F2}" type="presParOf" srcId="{E37371B2-4336-4C9F-B1DA-81D0DA467D77}" destId="{170DE394-6C4F-4C09-B119-0910362E0669}" srcOrd="1" destOrd="0" presId="urn:microsoft.com/office/officeart/2005/8/layout/list1"/>
    <dgm:cxn modelId="{F95154AB-FD43-4554-B4C2-05A517642209}" type="presParOf" srcId="{A562B768-F65B-4711-87A3-AF602F51F512}" destId="{6F9A6523-39D3-49E6-BE71-90EC653D8C75}" srcOrd="13" destOrd="0" presId="urn:microsoft.com/office/officeart/2005/8/layout/list1"/>
    <dgm:cxn modelId="{FA45E564-49F1-482B-9F86-27211B227102}" type="presParOf" srcId="{A562B768-F65B-4711-87A3-AF602F51F512}" destId="{DA6EC800-4A5E-4433-B1BD-149B73673078}" srcOrd="14" destOrd="0" presId="urn:microsoft.com/office/officeart/2005/8/layout/list1"/>
    <dgm:cxn modelId="{A3456AE4-7C2B-4F14-8C7F-05582D910226}" type="presParOf" srcId="{A562B768-F65B-4711-87A3-AF602F51F512}" destId="{F27338F8-BE83-42C1-BF94-69530EA418E8}" srcOrd="15" destOrd="0" presId="urn:microsoft.com/office/officeart/2005/8/layout/list1"/>
    <dgm:cxn modelId="{F776EBDA-EEFD-47B9-9CBA-912998D16180}" type="presParOf" srcId="{A562B768-F65B-4711-87A3-AF602F51F512}" destId="{F6E9E715-2CDF-40A5-9C59-ADF2932B97F6}" srcOrd="16" destOrd="0" presId="urn:microsoft.com/office/officeart/2005/8/layout/list1"/>
    <dgm:cxn modelId="{27BA3CA2-87AB-4EED-A363-6C29EF3AD9D9}" type="presParOf" srcId="{F6E9E715-2CDF-40A5-9C59-ADF2932B97F6}" destId="{3F464897-28F5-410E-9696-43F706A9FBE4}" srcOrd="0" destOrd="0" presId="urn:microsoft.com/office/officeart/2005/8/layout/list1"/>
    <dgm:cxn modelId="{8E135CC7-3562-4C58-BD26-B3AF9EE96E1A}" type="presParOf" srcId="{F6E9E715-2CDF-40A5-9C59-ADF2932B97F6}" destId="{F041AEE6-7F0C-429F-A5D3-905F776C7E70}" srcOrd="1" destOrd="0" presId="urn:microsoft.com/office/officeart/2005/8/layout/list1"/>
    <dgm:cxn modelId="{52497609-0C88-471C-8263-3EDE99CB28CF}" type="presParOf" srcId="{A562B768-F65B-4711-87A3-AF602F51F512}" destId="{6F217867-A03D-4A8B-964D-8572C2F7D647}" srcOrd="17" destOrd="0" presId="urn:microsoft.com/office/officeart/2005/8/layout/list1"/>
    <dgm:cxn modelId="{C6AD9710-DBFD-4132-8953-1DA2A0083EB9}" type="presParOf" srcId="{A562B768-F65B-4711-87A3-AF602F51F512}" destId="{342FEC3C-0F30-4065-BD27-3AF9C6FE50CB}" srcOrd="18" destOrd="0" presId="urn:microsoft.com/office/officeart/2005/8/layout/list1"/>
    <dgm:cxn modelId="{429F6528-8F85-4267-B44C-003ADB4D7F70}" type="presParOf" srcId="{A562B768-F65B-4711-87A3-AF602F51F512}" destId="{13873FC4-CB6C-4F26-9E67-056A037B1112}" srcOrd="19" destOrd="0" presId="urn:microsoft.com/office/officeart/2005/8/layout/list1"/>
    <dgm:cxn modelId="{25A7876C-B181-45F6-B5CD-4B2FF834A2BA}" type="presParOf" srcId="{A562B768-F65B-4711-87A3-AF602F51F512}" destId="{136AB654-68C2-49FB-A78D-1C0FCCD65422}" srcOrd="20" destOrd="0" presId="urn:microsoft.com/office/officeart/2005/8/layout/list1"/>
    <dgm:cxn modelId="{93C739A0-9C72-4B4F-A16A-DAD485689105}" type="presParOf" srcId="{136AB654-68C2-49FB-A78D-1C0FCCD65422}" destId="{F85E137B-B287-49D5-AB7C-5E21EFE425F5}" srcOrd="0" destOrd="0" presId="urn:microsoft.com/office/officeart/2005/8/layout/list1"/>
    <dgm:cxn modelId="{10769009-3EFB-41E6-A2E2-A978033786AF}" type="presParOf" srcId="{136AB654-68C2-49FB-A78D-1C0FCCD65422}" destId="{875FEDC5-8EE7-4749-BA84-B55728C6F936}" srcOrd="1" destOrd="0" presId="urn:microsoft.com/office/officeart/2005/8/layout/list1"/>
    <dgm:cxn modelId="{2B40A3A8-A926-4FDD-A58C-F9F75794CC81}" type="presParOf" srcId="{A562B768-F65B-4711-87A3-AF602F51F512}" destId="{76D1A4AC-0957-4D3F-A883-EA0329E0D041}" srcOrd="21" destOrd="0" presId="urn:microsoft.com/office/officeart/2005/8/layout/list1"/>
    <dgm:cxn modelId="{E472565C-6C0F-4882-9D00-4BB4133B051E}" type="presParOf" srcId="{A562B768-F65B-4711-87A3-AF602F51F512}" destId="{7D48F86F-0E40-40D0-BC36-F3E421836F75}" srcOrd="22" destOrd="0" presId="urn:microsoft.com/office/officeart/2005/8/layout/list1"/>
    <dgm:cxn modelId="{2E314AFB-C311-421D-8309-5A4CE51214BE}" type="presParOf" srcId="{A562B768-F65B-4711-87A3-AF602F51F512}" destId="{41891581-05B5-4FDB-AE4C-DD9CD6D6D6A6}" srcOrd="23" destOrd="0" presId="urn:microsoft.com/office/officeart/2005/8/layout/list1"/>
    <dgm:cxn modelId="{14329821-5FEF-42F6-A095-103C3190DCDD}" type="presParOf" srcId="{A562B768-F65B-4711-87A3-AF602F51F512}" destId="{2A4B1BAD-3939-4328-AA16-A8B484CFA8E7}" srcOrd="24" destOrd="0" presId="urn:microsoft.com/office/officeart/2005/8/layout/list1"/>
    <dgm:cxn modelId="{A9EF914D-457B-4C5E-8356-52B6056A91A6}" type="presParOf" srcId="{2A4B1BAD-3939-4328-AA16-A8B484CFA8E7}" destId="{F0D465D3-C3D0-40AA-9F3F-04C111D2A3DB}" srcOrd="0" destOrd="0" presId="urn:microsoft.com/office/officeart/2005/8/layout/list1"/>
    <dgm:cxn modelId="{5DE890D5-5AC4-4A74-9652-971473054423}" type="presParOf" srcId="{2A4B1BAD-3939-4328-AA16-A8B484CFA8E7}" destId="{79CC7473-FEB6-4D48-86CE-3DDF7BE64505}" srcOrd="1" destOrd="0" presId="urn:microsoft.com/office/officeart/2005/8/layout/list1"/>
    <dgm:cxn modelId="{7BC86D70-4FCB-4125-AD5A-E92043ADA539}" type="presParOf" srcId="{A562B768-F65B-4711-87A3-AF602F51F512}" destId="{F01B7095-EF0A-4F48-8ADA-DA2F5E440C82}" srcOrd="25" destOrd="0" presId="urn:microsoft.com/office/officeart/2005/8/layout/list1"/>
    <dgm:cxn modelId="{CDD66E03-93EF-4614-88D8-6B043E59038B}" type="presParOf" srcId="{A562B768-F65B-4711-87A3-AF602F51F512}" destId="{C6C783DB-3550-412C-B9F3-82F28221DFB8}" srcOrd="26" destOrd="0" presId="urn:microsoft.com/office/officeart/2005/8/layout/list1"/>
    <dgm:cxn modelId="{55D3AE35-C422-44FA-9A27-5208EFB42DDB}" type="presParOf" srcId="{A562B768-F65B-4711-87A3-AF602F51F512}" destId="{E11DA672-CEC8-4B72-BF0D-570F67A15C20}" srcOrd="27" destOrd="0" presId="urn:microsoft.com/office/officeart/2005/8/layout/list1"/>
    <dgm:cxn modelId="{1C0ABC79-232E-4B42-9BD7-ECB292431127}" type="presParOf" srcId="{A562B768-F65B-4711-87A3-AF602F51F512}" destId="{EFAFA99A-8A9F-4B0C-88C3-47EF0961A828}" srcOrd="28" destOrd="0" presId="urn:microsoft.com/office/officeart/2005/8/layout/list1"/>
    <dgm:cxn modelId="{A4FD425F-D7F8-428E-9A97-5E6E2B8BDA25}" type="presParOf" srcId="{EFAFA99A-8A9F-4B0C-88C3-47EF0961A828}" destId="{761D6CCF-E163-4837-8256-C52E2C9B9A66}" srcOrd="0" destOrd="0" presId="urn:microsoft.com/office/officeart/2005/8/layout/list1"/>
    <dgm:cxn modelId="{59EC69FD-429C-4723-B9A9-47A522582196}" type="presParOf" srcId="{EFAFA99A-8A9F-4B0C-88C3-47EF0961A828}" destId="{D735A9A2-A56D-4C94-8892-8343D5C17A56}" srcOrd="1" destOrd="0" presId="urn:microsoft.com/office/officeart/2005/8/layout/list1"/>
    <dgm:cxn modelId="{025E9F03-A5B5-40F9-BA6F-20724047AA63}" type="presParOf" srcId="{A562B768-F65B-4711-87A3-AF602F51F512}" destId="{AD809F6D-CD7E-4233-A800-8ADF1363CAD2}" srcOrd="29" destOrd="0" presId="urn:microsoft.com/office/officeart/2005/8/layout/list1"/>
    <dgm:cxn modelId="{40B3B873-16F9-42DF-9C2B-F9E0918DE910}" type="presParOf" srcId="{A562B768-F65B-4711-87A3-AF602F51F512}" destId="{65A5C3E1-CDEA-4947-9CC3-DAB20DD755E0}" srcOrd="30" destOrd="0" presId="urn:microsoft.com/office/officeart/2005/8/layout/list1"/>
    <dgm:cxn modelId="{2A9CEC6C-D5DF-4B8F-85E1-83A3C1D95BF7}" type="presParOf" srcId="{A562B768-F65B-4711-87A3-AF602F51F512}" destId="{2F91460B-1333-438D-8612-1587D4E2A802}" srcOrd="31" destOrd="0" presId="urn:microsoft.com/office/officeart/2005/8/layout/list1"/>
    <dgm:cxn modelId="{6829CD35-88C8-4F14-823C-38EE89DADD27}" type="presParOf" srcId="{A562B768-F65B-4711-87A3-AF602F51F512}" destId="{142E7BB9-7FFB-45AA-A875-C9391EFBA5BE}" srcOrd="32" destOrd="0" presId="urn:microsoft.com/office/officeart/2005/8/layout/list1"/>
    <dgm:cxn modelId="{4BB2E447-5890-440E-BFDA-42BD4D19E608}" type="presParOf" srcId="{142E7BB9-7FFB-45AA-A875-C9391EFBA5BE}" destId="{A72A0D5A-E2B0-4E2B-8082-6500DEE87CF1}" srcOrd="0" destOrd="0" presId="urn:microsoft.com/office/officeart/2005/8/layout/list1"/>
    <dgm:cxn modelId="{88C5D21F-7CA8-493A-95F5-35F9CEE7D5E2}" type="presParOf" srcId="{142E7BB9-7FFB-45AA-A875-C9391EFBA5BE}" destId="{D4C6032C-C08A-4563-8CFE-D14E1211E592}" srcOrd="1" destOrd="0" presId="urn:microsoft.com/office/officeart/2005/8/layout/list1"/>
    <dgm:cxn modelId="{25370E5B-E5B2-4F58-8969-4F803AAC0400}" type="presParOf" srcId="{A562B768-F65B-4711-87A3-AF602F51F512}" destId="{A941A797-C09E-4E08-B46C-DAC719D195C9}" srcOrd="33" destOrd="0" presId="urn:microsoft.com/office/officeart/2005/8/layout/list1"/>
    <dgm:cxn modelId="{6341615B-BF1E-45E5-8C94-035231F6A2F7}" type="presParOf" srcId="{A562B768-F65B-4711-87A3-AF602F51F512}" destId="{8A5EDE72-276F-4529-9BE1-C537D954EE58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05ADCE-D0F6-422E-A242-6577D6EE78C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77B128-EA26-49E6-88F9-E9FBCAA3A61D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62DDBC7-1E9E-40F3-83FE-E036E103F863}" type="par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174559-956E-42FE-92DC-5978D2930E79}" type="sib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552BBE-015D-4071-A1EC-8B9882E94C65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4EEF3C-0516-4F2F-8505-ED794E3B8A44}" type="par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E3A710-89EC-4FF7-941D-D9EA1BA840B8}" type="sib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274475-A7C9-4C34-8FC2-507B3F195890}">
      <dgm:prSet phldrT="[Text]"/>
      <dgm:spPr/>
      <dgm:t>
        <a:bodyPr lIns="0" rIns="0"/>
        <a:lstStyle/>
        <a:p>
          <a:pPr algn="just"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F55E00-0F8E-49D0-9C81-37CD9F57F2C9}" type="sib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2AAB8-3C73-46B6-AFB1-AD6BD13D172D}" type="par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E389E6E-73D1-4A47-B1DB-DA0B8F111C91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B4FD9C-213C-4D0F-81DE-2381B9830ECE}" type="parTrans" cxnId="{E62AE5F5-9421-48EE-8263-EDE21ED5B7FD}">
      <dgm:prSet/>
      <dgm:spPr/>
      <dgm:t>
        <a:bodyPr/>
        <a:lstStyle/>
        <a:p>
          <a:endParaRPr lang="en-US"/>
        </a:p>
      </dgm:t>
    </dgm:pt>
    <dgm:pt modelId="{B326B234-767E-4F95-96B5-B94713CF45C2}" type="sibTrans" cxnId="{E62AE5F5-9421-48EE-8263-EDE21ED5B7FD}">
      <dgm:prSet/>
      <dgm:spPr/>
      <dgm:t>
        <a:bodyPr/>
        <a:lstStyle/>
        <a:p>
          <a:endParaRPr lang="en-US"/>
        </a:p>
      </dgm:t>
    </dgm:pt>
    <dgm:pt modelId="{720065ED-0D62-45C2-BCF4-F55327935433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5F6B1A-972D-4A37-9D53-61695EF593BB}" type="parTrans" cxnId="{FEDA3F4B-6DD9-4AE3-9661-EF6913E935BA}">
      <dgm:prSet/>
      <dgm:spPr/>
      <dgm:t>
        <a:bodyPr/>
        <a:lstStyle/>
        <a:p>
          <a:endParaRPr lang="en-US"/>
        </a:p>
      </dgm:t>
    </dgm:pt>
    <dgm:pt modelId="{2A5B26F9-3A79-49A9-89AB-CD7E05AF789C}" type="sibTrans" cxnId="{FEDA3F4B-6DD9-4AE3-9661-EF6913E935BA}">
      <dgm:prSet/>
      <dgm:spPr/>
      <dgm:t>
        <a:bodyPr/>
        <a:lstStyle/>
        <a:p>
          <a:endParaRPr lang="en-US"/>
        </a:p>
      </dgm:t>
    </dgm:pt>
    <dgm:pt modelId="{41FEC05A-C83F-4BCB-8107-7E8C776E2C8A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84F233-DE11-4E1A-AA81-7917FE1772BC}" type="parTrans" cxnId="{2AAEF21B-ED79-4CCC-AC38-23E15F365A2F}">
      <dgm:prSet/>
      <dgm:spPr/>
      <dgm:t>
        <a:bodyPr/>
        <a:lstStyle/>
        <a:p>
          <a:endParaRPr lang="en-US"/>
        </a:p>
      </dgm:t>
    </dgm:pt>
    <dgm:pt modelId="{ECF41E15-9E23-4758-B42B-4475C47AB803}" type="sibTrans" cxnId="{2AAEF21B-ED79-4CCC-AC38-23E15F365A2F}">
      <dgm:prSet/>
      <dgm:spPr/>
      <dgm:t>
        <a:bodyPr/>
        <a:lstStyle/>
        <a:p>
          <a:endParaRPr lang="en-US"/>
        </a:p>
      </dgm:t>
    </dgm:pt>
    <dgm:pt modelId="{785184EA-3FEF-4E71-9401-9B29C47507B2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A2EA28-E1F5-42A5-8520-F8FDB7D462E4}" type="parTrans" cxnId="{95E7AEE8-8AFB-4D3C-91EA-9295737303B2}">
      <dgm:prSet/>
      <dgm:spPr/>
      <dgm:t>
        <a:bodyPr/>
        <a:lstStyle/>
        <a:p>
          <a:endParaRPr lang="en-US"/>
        </a:p>
      </dgm:t>
    </dgm:pt>
    <dgm:pt modelId="{B68F23EC-1DDE-4F1C-A4F7-5A12D805591B}" type="sibTrans" cxnId="{95E7AEE8-8AFB-4D3C-91EA-9295737303B2}">
      <dgm:prSet/>
      <dgm:spPr/>
      <dgm:t>
        <a:bodyPr/>
        <a:lstStyle/>
        <a:p>
          <a:endParaRPr lang="en-US"/>
        </a:p>
      </dgm:t>
    </dgm:pt>
    <dgm:pt modelId="{88C0B07B-8D93-4510-BECF-06FB94408D28}">
      <dgm:prSet phldrT="[Text]"/>
      <dgm:spPr/>
      <dgm:t>
        <a:bodyPr lIns="0" rIns="0"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752091-D3D9-4DBF-BC90-37B67D612627}" type="parTrans" cxnId="{A82FA63B-7D99-4521-A768-FE600F74D8F8}">
      <dgm:prSet/>
      <dgm:spPr/>
      <dgm:t>
        <a:bodyPr/>
        <a:lstStyle/>
        <a:p>
          <a:endParaRPr lang="en-US"/>
        </a:p>
      </dgm:t>
    </dgm:pt>
    <dgm:pt modelId="{4F4214E3-1337-4BB9-9D7D-47390B87CDD2}" type="sibTrans" cxnId="{A82FA63B-7D99-4521-A768-FE600F74D8F8}">
      <dgm:prSet/>
      <dgm:spPr/>
      <dgm:t>
        <a:bodyPr/>
        <a:lstStyle/>
        <a:p>
          <a:endParaRPr lang="en-US"/>
        </a:p>
      </dgm:t>
    </dgm:pt>
    <dgm:pt modelId="{7A6170A0-14E5-499A-99C4-ED53D6D9EEE6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1A49BD-05C8-478C-AC68-B1A570983452}" type="parTrans" cxnId="{5928FA48-DDA6-402E-9B9D-29AD1EB41C05}">
      <dgm:prSet/>
      <dgm:spPr/>
      <dgm:t>
        <a:bodyPr/>
        <a:lstStyle/>
        <a:p>
          <a:endParaRPr lang="en-US"/>
        </a:p>
      </dgm:t>
    </dgm:pt>
    <dgm:pt modelId="{EDF07AB6-103A-4393-968B-BB9C7A950098}" type="sibTrans" cxnId="{5928FA48-DDA6-402E-9B9D-29AD1EB41C05}">
      <dgm:prSet/>
      <dgm:spPr/>
      <dgm:t>
        <a:bodyPr/>
        <a:lstStyle/>
        <a:p>
          <a:endParaRPr lang="en-US"/>
        </a:p>
      </dgm:t>
    </dgm:pt>
    <dgm:pt modelId="{A562B768-F65B-4711-87A3-AF602F51F512}" type="pres">
      <dgm:prSet presAssocID="{8F05ADCE-D0F6-422E-A242-6577D6EE78C3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6324B276-1032-45FF-9068-65F91FAE03D5}" type="pres">
      <dgm:prSet presAssocID="{38274475-A7C9-4C34-8FC2-507B3F195890}" presName="parentLin" presStyleCnt="0"/>
      <dgm:spPr/>
    </dgm:pt>
    <dgm:pt modelId="{082FBE13-29D9-406C-BBA2-30E2D89AF901}" type="pres">
      <dgm:prSet presAssocID="{38274475-A7C9-4C34-8FC2-507B3F195890}" presName="parentLeftMargin" presStyleLbl="node1" presStyleIdx="0" presStyleCnt="9"/>
      <dgm:spPr/>
    </dgm:pt>
    <dgm:pt modelId="{0EA2069B-3659-4929-8E8C-525B8015012F}" type="pres">
      <dgm:prSet presAssocID="{38274475-A7C9-4C34-8FC2-507B3F195890}" presName="parentText" presStyleLbl="node1" presStyleIdx="0" presStyleCnt="9" custLinFactNeighborY="-2511">
        <dgm:presLayoutVars>
          <dgm:chMax val="0"/>
          <dgm:bulletEnabled val="1"/>
        </dgm:presLayoutVars>
      </dgm:prSet>
      <dgm:spPr/>
    </dgm:pt>
    <dgm:pt modelId="{C378BDE7-F81C-4B94-9131-9BBD584D4D36}" type="pres">
      <dgm:prSet presAssocID="{38274475-A7C9-4C34-8FC2-507B3F195890}" presName="negativeSpace" presStyleCnt="0"/>
      <dgm:spPr/>
    </dgm:pt>
    <dgm:pt modelId="{DCB64462-C54F-4F86-8F6D-7F6FEEF1E1BD}" type="pres">
      <dgm:prSet presAssocID="{38274475-A7C9-4C34-8FC2-507B3F195890}" presName="childText" presStyleLbl="conFgAcc1" presStyleIdx="0" presStyleCnt="9">
        <dgm:presLayoutVars>
          <dgm:bulletEnabled val="1"/>
        </dgm:presLayoutVars>
      </dgm:prSet>
      <dgm:spPr/>
    </dgm:pt>
    <dgm:pt modelId="{883FAB04-01BB-46C7-B825-B7DE62A168B8}" type="pres">
      <dgm:prSet presAssocID="{0EF55E00-0F8E-49D0-9C81-37CD9F57F2C9}" presName="spaceBetweenRectangles" presStyleCnt="0"/>
      <dgm:spPr/>
    </dgm:pt>
    <dgm:pt modelId="{BE91F7B9-F6FE-4C1E-A0DD-4D1573600D77}" type="pres">
      <dgm:prSet presAssocID="{88C0B07B-8D93-4510-BECF-06FB94408D28}" presName="parentLin" presStyleCnt="0"/>
      <dgm:spPr/>
    </dgm:pt>
    <dgm:pt modelId="{2F0F0828-087E-496A-8DC2-B8B41A1E2135}" type="pres">
      <dgm:prSet presAssocID="{88C0B07B-8D93-4510-BECF-06FB94408D28}" presName="parentLeftMargin" presStyleLbl="node1" presStyleIdx="0" presStyleCnt="9"/>
      <dgm:spPr/>
    </dgm:pt>
    <dgm:pt modelId="{88AB7A23-D7D4-4061-B404-36364C057BFA}" type="pres">
      <dgm:prSet presAssocID="{88C0B07B-8D93-4510-BECF-06FB94408D28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7CD9565-0BDC-4DAA-9291-EDC1DE1794F6}" type="pres">
      <dgm:prSet presAssocID="{88C0B07B-8D93-4510-BECF-06FB94408D28}" presName="negativeSpace" presStyleCnt="0"/>
      <dgm:spPr/>
    </dgm:pt>
    <dgm:pt modelId="{8387AD6A-4F27-4B95-A562-1683FBF649FF}" type="pres">
      <dgm:prSet presAssocID="{88C0B07B-8D93-4510-BECF-06FB94408D28}" presName="childText" presStyleLbl="conFgAcc1" presStyleIdx="1" presStyleCnt="9">
        <dgm:presLayoutVars>
          <dgm:bulletEnabled val="1"/>
        </dgm:presLayoutVars>
      </dgm:prSet>
      <dgm:spPr/>
    </dgm:pt>
    <dgm:pt modelId="{651D4933-AEDC-4D62-BAEE-DA0BCCE9DACF}" type="pres">
      <dgm:prSet presAssocID="{4F4214E3-1337-4BB9-9D7D-47390B87CDD2}" presName="spaceBetweenRectangles" presStyleCnt="0"/>
      <dgm:spPr/>
    </dgm:pt>
    <dgm:pt modelId="{0422C4DB-126F-4A1B-9BC2-987888C4B2EF}" type="pres">
      <dgm:prSet presAssocID="{7A6170A0-14E5-499A-99C4-ED53D6D9EEE6}" presName="parentLin" presStyleCnt="0"/>
      <dgm:spPr/>
    </dgm:pt>
    <dgm:pt modelId="{4A0CFFEA-1584-43A3-B42E-1C0F89462329}" type="pres">
      <dgm:prSet presAssocID="{7A6170A0-14E5-499A-99C4-ED53D6D9EEE6}" presName="parentLeftMargin" presStyleLbl="node1" presStyleIdx="1" presStyleCnt="9"/>
      <dgm:spPr/>
    </dgm:pt>
    <dgm:pt modelId="{9C7476C0-093A-411B-B403-C030576AD46F}" type="pres">
      <dgm:prSet presAssocID="{7A6170A0-14E5-499A-99C4-ED53D6D9EEE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95FDB443-B057-4C2E-86F0-1F96C542FDB5}" type="pres">
      <dgm:prSet presAssocID="{7A6170A0-14E5-499A-99C4-ED53D6D9EEE6}" presName="negativeSpace" presStyleCnt="0"/>
      <dgm:spPr/>
    </dgm:pt>
    <dgm:pt modelId="{AFE274BA-AFE9-47FD-8F38-6873B8EE4A76}" type="pres">
      <dgm:prSet presAssocID="{7A6170A0-14E5-499A-99C4-ED53D6D9EEE6}" presName="childText" presStyleLbl="conFgAcc1" presStyleIdx="2" presStyleCnt="9">
        <dgm:presLayoutVars>
          <dgm:bulletEnabled val="1"/>
        </dgm:presLayoutVars>
      </dgm:prSet>
      <dgm:spPr/>
    </dgm:pt>
    <dgm:pt modelId="{35F04CBD-70A5-4573-A5EE-12D094CB2036}" type="pres">
      <dgm:prSet presAssocID="{EDF07AB6-103A-4393-968B-BB9C7A950098}" presName="spaceBetweenRectangles" presStyleCnt="0"/>
      <dgm:spPr/>
    </dgm:pt>
    <dgm:pt modelId="{E37371B2-4336-4C9F-B1DA-81D0DA467D77}" type="pres">
      <dgm:prSet presAssocID="{2C77B128-EA26-49E6-88F9-E9FBCAA3A61D}" presName="parentLin" presStyleCnt="0"/>
      <dgm:spPr/>
    </dgm:pt>
    <dgm:pt modelId="{D57C2251-46C3-40CF-A23E-B7CC9245A50A}" type="pres">
      <dgm:prSet presAssocID="{2C77B128-EA26-49E6-88F9-E9FBCAA3A61D}" presName="parentLeftMargin" presStyleLbl="node1" presStyleIdx="2" presStyleCnt="9"/>
      <dgm:spPr/>
    </dgm:pt>
    <dgm:pt modelId="{170DE394-6C4F-4C09-B119-0910362E0669}" type="pres">
      <dgm:prSet presAssocID="{2C77B128-EA26-49E6-88F9-E9FBCAA3A61D}" presName="parentText" presStyleLbl="node1" presStyleIdx="3" presStyleCnt="9" custLinFactNeighborY="-2511">
        <dgm:presLayoutVars>
          <dgm:chMax val="0"/>
          <dgm:bulletEnabled val="1"/>
        </dgm:presLayoutVars>
      </dgm:prSet>
      <dgm:spPr/>
    </dgm:pt>
    <dgm:pt modelId="{6F9A6523-39D3-49E6-BE71-90EC653D8C75}" type="pres">
      <dgm:prSet presAssocID="{2C77B128-EA26-49E6-88F9-E9FBCAA3A61D}" presName="negativeSpace" presStyleCnt="0"/>
      <dgm:spPr/>
    </dgm:pt>
    <dgm:pt modelId="{DA6EC800-4A5E-4433-B1BD-149B73673078}" type="pres">
      <dgm:prSet presAssocID="{2C77B128-EA26-49E6-88F9-E9FBCAA3A61D}" presName="childText" presStyleLbl="conFgAcc1" presStyleIdx="3" presStyleCnt="9">
        <dgm:presLayoutVars>
          <dgm:bulletEnabled val="1"/>
        </dgm:presLayoutVars>
      </dgm:prSet>
      <dgm:spPr/>
    </dgm:pt>
    <dgm:pt modelId="{F27338F8-BE83-42C1-BF94-69530EA418E8}" type="pres">
      <dgm:prSet presAssocID="{8B174559-956E-42FE-92DC-5978D2930E79}" presName="spaceBetweenRectangles" presStyleCnt="0"/>
      <dgm:spPr/>
    </dgm:pt>
    <dgm:pt modelId="{F6E9E715-2CDF-40A5-9C59-ADF2932B97F6}" type="pres">
      <dgm:prSet presAssocID="{BA552BBE-015D-4071-A1EC-8B9882E94C65}" presName="parentLin" presStyleCnt="0"/>
      <dgm:spPr/>
    </dgm:pt>
    <dgm:pt modelId="{3F464897-28F5-410E-9696-43F706A9FBE4}" type="pres">
      <dgm:prSet presAssocID="{BA552BBE-015D-4071-A1EC-8B9882E94C65}" presName="parentLeftMargin" presStyleLbl="node1" presStyleIdx="3" presStyleCnt="9"/>
      <dgm:spPr/>
    </dgm:pt>
    <dgm:pt modelId="{F041AEE6-7F0C-429F-A5D3-905F776C7E70}" type="pres">
      <dgm:prSet presAssocID="{BA552BBE-015D-4071-A1EC-8B9882E94C6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F217867-A03D-4A8B-964D-8572C2F7D647}" type="pres">
      <dgm:prSet presAssocID="{BA552BBE-015D-4071-A1EC-8B9882E94C65}" presName="negativeSpace" presStyleCnt="0"/>
      <dgm:spPr/>
    </dgm:pt>
    <dgm:pt modelId="{342FEC3C-0F30-4065-BD27-3AF9C6FE50CB}" type="pres">
      <dgm:prSet presAssocID="{BA552BBE-015D-4071-A1EC-8B9882E94C65}" presName="childText" presStyleLbl="conFgAcc1" presStyleIdx="4" presStyleCnt="9">
        <dgm:presLayoutVars>
          <dgm:bulletEnabled val="1"/>
        </dgm:presLayoutVars>
      </dgm:prSet>
      <dgm:spPr/>
    </dgm:pt>
    <dgm:pt modelId="{13873FC4-CB6C-4F26-9E67-056A037B1112}" type="pres">
      <dgm:prSet presAssocID="{2CE3A710-89EC-4FF7-941D-D9EA1BA840B8}" presName="spaceBetweenRectangles" presStyleCnt="0"/>
      <dgm:spPr/>
    </dgm:pt>
    <dgm:pt modelId="{136AB654-68C2-49FB-A78D-1C0FCCD65422}" type="pres">
      <dgm:prSet presAssocID="{BE389E6E-73D1-4A47-B1DB-DA0B8F111C91}" presName="parentLin" presStyleCnt="0"/>
      <dgm:spPr/>
    </dgm:pt>
    <dgm:pt modelId="{F85E137B-B287-49D5-AB7C-5E21EFE425F5}" type="pres">
      <dgm:prSet presAssocID="{BE389E6E-73D1-4A47-B1DB-DA0B8F111C91}" presName="parentLeftMargin" presStyleLbl="node1" presStyleIdx="4" presStyleCnt="9"/>
      <dgm:spPr/>
    </dgm:pt>
    <dgm:pt modelId="{875FEDC5-8EE7-4749-BA84-B55728C6F936}" type="pres">
      <dgm:prSet presAssocID="{BE389E6E-73D1-4A47-B1DB-DA0B8F111C91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6D1A4AC-0957-4D3F-A883-EA0329E0D041}" type="pres">
      <dgm:prSet presAssocID="{BE389E6E-73D1-4A47-B1DB-DA0B8F111C91}" presName="negativeSpace" presStyleCnt="0"/>
      <dgm:spPr/>
    </dgm:pt>
    <dgm:pt modelId="{7D48F86F-0E40-40D0-BC36-F3E421836F75}" type="pres">
      <dgm:prSet presAssocID="{BE389E6E-73D1-4A47-B1DB-DA0B8F111C91}" presName="childText" presStyleLbl="conFgAcc1" presStyleIdx="5" presStyleCnt="9">
        <dgm:presLayoutVars>
          <dgm:bulletEnabled val="1"/>
        </dgm:presLayoutVars>
      </dgm:prSet>
      <dgm:spPr/>
    </dgm:pt>
    <dgm:pt modelId="{41891581-05B5-4FDB-AE4C-DD9CD6D6D6A6}" type="pres">
      <dgm:prSet presAssocID="{B326B234-767E-4F95-96B5-B94713CF45C2}" presName="spaceBetweenRectangles" presStyleCnt="0"/>
      <dgm:spPr/>
    </dgm:pt>
    <dgm:pt modelId="{2A4B1BAD-3939-4328-AA16-A8B484CFA8E7}" type="pres">
      <dgm:prSet presAssocID="{41FEC05A-C83F-4BCB-8107-7E8C776E2C8A}" presName="parentLin" presStyleCnt="0"/>
      <dgm:spPr/>
    </dgm:pt>
    <dgm:pt modelId="{F0D465D3-C3D0-40AA-9F3F-04C111D2A3DB}" type="pres">
      <dgm:prSet presAssocID="{41FEC05A-C83F-4BCB-8107-7E8C776E2C8A}" presName="parentLeftMargin" presStyleLbl="node1" presStyleIdx="5" presStyleCnt="9"/>
      <dgm:spPr/>
    </dgm:pt>
    <dgm:pt modelId="{79CC7473-FEB6-4D48-86CE-3DDF7BE64505}" type="pres">
      <dgm:prSet presAssocID="{41FEC05A-C83F-4BCB-8107-7E8C776E2C8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01B7095-EF0A-4F48-8ADA-DA2F5E440C82}" type="pres">
      <dgm:prSet presAssocID="{41FEC05A-C83F-4BCB-8107-7E8C776E2C8A}" presName="negativeSpace" presStyleCnt="0"/>
      <dgm:spPr/>
    </dgm:pt>
    <dgm:pt modelId="{C6C783DB-3550-412C-B9F3-82F28221DFB8}" type="pres">
      <dgm:prSet presAssocID="{41FEC05A-C83F-4BCB-8107-7E8C776E2C8A}" presName="childText" presStyleLbl="conFgAcc1" presStyleIdx="6" presStyleCnt="9">
        <dgm:presLayoutVars>
          <dgm:bulletEnabled val="1"/>
        </dgm:presLayoutVars>
      </dgm:prSet>
      <dgm:spPr/>
    </dgm:pt>
    <dgm:pt modelId="{E11DA672-CEC8-4B72-BF0D-570F67A15C20}" type="pres">
      <dgm:prSet presAssocID="{ECF41E15-9E23-4758-B42B-4475C47AB803}" presName="spaceBetweenRectangles" presStyleCnt="0"/>
      <dgm:spPr/>
    </dgm:pt>
    <dgm:pt modelId="{EFAFA99A-8A9F-4B0C-88C3-47EF0961A828}" type="pres">
      <dgm:prSet presAssocID="{785184EA-3FEF-4E71-9401-9B29C47507B2}" presName="parentLin" presStyleCnt="0"/>
      <dgm:spPr/>
    </dgm:pt>
    <dgm:pt modelId="{761D6CCF-E163-4837-8256-C52E2C9B9A66}" type="pres">
      <dgm:prSet presAssocID="{785184EA-3FEF-4E71-9401-9B29C47507B2}" presName="parentLeftMargin" presStyleLbl="node1" presStyleIdx="6" presStyleCnt="9"/>
      <dgm:spPr/>
    </dgm:pt>
    <dgm:pt modelId="{D735A9A2-A56D-4C94-8892-8343D5C17A56}" type="pres">
      <dgm:prSet presAssocID="{785184EA-3FEF-4E71-9401-9B29C47507B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D809F6D-CD7E-4233-A800-8ADF1363CAD2}" type="pres">
      <dgm:prSet presAssocID="{785184EA-3FEF-4E71-9401-9B29C47507B2}" presName="negativeSpace" presStyleCnt="0"/>
      <dgm:spPr/>
    </dgm:pt>
    <dgm:pt modelId="{65A5C3E1-CDEA-4947-9CC3-DAB20DD755E0}" type="pres">
      <dgm:prSet presAssocID="{785184EA-3FEF-4E71-9401-9B29C47507B2}" presName="childText" presStyleLbl="conFgAcc1" presStyleIdx="7" presStyleCnt="9">
        <dgm:presLayoutVars>
          <dgm:bulletEnabled val="1"/>
        </dgm:presLayoutVars>
      </dgm:prSet>
      <dgm:spPr/>
    </dgm:pt>
    <dgm:pt modelId="{2F91460B-1333-438D-8612-1587D4E2A802}" type="pres">
      <dgm:prSet presAssocID="{B68F23EC-1DDE-4F1C-A4F7-5A12D805591B}" presName="spaceBetweenRectangles" presStyleCnt="0"/>
      <dgm:spPr/>
    </dgm:pt>
    <dgm:pt modelId="{142E7BB9-7FFB-45AA-A875-C9391EFBA5BE}" type="pres">
      <dgm:prSet presAssocID="{720065ED-0D62-45C2-BCF4-F55327935433}" presName="parentLin" presStyleCnt="0"/>
      <dgm:spPr/>
    </dgm:pt>
    <dgm:pt modelId="{A72A0D5A-E2B0-4E2B-8082-6500DEE87CF1}" type="pres">
      <dgm:prSet presAssocID="{720065ED-0D62-45C2-BCF4-F55327935433}" presName="parentLeftMargin" presStyleLbl="node1" presStyleIdx="7" presStyleCnt="9"/>
      <dgm:spPr/>
    </dgm:pt>
    <dgm:pt modelId="{D4C6032C-C08A-4563-8CFE-D14E1211E592}" type="pres">
      <dgm:prSet presAssocID="{720065ED-0D62-45C2-BCF4-F55327935433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A941A797-C09E-4E08-B46C-DAC719D195C9}" type="pres">
      <dgm:prSet presAssocID="{720065ED-0D62-45C2-BCF4-F55327935433}" presName="negativeSpace" presStyleCnt="0"/>
      <dgm:spPr/>
    </dgm:pt>
    <dgm:pt modelId="{8A5EDE72-276F-4529-9BE1-C537D954EE58}" type="pres">
      <dgm:prSet presAssocID="{720065ED-0D62-45C2-BCF4-F5532793543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AAEF21B-ED79-4CCC-AC38-23E15F365A2F}" srcId="{8F05ADCE-D0F6-422E-A242-6577D6EE78C3}" destId="{41FEC05A-C83F-4BCB-8107-7E8C776E2C8A}" srcOrd="6" destOrd="0" parTransId="{E284F233-DE11-4E1A-AA81-7917FE1772BC}" sibTransId="{ECF41E15-9E23-4758-B42B-4475C47AB803}"/>
    <dgm:cxn modelId="{4BC6C425-8091-4056-889A-8264A155E215}" type="presOf" srcId="{38274475-A7C9-4C34-8FC2-507B3F195890}" destId="{082FBE13-29D9-406C-BBA2-30E2D89AF901}" srcOrd="0" destOrd="0" presId="urn:microsoft.com/office/officeart/2005/8/layout/list1"/>
    <dgm:cxn modelId="{A3CF0E28-A647-4E70-A181-DD4FDCD88AB7}" type="presOf" srcId="{88C0B07B-8D93-4510-BECF-06FB94408D28}" destId="{88AB7A23-D7D4-4061-B404-36364C057BFA}" srcOrd="1" destOrd="0" presId="urn:microsoft.com/office/officeart/2005/8/layout/list1"/>
    <dgm:cxn modelId="{4CCE8534-A9E8-4B37-BCB4-487C3B08BA13}" type="presOf" srcId="{720065ED-0D62-45C2-BCF4-F55327935433}" destId="{A72A0D5A-E2B0-4E2B-8082-6500DEE87CF1}" srcOrd="0" destOrd="0" presId="urn:microsoft.com/office/officeart/2005/8/layout/list1"/>
    <dgm:cxn modelId="{C3E7593B-021E-42D7-AAED-7687A889FB96}" srcId="{8F05ADCE-D0F6-422E-A242-6577D6EE78C3}" destId="{BA552BBE-015D-4071-A1EC-8B9882E94C65}" srcOrd="4" destOrd="0" parTransId="{EA4EEF3C-0516-4F2F-8505-ED794E3B8A44}" sibTransId="{2CE3A710-89EC-4FF7-941D-D9EA1BA840B8}"/>
    <dgm:cxn modelId="{A82FA63B-7D99-4521-A768-FE600F74D8F8}" srcId="{8F05ADCE-D0F6-422E-A242-6577D6EE78C3}" destId="{88C0B07B-8D93-4510-BECF-06FB94408D28}" srcOrd="1" destOrd="0" parTransId="{38752091-D3D9-4DBF-BC90-37B67D612627}" sibTransId="{4F4214E3-1337-4BB9-9D7D-47390B87CDD2}"/>
    <dgm:cxn modelId="{AA54245B-28A7-4FD4-AE46-B834A1DD0092}" type="presOf" srcId="{BE389E6E-73D1-4A47-B1DB-DA0B8F111C91}" destId="{875FEDC5-8EE7-4749-BA84-B55728C6F936}" srcOrd="1" destOrd="0" presId="urn:microsoft.com/office/officeart/2005/8/layout/list1"/>
    <dgm:cxn modelId="{8B819541-B5F3-404A-8554-9B217CD538DA}" type="presOf" srcId="{7A6170A0-14E5-499A-99C4-ED53D6D9EEE6}" destId="{9C7476C0-093A-411B-B403-C030576AD46F}" srcOrd="1" destOrd="0" presId="urn:microsoft.com/office/officeart/2005/8/layout/list1"/>
    <dgm:cxn modelId="{5928FA48-DDA6-402E-9B9D-29AD1EB41C05}" srcId="{8F05ADCE-D0F6-422E-A242-6577D6EE78C3}" destId="{7A6170A0-14E5-499A-99C4-ED53D6D9EEE6}" srcOrd="2" destOrd="0" parTransId="{9C1A49BD-05C8-478C-AC68-B1A570983452}" sibTransId="{EDF07AB6-103A-4393-968B-BB9C7A950098}"/>
    <dgm:cxn modelId="{FEDA3F4B-6DD9-4AE3-9661-EF6913E935BA}" srcId="{8F05ADCE-D0F6-422E-A242-6577D6EE78C3}" destId="{720065ED-0D62-45C2-BCF4-F55327935433}" srcOrd="8" destOrd="0" parTransId="{325F6B1A-972D-4A37-9D53-61695EF593BB}" sibTransId="{2A5B26F9-3A79-49A9-89AB-CD7E05AF789C}"/>
    <dgm:cxn modelId="{DB63E84D-98D6-4639-9ED3-32BBADE050AA}" srcId="{8F05ADCE-D0F6-422E-A242-6577D6EE78C3}" destId="{38274475-A7C9-4C34-8FC2-507B3F195890}" srcOrd="0" destOrd="0" parTransId="{7512AAB8-3C73-46B6-AFB1-AD6BD13D172D}" sibTransId="{0EF55E00-0F8E-49D0-9C81-37CD9F57F2C9}"/>
    <dgm:cxn modelId="{B0666C70-CBFB-43E6-A1D2-5B961D640BDC}" type="presOf" srcId="{BA552BBE-015D-4071-A1EC-8B9882E94C65}" destId="{3F464897-28F5-410E-9696-43F706A9FBE4}" srcOrd="0" destOrd="0" presId="urn:microsoft.com/office/officeart/2005/8/layout/list1"/>
    <dgm:cxn modelId="{48B69B59-D2A0-47BF-896A-F3BB2226734D}" type="presOf" srcId="{7A6170A0-14E5-499A-99C4-ED53D6D9EEE6}" destId="{4A0CFFEA-1584-43A3-B42E-1C0F89462329}" srcOrd="0" destOrd="0" presId="urn:microsoft.com/office/officeart/2005/8/layout/list1"/>
    <dgm:cxn modelId="{CB5E667B-C042-4B8A-9D81-3DBE3C10B900}" type="presOf" srcId="{41FEC05A-C83F-4BCB-8107-7E8C776E2C8A}" destId="{F0D465D3-C3D0-40AA-9F3F-04C111D2A3DB}" srcOrd="0" destOrd="0" presId="urn:microsoft.com/office/officeart/2005/8/layout/list1"/>
    <dgm:cxn modelId="{E8225184-9446-40E6-B503-8D53A4554C94}" type="presOf" srcId="{720065ED-0D62-45C2-BCF4-F55327935433}" destId="{D4C6032C-C08A-4563-8CFE-D14E1211E592}" srcOrd="1" destOrd="0" presId="urn:microsoft.com/office/officeart/2005/8/layout/list1"/>
    <dgm:cxn modelId="{0A221785-3E01-4DD6-A1AB-3F611A27F0DA}" type="presOf" srcId="{785184EA-3FEF-4E71-9401-9B29C47507B2}" destId="{D735A9A2-A56D-4C94-8892-8343D5C17A56}" srcOrd="1" destOrd="0" presId="urn:microsoft.com/office/officeart/2005/8/layout/list1"/>
    <dgm:cxn modelId="{D8BD1E86-F4BC-4F3F-B399-3A231A4BADA9}" type="presOf" srcId="{38274475-A7C9-4C34-8FC2-507B3F195890}" destId="{0EA2069B-3659-4929-8E8C-525B8015012F}" srcOrd="1" destOrd="0" presId="urn:microsoft.com/office/officeart/2005/8/layout/list1"/>
    <dgm:cxn modelId="{B228AF88-DA98-4961-9D78-9E8AB80A4023}" type="presOf" srcId="{2C77B128-EA26-49E6-88F9-E9FBCAA3A61D}" destId="{170DE394-6C4F-4C09-B119-0910362E0669}" srcOrd="1" destOrd="0" presId="urn:microsoft.com/office/officeart/2005/8/layout/list1"/>
    <dgm:cxn modelId="{2EC1A09A-DA5F-43CC-9A5F-25C5FB963484}" type="presOf" srcId="{BE389E6E-73D1-4A47-B1DB-DA0B8F111C91}" destId="{F85E137B-B287-49D5-AB7C-5E21EFE425F5}" srcOrd="0" destOrd="0" presId="urn:microsoft.com/office/officeart/2005/8/layout/list1"/>
    <dgm:cxn modelId="{3835139E-9288-4CDF-B23E-B3CAA2D3632C}" type="presOf" srcId="{2C77B128-EA26-49E6-88F9-E9FBCAA3A61D}" destId="{D57C2251-46C3-40CF-A23E-B7CC9245A50A}" srcOrd="0" destOrd="0" presId="urn:microsoft.com/office/officeart/2005/8/layout/list1"/>
    <dgm:cxn modelId="{92CDA7A0-7924-47AB-93FA-835ACA036D9A}" type="presOf" srcId="{BA552BBE-015D-4071-A1EC-8B9882E94C65}" destId="{F041AEE6-7F0C-429F-A5D3-905F776C7E70}" srcOrd="1" destOrd="0" presId="urn:microsoft.com/office/officeart/2005/8/layout/list1"/>
    <dgm:cxn modelId="{75E837A7-33DA-417A-9522-8F03C5A5EE43}" type="presOf" srcId="{8F05ADCE-D0F6-422E-A242-6577D6EE78C3}" destId="{A562B768-F65B-4711-87A3-AF602F51F512}" srcOrd="0" destOrd="0" presId="urn:microsoft.com/office/officeart/2005/8/layout/list1"/>
    <dgm:cxn modelId="{0D7D49DB-1026-4146-985C-6B1739BD737C}" type="presOf" srcId="{785184EA-3FEF-4E71-9401-9B29C47507B2}" destId="{761D6CCF-E163-4837-8256-C52E2C9B9A66}" srcOrd="0" destOrd="0" presId="urn:microsoft.com/office/officeart/2005/8/layout/list1"/>
    <dgm:cxn modelId="{79BFB3DE-26ED-4ACF-B6FF-2A2B3E7A0386}" srcId="{8F05ADCE-D0F6-422E-A242-6577D6EE78C3}" destId="{2C77B128-EA26-49E6-88F9-E9FBCAA3A61D}" srcOrd="3" destOrd="0" parTransId="{B62DDBC7-1E9E-40F3-83FE-E036E103F863}" sibTransId="{8B174559-956E-42FE-92DC-5978D2930E79}"/>
    <dgm:cxn modelId="{95E7AEE8-8AFB-4D3C-91EA-9295737303B2}" srcId="{8F05ADCE-D0F6-422E-A242-6577D6EE78C3}" destId="{785184EA-3FEF-4E71-9401-9B29C47507B2}" srcOrd="7" destOrd="0" parTransId="{55A2EA28-E1F5-42A5-8520-F8FDB7D462E4}" sibTransId="{B68F23EC-1DDE-4F1C-A4F7-5A12D805591B}"/>
    <dgm:cxn modelId="{DBE2A7F1-39EC-455E-A5B5-1BF9F775ECC7}" type="presOf" srcId="{41FEC05A-C83F-4BCB-8107-7E8C776E2C8A}" destId="{79CC7473-FEB6-4D48-86CE-3DDF7BE64505}" srcOrd="1" destOrd="0" presId="urn:microsoft.com/office/officeart/2005/8/layout/list1"/>
    <dgm:cxn modelId="{C65CF7F2-132C-4E19-8EA1-B445DBF39C4C}" type="presOf" srcId="{88C0B07B-8D93-4510-BECF-06FB94408D28}" destId="{2F0F0828-087E-496A-8DC2-B8B41A1E2135}" srcOrd="0" destOrd="0" presId="urn:microsoft.com/office/officeart/2005/8/layout/list1"/>
    <dgm:cxn modelId="{E62AE5F5-9421-48EE-8263-EDE21ED5B7FD}" srcId="{8F05ADCE-D0F6-422E-A242-6577D6EE78C3}" destId="{BE389E6E-73D1-4A47-B1DB-DA0B8F111C91}" srcOrd="5" destOrd="0" parTransId="{7FB4FD9C-213C-4D0F-81DE-2381B9830ECE}" sibTransId="{B326B234-767E-4F95-96B5-B94713CF45C2}"/>
    <dgm:cxn modelId="{01AFEF07-D058-423D-806F-3F57F2B3D722}" type="presParOf" srcId="{A562B768-F65B-4711-87A3-AF602F51F512}" destId="{6324B276-1032-45FF-9068-65F91FAE03D5}" srcOrd="0" destOrd="0" presId="urn:microsoft.com/office/officeart/2005/8/layout/list1"/>
    <dgm:cxn modelId="{AADFF25D-6769-4797-BB36-F50E79D70FA6}" type="presParOf" srcId="{6324B276-1032-45FF-9068-65F91FAE03D5}" destId="{082FBE13-29D9-406C-BBA2-30E2D89AF901}" srcOrd="0" destOrd="0" presId="urn:microsoft.com/office/officeart/2005/8/layout/list1"/>
    <dgm:cxn modelId="{6C6815F7-A0DF-4A48-A5BB-FB18902CD869}" type="presParOf" srcId="{6324B276-1032-45FF-9068-65F91FAE03D5}" destId="{0EA2069B-3659-4929-8E8C-525B8015012F}" srcOrd="1" destOrd="0" presId="urn:microsoft.com/office/officeart/2005/8/layout/list1"/>
    <dgm:cxn modelId="{48B7A86F-97C5-4371-A43E-1C4172DC74B6}" type="presParOf" srcId="{A562B768-F65B-4711-87A3-AF602F51F512}" destId="{C378BDE7-F81C-4B94-9131-9BBD584D4D36}" srcOrd="1" destOrd="0" presId="urn:microsoft.com/office/officeart/2005/8/layout/list1"/>
    <dgm:cxn modelId="{1E8EC19C-411F-4804-9908-37A814C2DFE2}" type="presParOf" srcId="{A562B768-F65B-4711-87A3-AF602F51F512}" destId="{DCB64462-C54F-4F86-8F6D-7F6FEEF1E1BD}" srcOrd="2" destOrd="0" presId="urn:microsoft.com/office/officeart/2005/8/layout/list1"/>
    <dgm:cxn modelId="{64E76782-5E25-4313-BC4E-ECF56511E1EC}" type="presParOf" srcId="{A562B768-F65B-4711-87A3-AF602F51F512}" destId="{883FAB04-01BB-46C7-B825-B7DE62A168B8}" srcOrd="3" destOrd="0" presId="urn:microsoft.com/office/officeart/2005/8/layout/list1"/>
    <dgm:cxn modelId="{1C1563CB-BC5D-48A9-B231-B89ED3D47D57}" type="presParOf" srcId="{A562B768-F65B-4711-87A3-AF602F51F512}" destId="{BE91F7B9-F6FE-4C1E-A0DD-4D1573600D77}" srcOrd="4" destOrd="0" presId="urn:microsoft.com/office/officeart/2005/8/layout/list1"/>
    <dgm:cxn modelId="{2FD5571E-C7AD-4527-B1D8-E3B3F5692B70}" type="presParOf" srcId="{BE91F7B9-F6FE-4C1E-A0DD-4D1573600D77}" destId="{2F0F0828-087E-496A-8DC2-B8B41A1E2135}" srcOrd="0" destOrd="0" presId="urn:microsoft.com/office/officeart/2005/8/layout/list1"/>
    <dgm:cxn modelId="{A19479B2-D915-45F3-BB19-C2D6745577A9}" type="presParOf" srcId="{BE91F7B9-F6FE-4C1E-A0DD-4D1573600D77}" destId="{88AB7A23-D7D4-4061-B404-36364C057BFA}" srcOrd="1" destOrd="0" presId="urn:microsoft.com/office/officeart/2005/8/layout/list1"/>
    <dgm:cxn modelId="{ACA6D27F-EEB2-43E3-8BE1-0F62CEC8EDD8}" type="presParOf" srcId="{A562B768-F65B-4711-87A3-AF602F51F512}" destId="{A7CD9565-0BDC-4DAA-9291-EDC1DE1794F6}" srcOrd="5" destOrd="0" presId="urn:microsoft.com/office/officeart/2005/8/layout/list1"/>
    <dgm:cxn modelId="{3A6BE4CC-1FC9-4EF9-A5D0-877C47136CF8}" type="presParOf" srcId="{A562B768-F65B-4711-87A3-AF602F51F512}" destId="{8387AD6A-4F27-4B95-A562-1683FBF649FF}" srcOrd="6" destOrd="0" presId="urn:microsoft.com/office/officeart/2005/8/layout/list1"/>
    <dgm:cxn modelId="{DD2CADF4-862C-4E4C-A994-B456583FD4E5}" type="presParOf" srcId="{A562B768-F65B-4711-87A3-AF602F51F512}" destId="{651D4933-AEDC-4D62-BAEE-DA0BCCE9DACF}" srcOrd="7" destOrd="0" presId="urn:microsoft.com/office/officeart/2005/8/layout/list1"/>
    <dgm:cxn modelId="{2D19B4C2-722C-4219-B8C8-ABE5F2613B29}" type="presParOf" srcId="{A562B768-F65B-4711-87A3-AF602F51F512}" destId="{0422C4DB-126F-4A1B-9BC2-987888C4B2EF}" srcOrd="8" destOrd="0" presId="urn:microsoft.com/office/officeart/2005/8/layout/list1"/>
    <dgm:cxn modelId="{035DE021-9743-44B1-ABDD-EF20C7CD6B44}" type="presParOf" srcId="{0422C4DB-126F-4A1B-9BC2-987888C4B2EF}" destId="{4A0CFFEA-1584-43A3-B42E-1C0F89462329}" srcOrd="0" destOrd="0" presId="urn:microsoft.com/office/officeart/2005/8/layout/list1"/>
    <dgm:cxn modelId="{B71ADA20-F8BA-4C63-9685-EE74948EFDC0}" type="presParOf" srcId="{0422C4DB-126F-4A1B-9BC2-987888C4B2EF}" destId="{9C7476C0-093A-411B-B403-C030576AD46F}" srcOrd="1" destOrd="0" presId="urn:microsoft.com/office/officeart/2005/8/layout/list1"/>
    <dgm:cxn modelId="{BC8D9F91-FFD0-4696-AD25-93A1EBFB986C}" type="presParOf" srcId="{A562B768-F65B-4711-87A3-AF602F51F512}" destId="{95FDB443-B057-4C2E-86F0-1F96C542FDB5}" srcOrd="9" destOrd="0" presId="urn:microsoft.com/office/officeart/2005/8/layout/list1"/>
    <dgm:cxn modelId="{475AA7AB-3261-4700-9C1F-2F52FAFA5132}" type="presParOf" srcId="{A562B768-F65B-4711-87A3-AF602F51F512}" destId="{AFE274BA-AFE9-47FD-8F38-6873B8EE4A76}" srcOrd="10" destOrd="0" presId="urn:microsoft.com/office/officeart/2005/8/layout/list1"/>
    <dgm:cxn modelId="{7F62A874-CFD8-434E-B85D-6F86AE04D241}" type="presParOf" srcId="{A562B768-F65B-4711-87A3-AF602F51F512}" destId="{35F04CBD-70A5-4573-A5EE-12D094CB2036}" srcOrd="11" destOrd="0" presId="urn:microsoft.com/office/officeart/2005/8/layout/list1"/>
    <dgm:cxn modelId="{6375FE5B-1B23-4AA7-8898-7A3A53F92640}" type="presParOf" srcId="{A562B768-F65B-4711-87A3-AF602F51F512}" destId="{E37371B2-4336-4C9F-B1DA-81D0DA467D77}" srcOrd="12" destOrd="0" presId="urn:microsoft.com/office/officeart/2005/8/layout/list1"/>
    <dgm:cxn modelId="{9ED39A4F-FE2E-49DF-AB80-D793ED8913CE}" type="presParOf" srcId="{E37371B2-4336-4C9F-B1DA-81D0DA467D77}" destId="{D57C2251-46C3-40CF-A23E-B7CC9245A50A}" srcOrd="0" destOrd="0" presId="urn:microsoft.com/office/officeart/2005/8/layout/list1"/>
    <dgm:cxn modelId="{251CA882-23AE-4225-B538-56ADD489D9F2}" type="presParOf" srcId="{E37371B2-4336-4C9F-B1DA-81D0DA467D77}" destId="{170DE394-6C4F-4C09-B119-0910362E0669}" srcOrd="1" destOrd="0" presId="urn:microsoft.com/office/officeart/2005/8/layout/list1"/>
    <dgm:cxn modelId="{F95154AB-FD43-4554-B4C2-05A517642209}" type="presParOf" srcId="{A562B768-F65B-4711-87A3-AF602F51F512}" destId="{6F9A6523-39D3-49E6-BE71-90EC653D8C75}" srcOrd="13" destOrd="0" presId="urn:microsoft.com/office/officeart/2005/8/layout/list1"/>
    <dgm:cxn modelId="{FA45E564-49F1-482B-9F86-27211B227102}" type="presParOf" srcId="{A562B768-F65B-4711-87A3-AF602F51F512}" destId="{DA6EC800-4A5E-4433-B1BD-149B73673078}" srcOrd="14" destOrd="0" presId="urn:microsoft.com/office/officeart/2005/8/layout/list1"/>
    <dgm:cxn modelId="{A3456AE4-7C2B-4F14-8C7F-05582D910226}" type="presParOf" srcId="{A562B768-F65B-4711-87A3-AF602F51F512}" destId="{F27338F8-BE83-42C1-BF94-69530EA418E8}" srcOrd="15" destOrd="0" presId="urn:microsoft.com/office/officeart/2005/8/layout/list1"/>
    <dgm:cxn modelId="{F776EBDA-EEFD-47B9-9CBA-912998D16180}" type="presParOf" srcId="{A562B768-F65B-4711-87A3-AF602F51F512}" destId="{F6E9E715-2CDF-40A5-9C59-ADF2932B97F6}" srcOrd="16" destOrd="0" presId="urn:microsoft.com/office/officeart/2005/8/layout/list1"/>
    <dgm:cxn modelId="{27BA3CA2-87AB-4EED-A363-6C29EF3AD9D9}" type="presParOf" srcId="{F6E9E715-2CDF-40A5-9C59-ADF2932B97F6}" destId="{3F464897-28F5-410E-9696-43F706A9FBE4}" srcOrd="0" destOrd="0" presId="urn:microsoft.com/office/officeart/2005/8/layout/list1"/>
    <dgm:cxn modelId="{8E135CC7-3562-4C58-BD26-B3AF9EE96E1A}" type="presParOf" srcId="{F6E9E715-2CDF-40A5-9C59-ADF2932B97F6}" destId="{F041AEE6-7F0C-429F-A5D3-905F776C7E70}" srcOrd="1" destOrd="0" presId="urn:microsoft.com/office/officeart/2005/8/layout/list1"/>
    <dgm:cxn modelId="{52497609-0C88-471C-8263-3EDE99CB28CF}" type="presParOf" srcId="{A562B768-F65B-4711-87A3-AF602F51F512}" destId="{6F217867-A03D-4A8B-964D-8572C2F7D647}" srcOrd="17" destOrd="0" presId="urn:microsoft.com/office/officeart/2005/8/layout/list1"/>
    <dgm:cxn modelId="{C6AD9710-DBFD-4132-8953-1DA2A0083EB9}" type="presParOf" srcId="{A562B768-F65B-4711-87A3-AF602F51F512}" destId="{342FEC3C-0F30-4065-BD27-3AF9C6FE50CB}" srcOrd="18" destOrd="0" presId="urn:microsoft.com/office/officeart/2005/8/layout/list1"/>
    <dgm:cxn modelId="{429F6528-8F85-4267-B44C-003ADB4D7F70}" type="presParOf" srcId="{A562B768-F65B-4711-87A3-AF602F51F512}" destId="{13873FC4-CB6C-4F26-9E67-056A037B1112}" srcOrd="19" destOrd="0" presId="urn:microsoft.com/office/officeart/2005/8/layout/list1"/>
    <dgm:cxn modelId="{25A7876C-B181-45F6-B5CD-4B2FF834A2BA}" type="presParOf" srcId="{A562B768-F65B-4711-87A3-AF602F51F512}" destId="{136AB654-68C2-49FB-A78D-1C0FCCD65422}" srcOrd="20" destOrd="0" presId="urn:microsoft.com/office/officeart/2005/8/layout/list1"/>
    <dgm:cxn modelId="{93C739A0-9C72-4B4F-A16A-DAD485689105}" type="presParOf" srcId="{136AB654-68C2-49FB-A78D-1C0FCCD65422}" destId="{F85E137B-B287-49D5-AB7C-5E21EFE425F5}" srcOrd="0" destOrd="0" presId="urn:microsoft.com/office/officeart/2005/8/layout/list1"/>
    <dgm:cxn modelId="{10769009-3EFB-41E6-A2E2-A978033786AF}" type="presParOf" srcId="{136AB654-68C2-49FB-A78D-1C0FCCD65422}" destId="{875FEDC5-8EE7-4749-BA84-B55728C6F936}" srcOrd="1" destOrd="0" presId="urn:microsoft.com/office/officeart/2005/8/layout/list1"/>
    <dgm:cxn modelId="{2B40A3A8-A926-4FDD-A58C-F9F75794CC81}" type="presParOf" srcId="{A562B768-F65B-4711-87A3-AF602F51F512}" destId="{76D1A4AC-0957-4D3F-A883-EA0329E0D041}" srcOrd="21" destOrd="0" presId="urn:microsoft.com/office/officeart/2005/8/layout/list1"/>
    <dgm:cxn modelId="{E472565C-6C0F-4882-9D00-4BB4133B051E}" type="presParOf" srcId="{A562B768-F65B-4711-87A3-AF602F51F512}" destId="{7D48F86F-0E40-40D0-BC36-F3E421836F75}" srcOrd="22" destOrd="0" presId="urn:microsoft.com/office/officeart/2005/8/layout/list1"/>
    <dgm:cxn modelId="{2E314AFB-C311-421D-8309-5A4CE51214BE}" type="presParOf" srcId="{A562B768-F65B-4711-87A3-AF602F51F512}" destId="{41891581-05B5-4FDB-AE4C-DD9CD6D6D6A6}" srcOrd="23" destOrd="0" presId="urn:microsoft.com/office/officeart/2005/8/layout/list1"/>
    <dgm:cxn modelId="{14329821-5FEF-42F6-A095-103C3190DCDD}" type="presParOf" srcId="{A562B768-F65B-4711-87A3-AF602F51F512}" destId="{2A4B1BAD-3939-4328-AA16-A8B484CFA8E7}" srcOrd="24" destOrd="0" presId="urn:microsoft.com/office/officeart/2005/8/layout/list1"/>
    <dgm:cxn modelId="{A9EF914D-457B-4C5E-8356-52B6056A91A6}" type="presParOf" srcId="{2A4B1BAD-3939-4328-AA16-A8B484CFA8E7}" destId="{F0D465D3-C3D0-40AA-9F3F-04C111D2A3DB}" srcOrd="0" destOrd="0" presId="urn:microsoft.com/office/officeart/2005/8/layout/list1"/>
    <dgm:cxn modelId="{5DE890D5-5AC4-4A74-9652-971473054423}" type="presParOf" srcId="{2A4B1BAD-3939-4328-AA16-A8B484CFA8E7}" destId="{79CC7473-FEB6-4D48-86CE-3DDF7BE64505}" srcOrd="1" destOrd="0" presId="urn:microsoft.com/office/officeart/2005/8/layout/list1"/>
    <dgm:cxn modelId="{7BC86D70-4FCB-4125-AD5A-E92043ADA539}" type="presParOf" srcId="{A562B768-F65B-4711-87A3-AF602F51F512}" destId="{F01B7095-EF0A-4F48-8ADA-DA2F5E440C82}" srcOrd="25" destOrd="0" presId="urn:microsoft.com/office/officeart/2005/8/layout/list1"/>
    <dgm:cxn modelId="{CDD66E03-93EF-4614-88D8-6B043E59038B}" type="presParOf" srcId="{A562B768-F65B-4711-87A3-AF602F51F512}" destId="{C6C783DB-3550-412C-B9F3-82F28221DFB8}" srcOrd="26" destOrd="0" presId="urn:microsoft.com/office/officeart/2005/8/layout/list1"/>
    <dgm:cxn modelId="{55D3AE35-C422-44FA-9A27-5208EFB42DDB}" type="presParOf" srcId="{A562B768-F65B-4711-87A3-AF602F51F512}" destId="{E11DA672-CEC8-4B72-BF0D-570F67A15C20}" srcOrd="27" destOrd="0" presId="urn:microsoft.com/office/officeart/2005/8/layout/list1"/>
    <dgm:cxn modelId="{1C0ABC79-232E-4B42-9BD7-ECB292431127}" type="presParOf" srcId="{A562B768-F65B-4711-87A3-AF602F51F512}" destId="{EFAFA99A-8A9F-4B0C-88C3-47EF0961A828}" srcOrd="28" destOrd="0" presId="urn:microsoft.com/office/officeart/2005/8/layout/list1"/>
    <dgm:cxn modelId="{A4FD425F-D7F8-428E-9A97-5E6E2B8BDA25}" type="presParOf" srcId="{EFAFA99A-8A9F-4B0C-88C3-47EF0961A828}" destId="{761D6CCF-E163-4837-8256-C52E2C9B9A66}" srcOrd="0" destOrd="0" presId="urn:microsoft.com/office/officeart/2005/8/layout/list1"/>
    <dgm:cxn modelId="{59EC69FD-429C-4723-B9A9-47A522582196}" type="presParOf" srcId="{EFAFA99A-8A9F-4B0C-88C3-47EF0961A828}" destId="{D735A9A2-A56D-4C94-8892-8343D5C17A56}" srcOrd="1" destOrd="0" presId="urn:microsoft.com/office/officeart/2005/8/layout/list1"/>
    <dgm:cxn modelId="{025E9F03-A5B5-40F9-BA6F-20724047AA63}" type="presParOf" srcId="{A562B768-F65B-4711-87A3-AF602F51F512}" destId="{AD809F6D-CD7E-4233-A800-8ADF1363CAD2}" srcOrd="29" destOrd="0" presId="urn:microsoft.com/office/officeart/2005/8/layout/list1"/>
    <dgm:cxn modelId="{40B3B873-16F9-42DF-9C2B-F9E0918DE910}" type="presParOf" srcId="{A562B768-F65B-4711-87A3-AF602F51F512}" destId="{65A5C3E1-CDEA-4947-9CC3-DAB20DD755E0}" srcOrd="30" destOrd="0" presId="urn:microsoft.com/office/officeart/2005/8/layout/list1"/>
    <dgm:cxn modelId="{2A9CEC6C-D5DF-4B8F-85E1-83A3C1D95BF7}" type="presParOf" srcId="{A562B768-F65B-4711-87A3-AF602F51F512}" destId="{2F91460B-1333-438D-8612-1587D4E2A802}" srcOrd="31" destOrd="0" presId="urn:microsoft.com/office/officeart/2005/8/layout/list1"/>
    <dgm:cxn modelId="{6829CD35-88C8-4F14-823C-38EE89DADD27}" type="presParOf" srcId="{A562B768-F65B-4711-87A3-AF602F51F512}" destId="{142E7BB9-7FFB-45AA-A875-C9391EFBA5BE}" srcOrd="32" destOrd="0" presId="urn:microsoft.com/office/officeart/2005/8/layout/list1"/>
    <dgm:cxn modelId="{4BB2E447-5890-440E-BFDA-42BD4D19E608}" type="presParOf" srcId="{142E7BB9-7FFB-45AA-A875-C9391EFBA5BE}" destId="{A72A0D5A-E2B0-4E2B-8082-6500DEE87CF1}" srcOrd="0" destOrd="0" presId="urn:microsoft.com/office/officeart/2005/8/layout/list1"/>
    <dgm:cxn modelId="{88C5D21F-7CA8-493A-95F5-35F9CEE7D5E2}" type="presParOf" srcId="{142E7BB9-7FFB-45AA-A875-C9391EFBA5BE}" destId="{D4C6032C-C08A-4563-8CFE-D14E1211E592}" srcOrd="1" destOrd="0" presId="urn:microsoft.com/office/officeart/2005/8/layout/list1"/>
    <dgm:cxn modelId="{25370E5B-E5B2-4F58-8969-4F803AAC0400}" type="presParOf" srcId="{A562B768-F65B-4711-87A3-AF602F51F512}" destId="{A941A797-C09E-4E08-B46C-DAC719D195C9}" srcOrd="33" destOrd="0" presId="urn:microsoft.com/office/officeart/2005/8/layout/list1"/>
    <dgm:cxn modelId="{6341615B-BF1E-45E5-8C94-035231F6A2F7}" type="presParOf" srcId="{A562B768-F65B-4711-87A3-AF602F51F512}" destId="{8A5EDE72-276F-4529-9BE1-C537D954EE58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64462-C54F-4F86-8F6D-7F6FEEF1E1BD}">
      <dsp:nvSpPr>
        <dsp:cNvPr id="0" name=""/>
        <dsp:cNvSpPr/>
      </dsp:nvSpPr>
      <dsp:spPr>
        <a:xfrm>
          <a:off x="0" y="2773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069B-3659-4929-8E8C-525B8015012F}">
      <dsp:nvSpPr>
        <dsp:cNvPr id="0" name=""/>
        <dsp:cNvSpPr/>
      </dsp:nvSpPr>
      <dsp:spPr>
        <a:xfrm>
          <a:off x="2623930" y="29323"/>
          <a:ext cx="7347005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2380"/>
        <a:ext cx="7300891" cy="426206"/>
      </dsp:txXfrm>
    </dsp:sp>
    <dsp:sp modelId="{8387AD6A-4F27-4B95-A562-1683FBF649FF}">
      <dsp:nvSpPr>
        <dsp:cNvPr id="0" name=""/>
        <dsp:cNvSpPr/>
      </dsp:nvSpPr>
      <dsp:spPr>
        <a:xfrm>
          <a:off x="0" y="10031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B7A23-D7D4-4061-B404-36364C057BFA}">
      <dsp:nvSpPr>
        <dsp:cNvPr id="0" name=""/>
        <dsp:cNvSpPr/>
      </dsp:nvSpPr>
      <dsp:spPr>
        <a:xfrm>
          <a:off x="2623930" y="766943"/>
          <a:ext cx="7347005" cy="472320"/>
        </a:xfrm>
        <a:prstGeom prst="roundRect">
          <a:avLst/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790000"/>
        <a:ext cx="7300891" cy="426206"/>
      </dsp:txXfrm>
    </dsp:sp>
    <dsp:sp modelId="{AFE274BA-AFE9-47FD-8F38-6873B8EE4A76}">
      <dsp:nvSpPr>
        <dsp:cNvPr id="0" name=""/>
        <dsp:cNvSpPr/>
      </dsp:nvSpPr>
      <dsp:spPr>
        <a:xfrm>
          <a:off x="0" y="17288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476C0-093A-411B-B403-C030576AD46F}">
      <dsp:nvSpPr>
        <dsp:cNvPr id="0" name=""/>
        <dsp:cNvSpPr/>
      </dsp:nvSpPr>
      <dsp:spPr>
        <a:xfrm>
          <a:off x="2623930" y="1492703"/>
          <a:ext cx="7347005" cy="472320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1515760"/>
        <a:ext cx="7300891" cy="426206"/>
      </dsp:txXfrm>
    </dsp:sp>
    <dsp:sp modelId="{DA6EC800-4A5E-4433-B1BD-149B73673078}">
      <dsp:nvSpPr>
        <dsp:cNvPr id="0" name=""/>
        <dsp:cNvSpPr/>
      </dsp:nvSpPr>
      <dsp:spPr>
        <a:xfrm>
          <a:off x="0" y="24546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16475"/>
              <a:satOff val="37500"/>
              <a:lumOff val="-55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394-6C4F-4C09-B119-0910362E0669}">
      <dsp:nvSpPr>
        <dsp:cNvPr id="0" name=""/>
        <dsp:cNvSpPr/>
      </dsp:nvSpPr>
      <dsp:spPr>
        <a:xfrm>
          <a:off x="2623930" y="2206603"/>
          <a:ext cx="7347005" cy="472320"/>
        </a:xfrm>
        <a:prstGeom prst="roundRect">
          <a:avLst/>
        </a:prstGeom>
        <a:solidFill>
          <a:schemeClr val="accent3">
            <a:hueOff val="1016475"/>
            <a:satOff val="37500"/>
            <a:lumOff val="-55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229660"/>
        <a:ext cx="7300891" cy="426206"/>
      </dsp:txXfrm>
    </dsp:sp>
    <dsp:sp modelId="{342FEC3C-0F30-4065-BD27-3AF9C6FE50CB}">
      <dsp:nvSpPr>
        <dsp:cNvPr id="0" name=""/>
        <dsp:cNvSpPr/>
      </dsp:nvSpPr>
      <dsp:spPr>
        <a:xfrm>
          <a:off x="0" y="318038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E6-7F0C-429F-A5D3-905F776C7E70}">
      <dsp:nvSpPr>
        <dsp:cNvPr id="0" name=""/>
        <dsp:cNvSpPr/>
      </dsp:nvSpPr>
      <dsp:spPr>
        <a:xfrm>
          <a:off x="2623930" y="2944223"/>
          <a:ext cx="7347005" cy="47232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967280"/>
        <a:ext cx="7300891" cy="426206"/>
      </dsp:txXfrm>
    </dsp:sp>
    <dsp:sp modelId="{7D48F86F-0E40-40D0-BC36-F3E421836F75}">
      <dsp:nvSpPr>
        <dsp:cNvPr id="0" name=""/>
        <dsp:cNvSpPr/>
      </dsp:nvSpPr>
      <dsp:spPr>
        <a:xfrm>
          <a:off x="0" y="39061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FEDC5-8EE7-4749-BA84-B55728C6F936}">
      <dsp:nvSpPr>
        <dsp:cNvPr id="0" name=""/>
        <dsp:cNvSpPr/>
      </dsp:nvSpPr>
      <dsp:spPr>
        <a:xfrm>
          <a:off x="2623930" y="3669983"/>
          <a:ext cx="7347005" cy="472320"/>
        </a:xfrm>
        <a:prstGeom prst="roundRect">
          <a:avLst/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3693040"/>
        <a:ext cx="7300891" cy="426206"/>
      </dsp:txXfrm>
    </dsp:sp>
    <dsp:sp modelId="{C6C783DB-3550-412C-B9F3-82F28221DFB8}">
      <dsp:nvSpPr>
        <dsp:cNvPr id="0" name=""/>
        <dsp:cNvSpPr/>
      </dsp:nvSpPr>
      <dsp:spPr>
        <a:xfrm>
          <a:off x="0" y="46319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C7473-FEB6-4D48-86CE-3DDF7BE64505}">
      <dsp:nvSpPr>
        <dsp:cNvPr id="0" name=""/>
        <dsp:cNvSpPr/>
      </dsp:nvSpPr>
      <dsp:spPr>
        <a:xfrm>
          <a:off x="2623930" y="4395743"/>
          <a:ext cx="7347005" cy="472320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4418800"/>
        <a:ext cx="7300891" cy="426206"/>
      </dsp:txXfrm>
    </dsp:sp>
    <dsp:sp modelId="{65A5C3E1-CDEA-4947-9CC3-DAB20DD755E0}">
      <dsp:nvSpPr>
        <dsp:cNvPr id="0" name=""/>
        <dsp:cNvSpPr/>
      </dsp:nvSpPr>
      <dsp:spPr>
        <a:xfrm>
          <a:off x="0" y="53576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35A9A2-A56D-4C94-8892-8343D5C17A56}">
      <dsp:nvSpPr>
        <dsp:cNvPr id="0" name=""/>
        <dsp:cNvSpPr/>
      </dsp:nvSpPr>
      <dsp:spPr>
        <a:xfrm>
          <a:off x="2623930" y="5121503"/>
          <a:ext cx="7347005" cy="472320"/>
        </a:xfrm>
        <a:prstGeom prst="roundRect">
          <a:avLst/>
        </a:prstGeom>
        <a:solidFill>
          <a:schemeClr val="accent3">
            <a:hueOff val="2371774"/>
            <a:satOff val="87500"/>
            <a:lumOff val="-12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144560"/>
        <a:ext cx="7300891" cy="426206"/>
      </dsp:txXfrm>
    </dsp:sp>
    <dsp:sp modelId="{8A5EDE72-276F-4529-9BE1-C537D954EE58}">
      <dsp:nvSpPr>
        <dsp:cNvPr id="0" name=""/>
        <dsp:cNvSpPr/>
      </dsp:nvSpPr>
      <dsp:spPr>
        <a:xfrm>
          <a:off x="0" y="60834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6032C-C08A-4563-8CFE-D14E1211E592}">
      <dsp:nvSpPr>
        <dsp:cNvPr id="0" name=""/>
        <dsp:cNvSpPr/>
      </dsp:nvSpPr>
      <dsp:spPr>
        <a:xfrm>
          <a:off x="2623930" y="5847263"/>
          <a:ext cx="7347005" cy="47232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870320"/>
        <a:ext cx="7300891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5CB4F-E4BD-4DE7-AA70-D2D9E70FBC10}">
      <dsp:nvSpPr>
        <dsp:cNvPr id="0" name=""/>
        <dsp:cNvSpPr/>
      </dsp:nvSpPr>
      <dsp:spPr>
        <a:xfrm>
          <a:off x="6686618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مُنْفَصِلَة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86618" y="731089"/>
        <a:ext cx="3039372" cy="1823623"/>
      </dsp:txXfrm>
    </dsp:sp>
    <dsp:sp modelId="{96C4A158-3E58-4599-9A43-6B21F5F82508}">
      <dsp:nvSpPr>
        <dsp:cNvPr id="0" name=""/>
        <dsp:cNvSpPr/>
      </dsp:nvSpPr>
      <dsp:spPr>
        <a:xfrm>
          <a:off x="3343309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مُتَّصِلَة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343309" y="731089"/>
        <a:ext cx="3039372" cy="1823623"/>
      </dsp:txXfrm>
    </dsp:sp>
    <dsp:sp modelId="{73F79CB0-4B0D-4289-A3E8-81372F66329D}">
      <dsp:nvSpPr>
        <dsp:cNvPr id="0" name=""/>
        <dsp:cNvSpPr/>
      </dsp:nvSpPr>
      <dsp:spPr>
        <a:xfrm>
          <a:off x="0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مُسْتَتِرَة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0" y="731089"/>
        <a:ext cx="3039372" cy="18236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64462-C54F-4F86-8F6D-7F6FEEF1E1BD}">
      <dsp:nvSpPr>
        <dsp:cNvPr id="0" name=""/>
        <dsp:cNvSpPr/>
      </dsp:nvSpPr>
      <dsp:spPr>
        <a:xfrm>
          <a:off x="0" y="2773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069B-3659-4929-8E8C-525B8015012F}">
      <dsp:nvSpPr>
        <dsp:cNvPr id="0" name=""/>
        <dsp:cNvSpPr/>
      </dsp:nvSpPr>
      <dsp:spPr>
        <a:xfrm>
          <a:off x="2623930" y="29323"/>
          <a:ext cx="7347005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2380"/>
        <a:ext cx="7300891" cy="426206"/>
      </dsp:txXfrm>
    </dsp:sp>
    <dsp:sp modelId="{8387AD6A-4F27-4B95-A562-1683FBF649FF}">
      <dsp:nvSpPr>
        <dsp:cNvPr id="0" name=""/>
        <dsp:cNvSpPr/>
      </dsp:nvSpPr>
      <dsp:spPr>
        <a:xfrm>
          <a:off x="0" y="10031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B7A23-D7D4-4061-B404-36364C057BFA}">
      <dsp:nvSpPr>
        <dsp:cNvPr id="0" name=""/>
        <dsp:cNvSpPr/>
      </dsp:nvSpPr>
      <dsp:spPr>
        <a:xfrm>
          <a:off x="2623930" y="766943"/>
          <a:ext cx="7347005" cy="472320"/>
        </a:xfrm>
        <a:prstGeom prst="roundRect">
          <a:avLst/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790000"/>
        <a:ext cx="7300891" cy="426206"/>
      </dsp:txXfrm>
    </dsp:sp>
    <dsp:sp modelId="{AFE274BA-AFE9-47FD-8F38-6873B8EE4A76}">
      <dsp:nvSpPr>
        <dsp:cNvPr id="0" name=""/>
        <dsp:cNvSpPr/>
      </dsp:nvSpPr>
      <dsp:spPr>
        <a:xfrm>
          <a:off x="0" y="17288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476C0-093A-411B-B403-C030576AD46F}">
      <dsp:nvSpPr>
        <dsp:cNvPr id="0" name=""/>
        <dsp:cNvSpPr/>
      </dsp:nvSpPr>
      <dsp:spPr>
        <a:xfrm>
          <a:off x="2623930" y="1492703"/>
          <a:ext cx="7347005" cy="472320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1515760"/>
        <a:ext cx="7300891" cy="426206"/>
      </dsp:txXfrm>
    </dsp:sp>
    <dsp:sp modelId="{DA6EC800-4A5E-4433-B1BD-149B73673078}">
      <dsp:nvSpPr>
        <dsp:cNvPr id="0" name=""/>
        <dsp:cNvSpPr/>
      </dsp:nvSpPr>
      <dsp:spPr>
        <a:xfrm>
          <a:off x="0" y="24546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16475"/>
              <a:satOff val="37500"/>
              <a:lumOff val="-55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394-6C4F-4C09-B119-0910362E0669}">
      <dsp:nvSpPr>
        <dsp:cNvPr id="0" name=""/>
        <dsp:cNvSpPr/>
      </dsp:nvSpPr>
      <dsp:spPr>
        <a:xfrm>
          <a:off x="2623930" y="2206603"/>
          <a:ext cx="7347005" cy="472320"/>
        </a:xfrm>
        <a:prstGeom prst="roundRect">
          <a:avLst/>
        </a:prstGeom>
        <a:solidFill>
          <a:schemeClr val="accent3">
            <a:hueOff val="1016475"/>
            <a:satOff val="37500"/>
            <a:lumOff val="-55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229660"/>
        <a:ext cx="7300891" cy="426206"/>
      </dsp:txXfrm>
    </dsp:sp>
    <dsp:sp modelId="{342FEC3C-0F30-4065-BD27-3AF9C6FE50CB}">
      <dsp:nvSpPr>
        <dsp:cNvPr id="0" name=""/>
        <dsp:cNvSpPr/>
      </dsp:nvSpPr>
      <dsp:spPr>
        <a:xfrm>
          <a:off x="0" y="318038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E6-7F0C-429F-A5D3-905F776C7E70}">
      <dsp:nvSpPr>
        <dsp:cNvPr id="0" name=""/>
        <dsp:cNvSpPr/>
      </dsp:nvSpPr>
      <dsp:spPr>
        <a:xfrm>
          <a:off x="2623930" y="2944223"/>
          <a:ext cx="7347005" cy="47232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967280"/>
        <a:ext cx="7300891" cy="426206"/>
      </dsp:txXfrm>
    </dsp:sp>
    <dsp:sp modelId="{7D48F86F-0E40-40D0-BC36-F3E421836F75}">
      <dsp:nvSpPr>
        <dsp:cNvPr id="0" name=""/>
        <dsp:cNvSpPr/>
      </dsp:nvSpPr>
      <dsp:spPr>
        <a:xfrm>
          <a:off x="0" y="39061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FEDC5-8EE7-4749-BA84-B55728C6F936}">
      <dsp:nvSpPr>
        <dsp:cNvPr id="0" name=""/>
        <dsp:cNvSpPr/>
      </dsp:nvSpPr>
      <dsp:spPr>
        <a:xfrm>
          <a:off x="2623930" y="3669983"/>
          <a:ext cx="7347005" cy="472320"/>
        </a:xfrm>
        <a:prstGeom prst="roundRect">
          <a:avLst/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3693040"/>
        <a:ext cx="7300891" cy="426206"/>
      </dsp:txXfrm>
    </dsp:sp>
    <dsp:sp modelId="{C6C783DB-3550-412C-B9F3-82F28221DFB8}">
      <dsp:nvSpPr>
        <dsp:cNvPr id="0" name=""/>
        <dsp:cNvSpPr/>
      </dsp:nvSpPr>
      <dsp:spPr>
        <a:xfrm>
          <a:off x="0" y="46319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C7473-FEB6-4D48-86CE-3DDF7BE64505}">
      <dsp:nvSpPr>
        <dsp:cNvPr id="0" name=""/>
        <dsp:cNvSpPr/>
      </dsp:nvSpPr>
      <dsp:spPr>
        <a:xfrm>
          <a:off x="2623930" y="4395743"/>
          <a:ext cx="7347005" cy="472320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4418800"/>
        <a:ext cx="7300891" cy="426206"/>
      </dsp:txXfrm>
    </dsp:sp>
    <dsp:sp modelId="{65A5C3E1-CDEA-4947-9CC3-DAB20DD755E0}">
      <dsp:nvSpPr>
        <dsp:cNvPr id="0" name=""/>
        <dsp:cNvSpPr/>
      </dsp:nvSpPr>
      <dsp:spPr>
        <a:xfrm>
          <a:off x="0" y="53576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35A9A2-A56D-4C94-8892-8343D5C17A56}">
      <dsp:nvSpPr>
        <dsp:cNvPr id="0" name=""/>
        <dsp:cNvSpPr/>
      </dsp:nvSpPr>
      <dsp:spPr>
        <a:xfrm>
          <a:off x="2623930" y="5121503"/>
          <a:ext cx="7347005" cy="472320"/>
        </a:xfrm>
        <a:prstGeom prst="roundRect">
          <a:avLst/>
        </a:prstGeom>
        <a:solidFill>
          <a:schemeClr val="accent3">
            <a:hueOff val="2371774"/>
            <a:satOff val="87500"/>
            <a:lumOff val="-12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144560"/>
        <a:ext cx="7300891" cy="426206"/>
      </dsp:txXfrm>
    </dsp:sp>
    <dsp:sp modelId="{8A5EDE72-276F-4529-9BE1-C537D954EE58}">
      <dsp:nvSpPr>
        <dsp:cNvPr id="0" name=""/>
        <dsp:cNvSpPr/>
      </dsp:nvSpPr>
      <dsp:spPr>
        <a:xfrm>
          <a:off x="0" y="60834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6032C-C08A-4563-8CFE-D14E1211E592}">
      <dsp:nvSpPr>
        <dsp:cNvPr id="0" name=""/>
        <dsp:cNvSpPr/>
      </dsp:nvSpPr>
      <dsp:spPr>
        <a:xfrm>
          <a:off x="2623930" y="5847263"/>
          <a:ext cx="7347005" cy="47232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870320"/>
        <a:ext cx="7300891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64462-C54F-4F86-8F6D-7F6FEEF1E1BD}">
      <dsp:nvSpPr>
        <dsp:cNvPr id="0" name=""/>
        <dsp:cNvSpPr/>
      </dsp:nvSpPr>
      <dsp:spPr>
        <a:xfrm>
          <a:off x="0" y="2773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069B-3659-4929-8E8C-525B8015012F}">
      <dsp:nvSpPr>
        <dsp:cNvPr id="0" name=""/>
        <dsp:cNvSpPr/>
      </dsp:nvSpPr>
      <dsp:spPr>
        <a:xfrm>
          <a:off x="2623930" y="29323"/>
          <a:ext cx="7347005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2380"/>
        <a:ext cx="7300891" cy="426206"/>
      </dsp:txXfrm>
    </dsp:sp>
    <dsp:sp modelId="{8387AD6A-4F27-4B95-A562-1683FBF649FF}">
      <dsp:nvSpPr>
        <dsp:cNvPr id="0" name=""/>
        <dsp:cNvSpPr/>
      </dsp:nvSpPr>
      <dsp:spPr>
        <a:xfrm>
          <a:off x="0" y="10031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B7A23-D7D4-4061-B404-36364C057BFA}">
      <dsp:nvSpPr>
        <dsp:cNvPr id="0" name=""/>
        <dsp:cNvSpPr/>
      </dsp:nvSpPr>
      <dsp:spPr>
        <a:xfrm>
          <a:off x="2623930" y="766943"/>
          <a:ext cx="7347005" cy="472320"/>
        </a:xfrm>
        <a:prstGeom prst="roundRect">
          <a:avLst/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790000"/>
        <a:ext cx="7300891" cy="426206"/>
      </dsp:txXfrm>
    </dsp:sp>
    <dsp:sp modelId="{AFE274BA-AFE9-47FD-8F38-6873B8EE4A76}">
      <dsp:nvSpPr>
        <dsp:cNvPr id="0" name=""/>
        <dsp:cNvSpPr/>
      </dsp:nvSpPr>
      <dsp:spPr>
        <a:xfrm>
          <a:off x="0" y="17288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476C0-093A-411B-B403-C030576AD46F}">
      <dsp:nvSpPr>
        <dsp:cNvPr id="0" name=""/>
        <dsp:cNvSpPr/>
      </dsp:nvSpPr>
      <dsp:spPr>
        <a:xfrm>
          <a:off x="2623930" y="1492703"/>
          <a:ext cx="7347005" cy="472320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1515760"/>
        <a:ext cx="7300891" cy="426206"/>
      </dsp:txXfrm>
    </dsp:sp>
    <dsp:sp modelId="{DA6EC800-4A5E-4433-B1BD-149B73673078}">
      <dsp:nvSpPr>
        <dsp:cNvPr id="0" name=""/>
        <dsp:cNvSpPr/>
      </dsp:nvSpPr>
      <dsp:spPr>
        <a:xfrm>
          <a:off x="0" y="24546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16475"/>
              <a:satOff val="37500"/>
              <a:lumOff val="-55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394-6C4F-4C09-B119-0910362E0669}">
      <dsp:nvSpPr>
        <dsp:cNvPr id="0" name=""/>
        <dsp:cNvSpPr/>
      </dsp:nvSpPr>
      <dsp:spPr>
        <a:xfrm>
          <a:off x="2623930" y="2206603"/>
          <a:ext cx="7347005" cy="472320"/>
        </a:xfrm>
        <a:prstGeom prst="roundRect">
          <a:avLst/>
        </a:prstGeom>
        <a:solidFill>
          <a:schemeClr val="accent3">
            <a:hueOff val="1016475"/>
            <a:satOff val="37500"/>
            <a:lumOff val="-55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229660"/>
        <a:ext cx="7300891" cy="426206"/>
      </dsp:txXfrm>
    </dsp:sp>
    <dsp:sp modelId="{342FEC3C-0F30-4065-BD27-3AF9C6FE50CB}">
      <dsp:nvSpPr>
        <dsp:cNvPr id="0" name=""/>
        <dsp:cNvSpPr/>
      </dsp:nvSpPr>
      <dsp:spPr>
        <a:xfrm>
          <a:off x="0" y="318038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E6-7F0C-429F-A5D3-905F776C7E70}">
      <dsp:nvSpPr>
        <dsp:cNvPr id="0" name=""/>
        <dsp:cNvSpPr/>
      </dsp:nvSpPr>
      <dsp:spPr>
        <a:xfrm>
          <a:off x="2623930" y="2944223"/>
          <a:ext cx="7347005" cy="47232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967280"/>
        <a:ext cx="7300891" cy="426206"/>
      </dsp:txXfrm>
    </dsp:sp>
    <dsp:sp modelId="{7D48F86F-0E40-40D0-BC36-F3E421836F75}">
      <dsp:nvSpPr>
        <dsp:cNvPr id="0" name=""/>
        <dsp:cNvSpPr/>
      </dsp:nvSpPr>
      <dsp:spPr>
        <a:xfrm>
          <a:off x="0" y="39061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FEDC5-8EE7-4749-BA84-B55728C6F936}">
      <dsp:nvSpPr>
        <dsp:cNvPr id="0" name=""/>
        <dsp:cNvSpPr/>
      </dsp:nvSpPr>
      <dsp:spPr>
        <a:xfrm>
          <a:off x="2623930" y="3669983"/>
          <a:ext cx="7347005" cy="472320"/>
        </a:xfrm>
        <a:prstGeom prst="roundRect">
          <a:avLst/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3693040"/>
        <a:ext cx="7300891" cy="426206"/>
      </dsp:txXfrm>
    </dsp:sp>
    <dsp:sp modelId="{C6C783DB-3550-412C-B9F3-82F28221DFB8}">
      <dsp:nvSpPr>
        <dsp:cNvPr id="0" name=""/>
        <dsp:cNvSpPr/>
      </dsp:nvSpPr>
      <dsp:spPr>
        <a:xfrm>
          <a:off x="0" y="46319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C7473-FEB6-4D48-86CE-3DDF7BE64505}">
      <dsp:nvSpPr>
        <dsp:cNvPr id="0" name=""/>
        <dsp:cNvSpPr/>
      </dsp:nvSpPr>
      <dsp:spPr>
        <a:xfrm>
          <a:off x="2623930" y="4395743"/>
          <a:ext cx="7347005" cy="472320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4418800"/>
        <a:ext cx="7300891" cy="426206"/>
      </dsp:txXfrm>
    </dsp:sp>
    <dsp:sp modelId="{65A5C3E1-CDEA-4947-9CC3-DAB20DD755E0}">
      <dsp:nvSpPr>
        <dsp:cNvPr id="0" name=""/>
        <dsp:cNvSpPr/>
      </dsp:nvSpPr>
      <dsp:spPr>
        <a:xfrm>
          <a:off x="0" y="53576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35A9A2-A56D-4C94-8892-8343D5C17A56}">
      <dsp:nvSpPr>
        <dsp:cNvPr id="0" name=""/>
        <dsp:cNvSpPr/>
      </dsp:nvSpPr>
      <dsp:spPr>
        <a:xfrm>
          <a:off x="2623930" y="5121503"/>
          <a:ext cx="7347005" cy="472320"/>
        </a:xfrm>
        <a:prstGeom prst="roundRect">
          <a:avLst/>
        </a:prstGeom>
        <a:solidFill>
          <a:schemeClr val="accent3">
            <a:hueOff val="2371774"/>
            <a:satOff val="87500"/>
            <a:lumOff val="-12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144560"/>
        <a:ext cx="7300891" cy="426206"/>
      </dsp:txXfrm>
    </dsp:sp>
    <dsp:sp modelId="{8A5EDE72-276F-4529-9BE1-C537D954EE58}">
      <dsp:nvSpPr>
        <dsp:cNvPr id="0" name=""/>
        <dsp:cNvSpPr/>
      </dsp:nvSpPr>
      <dsp:spPr>
        <a:xfrm>
          <a:off x="0" y="60834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6032C-C08A-4563-8CFE-D14E1211E592}">
      <dsp:nvSpPr>
        <dsp:cNvPr id="0" name=""/>
        <dsp:cNvSpPr/>
      </dsp:nvSpPr>
      <dsp:spPr>
        <a:xfrm>
          <a:off x="2623930" y="5847263"/>
          <a:ext cx="7347005" cy="47232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870320"/>
        <a:ext cx="7300891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1" name="Google Shape;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7" name="Google Shape;16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72" name="Google Shape;172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116" name="Google Shape;1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" name="Google Shape;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4" name="Google Shape;4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" name="Google Shape;6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0" name="Google Shape;8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8" name="Google Shape;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262S – Arabic Curriculum – Lecture No. </a:t>
            </a:r>
            <a:r>
              <a:rPr lang="ar-EG" sz="1800" b="1" dirty="0"/>
              <a:t>29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عامة">
  <p:cSld name="صفحة عامة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553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تدريبات">
  <p:cSld name="صفحة التدريبات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0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مُلخَّص">
  <p:cSld name="صفحة المُلخَّص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932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EG" dirty="0"/>
              <a:t>المراجعة (2)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>
            <a:spLocks noGrp="1"/>
          </p:cNvSpPr>
          <p:nvPr>
            <p:ph type="title"/>
          </p:nvPr>
        </p:nvSpPr>
        <p:spPr>
          <a:xfrm>
            <a:off x="1485900" y="57150"/>
            <a:ext cx="832485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الأمثلة 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الآتية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 ولاح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ظ الحروف الم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لوّ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نة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41" name="Google Shape;41;p3"/>
          <p:cNvSpPr txBox="1">
            <a:spLocks noGrp="1"/>
          </p:cNvSpPr>
          <p:nvPr>
            <p:ph type="body" idx="1"/>
          </p:nvPr>
        </p:nvSpPr>
        <p:spPr>
          <a:xfrm>
            <a:off x="1722500" y="1648624"/>
            <a:ext cx="9752700" cy="46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/>
          <a:p>
            <a:pPr lvl="0" indent="-323781" algn="just" rtl="1">
              <a:lnSpc>
                <a:spcPct val="16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abic Typesetting"/>
              <a:buChar char="•"/>
            </a:pP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خرج</a:t>
            </a:r>
            <a:r>
              <a:rPr lang="ar-SY" sz="5512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تُ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</a:t>
            </a:r>
            <a:r>
              <a:rPr lang="ar-EG" sz="5512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/ </a:t>
            </a:r>
            <a:r>
              <a:rPr lang="ar-SY" sz="5512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خرج</a:t>
            </a:r>
            <a:r>
              <a:rPr lang="ar-SY" sz="5512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ت</a:t>
            </a:r>
            <a:r>
              <a:rPr lang="ar-EG" sz="5512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َ</a:t>
            </a:r>
            <a:r>
              <a:rPr lang="ar-SY" sz="5512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</a:t>
            </a:r>
            <a:r>
              <a:rPr lang="ar-EG" sz="5512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/ </a:t>
            </a:r>
            <a:r>
              <a:rPr lang="ar-SY" sz="5512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خرج</a:t>
            </a:r>
            <a:r>
              <a:rPr lang="ar-SY" sz="5512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ت</a:t>
            </a:r>
            <a:r>
              <a:rPr lang="ar-EG" sz="5512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ِ</a:t>
            </a:r>
            <a:r>
              <a:rPr lang="ar-SY" sz="5512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اليومَ م</a:t>
            </a:r>
            <a:r>
              <a:rPr lang="ar-EG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ِ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ن المنزلِ م</a:t>
            </a:r>
            <a:r>
              <a:rPr lang="ar-EG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ُ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بكِّرًا. </a:t>
            </a:r>
            <a:endParaRPr sz="4242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Arabic Typesetting"/>
            </a:endParaRPr>
          </a:p>
          <a:p>
            <a:pPr marL="228600" marR="0" lvl="0" indent="-323781" algn="just" rtl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abic Typesetting"/>
              <a:buChar char="•"/>
            </a:pP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المسافران ركب</a:t>
            </a:r>
            <a:r>
              <a:rPr lang="ar-SY" sz="5512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ا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الطائرة.</a:t>
            </a:r>
            <a:endParaRPr sz="4242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Arabic Typesetting"/>
            </a:endParaRPr>
          </a:p>
          <a:p>
            <a:pPr marL="228600" marR="0" lvl="0" indent="-323781" algn="just" rtl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abic Typesetting"/>
              <a:buChar char="•"/>
            </a:pP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الطلاب نجح</a:t>
            </a:r>
            <a:r>
              <a:rPr lang="ar-SY" sz="5512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و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ا في الامتحان. </a:t>
            </a:r>
            <a:endParaRPr sz="4242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Arabic Typesetting"/>
            </a:endParaRPr>
          </a:p>
          <a:p>
            <a:pPr marL="228600" marR="0" lvl="0" indent="-323781" algn="just" rtl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abic Typesetting"/>
              <a:buChar char="•"/>
            </a:pP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الفتياتُ ذهب</a:t>
            </a:r>
            <a:r>
              <a:rPr lang="ar-SY" sz="5512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نَ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إلى المدرسة.</a:t>
            </a:r>
            <a:endParaRPr sz="4242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Arabic Typesetting"/>
            </a:endParaRPr>
          </a:p>
          <a:p>
            <a:pPr marL="228600" marR="0" lvl="0" indent="-323781" algn="just" rtl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abic Typesetting"/>
              <a:buChar char="•"/>
            </a:pP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اجته</a:t>
            </a:r>
            <a:r>
              <a:rPr lang="ar-EG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ِ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د</a:t>
            </a:r>
            <a:r>
              <a:rPr lang="ar-SY" sz="5512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ي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حتى تنجحي.</a:t>
            </a:r>
            <a:endParaRPr sz="5512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Arabic Typesetting"/>
            </a:endParaRPr>
          </a:p>
          <a:p>
            <a:pPr marL="228600" marR="0" lvl="0" indent="-239061" algn="just" rtl="1">
              <a:lnSpc>
                <a:spcPct val="16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3834"/>
              <a:buFont typeface="Arabic Typesetting"/>
              <a:buChar char="•"/>
            </a:pP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ذهب</a:t>
            </a:r>
            <a:r>
              <a:rPr lang="ar-EG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ْ</a:t>
            </a:r>
            <a:r>
              <a:rPr lang="ar-SY" sz="5512" i="0" u="none" strike="noStrike" cap="none" dirty="0">
                <a:solidFill>
                  <a:srgbClr val="FF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نَا</a:t>
            </a:r>
            <a:r>
              <a:rPr lang="ar-SY" sz="5512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abic Typesetting"/>
              </a:rPr>
              <a:t> إلى السوق.</a:t>
            </a:r>
            <a:endParaRPr sz="2122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Arabic Typesetting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015EFB-7A55-C280-4798-C6ED0193A1B2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10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9DF10D-7141-418E-F923-71586AFD0B1E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495425" y="446881"/>
            <a:ext cx="8296275" cy="70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الأفعال السابقة ات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صلت بها 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ضمائر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تنوّ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عة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47" name="Google Shape;47;p4"/>
          <p:cNvSpPr/>
          <p:nvPr/>
        </p:nvSpPr>
        <p:spPr>
          <a:xfrm>
            <a:off x="4827807" y="2739589"/>
            <a:ext cx="2540000" cy="932873"/>
          </a:xfrm>
          <a:prstGeom prst="rect">
            <a:avLst/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ضمائر م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تّ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لة</a:t>
            </a:r>
            <a:endParaRPr sz="28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48" name="Google Shape;48;p4"/>
          <p:cNvSpPr/>
          <p:nvPr/>
        </p:nvSpPr>
        <p:spPr>
          <a:xfrm>
            <a:off x="10093137" y="3881288"/>
            <a:ext cx="1612899" cy="895927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EG" sz="20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</a:t>
            </a:r>
            <a:r>
              <a:rPr lang="ar-SY" sz="20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تاء المتحركة 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ar-SY" sz="20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تُ/</a:t>
            </a:r>
            <a:r>
              <a:rPr lang="ar-EG" sz="20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0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تَ/ تِ</a:t>
            </a:r>
            <a:endParaRPr sz="20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49" name="Google Shape;49;p4"/>
          <p:cNvSpPr/>
          <p:nvPr/>
        </p:nvSpPr>
        <p:spPr>
          <a:xfrm>
            <a:off x="8469387" y="3881288"/>
            <a:ext cx="1393392" cy="895927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24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ألف</a:t>
            </a: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الاثنين</a:t>
            </a: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sz="1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50" name="Google Shape;50;p4"/>
          <p:cNvSpPr/>
          <p:nvPr/>
        </p:nvSpPr>
        <p:spPr>
          <a:xfrm>
            <a:off x="6613240" y="3881288"/>
            <a:ext cx="1509134" cy="895927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24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واو</a:t>
            </a: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الجماعة</a:t>
            </a:r>
            <a:endParaRPr sz="24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51" name="Google Shape;51;p4"/>
          <p:cNvSpPr/>
          <p:nvPr/>
        </p:nvSpPr>
        <p:spPr>
          <a:xfrm>
            <a:off x="2628017" y="3873325"/>
            <a:ext cx="1568451" cy="895927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24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نون</a:t>
            </a: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النّ</a:t>
            </a:r>
            <a:r>
              <a:rPr lang="ar-EG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سوة</a:t>
            </a:r>
            <a:endParaRPr sz="24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52" name="Google Shape;52;p4"/>
          <p:cNvSpPr/>
          <p:nvPr/>
        </p:nvSpPr>
        <p:spPr>
          <a:xfrm>
            <a:off x="862293" y="3873326"/>
            <a:ext cx="1481859" cy="895927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2400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نا</a:t>
            </a:r>
            <a:r>
              <a:rPr lang="ar-SY" sz="1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الفاعلين</a:t>
            </a:r>
            <a:endParaRPr sz="24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53" name="Google Shape;53;p4"/>
          <p:cNvSpPr/>
          <p:nvPr/>
        </p:nvSpPr>
        <p:spPr>
          <a:xfrm>
            <a:off x="4628354" y="3881288"/>
            <a:ext cx="1509134" cy="895927"/>
          </a:xfrm>
          <a:prstGeom prst="rect">
            <a:avLst/>
          </a:prstGeom>
          <a:solidFill>
            <a:schemeClr val="accent6"/>
          </a:solidFill>
          <a:ln w="12700" cap="flat" cmpd="sng">
            <a:solidFill>
              <a:srgbClr val="517E3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ياء الم</a:t>
            </a:r>
            <a:r>
              <a:rPr lang="ar-EG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ؤن</a:t>
            </a:r>
            <a:r>
              <a:rPr lang="ar-EG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ثة  الم</a:t>
            </a:r>
            <a:r>
              <a:rPr lang="ar-EG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4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خاطبة</a:t>
            </a:r>
            <a:endParaRPr sz="32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54" name="Google Shape;54;p4"/>
          <p:cNvSpPr txBox="1"/>
          <p:nvPr/>
        </p:nvSpPr>
        <p:spPr>
          <a:xfrm>
            <a:off x="1139825" y="4986041"/>
            <a:ext cx="10387147" cy="1384954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هذه الضمائر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جاءت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مكان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الفاعل،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والفاعل مرفوع؛</a:t>
            </a:r>
            <a:endParaRPr lang="ar-EG"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إذن فهي </a:t>
            </a: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ضمائر </a:t>
            </a:r>
            <a:r>
              <a:rPr lang="ar-EG" sz="2800" b="1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في محل رفع فاعل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3E1CA5-A489-78CF-41FA-BAC829EDEC48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11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7" name="Google Shape;120;p5">
            <a:extLst>
              <a:ext uri="{FF2B5EF4-FFF2-40B4-BE49-F238E27FC236}">
                <a16:creationId xmlns:a16="http://schemas.microsoft.com/office/drawing/2014/main" id="{1DC91263-A458-A1BA-8E70-84BF4896B628}"/>
              </a:ext>
            </a:extLst>
          </p:cNvPr>
          <p:cNvSpPr/>
          <p:nvPr/>
        </p:nvSpPr>
        <p:spPr>
          <a:xfrm>
            <a:off x="5232208" y="1324666"/>
            <a:ext cx="1417070" cy="610437"/>
          </a:xfrm>
          <a:prstGeom prst="roundRect">
            <a:avLst>
              <a:gd name="adj" fmla="val 16667"/>
            </a:avLst>
          </a:prstGeom>
          <a:solidFill>
            <a:srgbClr val="175592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000"/>
            </a:pPr>
            <a:r>
              <a:rPr lang="ar-EG" sz="3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تُسمَّى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"/>
          <p:cNvSpPr txBox="1">
            <a:spLocks noGrp="1"/>
          </p:cNvSpPr>
          <p:nvPr>
            <p:ph type="title"/>
          </p:nvPr>
        </p:nvSpPr>
        <p:spPr>
          <a:xfrm>
            <a:off x="1466850" y="47625"/>
            <a:ext cx="836295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الأمثلة 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الآتية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 ولاح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ظ الحروف الم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لوّ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نة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1"/>
          </p:nvPr>
        </p:nvSpPr>
        <p:spPr>
          <a:xfrm>
            <a:off x="0" y="1825625"/>
            <a:ext cx="10515600" cy="3910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graphicFrame>
        <p:nvGraphicFramePr>
          <p:cNvPr id="67" name="Google Shape;67;p7"/>
          <p:cNvGraphicFramePr/>
          <p:nvPr/>
        </p:nvGraphicFramePr>
        <p:xfrm>
          <a:off x="1282381" y="1703319"/>
          <a:ext cx="10417150" cy="460340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860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3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9975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الش</a:t>
                      </a:r>
                      <a:r>
                        <a:rPr lang="ar-EG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ُّ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رطي</a:t>
                      </a:r>
                      <a:r>
                        <a:rPr lang="ar-EG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ُّ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ساعدنـ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ي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هذا كتابـ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ي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هذا ل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ي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 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802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سأعطي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كَ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مالًا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</a:endParaRPr>
                    </a:p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سأعطي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ك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ِ  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هذا كتاب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ك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َ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</a:endParaRPr>
                    </a:p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هذا كتاب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ك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ِ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بارك الله في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كَ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/</a:t>
                      </a:r>
                      <a:r>
                        <a:rPr lang="ar-EG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 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في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كِ</a:t>
                      </a:r>
                      <a:endParaRPr sz="3200" b="0" u="none" strike="noStrike" cap="none" dirty="0">
                        <a:solidFill>
                          <a:srgbClr val="FF0000"/>
                        </a:solidFill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975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ساع</a:t>
                      </a:r>
                      <a:r>
                        <a:rPr lang="ar-EG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َ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دَ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نا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الرجل</a:t>
                      </a:r>
                      <a:r>
                        <a:rPr lang="ar-EG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ُ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هذا كتاب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نا</a:t>
                      </a:r>
                      <a:endParaRPr sz="3200" b="0" u="none" strike="noStrike" cap="none" dirty="0">
                        <a:solidFill>
                          <a:srgbClr val="FF0000"/>
                        </a:solidFill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هذا ل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نا</a:t>
                      </a:r>
                      <a:endParaRPr sz="3200" b="0" u="none" strike="noStrike" cap="none" dirty="0">
                        <a:solidFill>
                          <a:srgbClr val="FF0000"/>
                        </a:solidFill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41375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رأيت</a:t>
                      </a:r>
                      <a:r>
                        <a:rPr lang="ar-EG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ُ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ه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واقفًا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</a:endParaRPr>
                    </a:p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رأيت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ها 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واقفةً 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هذا كتاب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ه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</a:endParaRPr>
                    </a:p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هذا كتاب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Calibri"/>
                        </a:rPr>
                        <a:t>ها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</a:rPr>
                        <a:t>  </a:t>
                      </a:r>
                      <a:endParaRPr sz="3200" b="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600"/>
                        <a:buFont typeface="Arial"/>
                        <a:buNone/>
                      </a:pP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أخذَ من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هُ</a:t>
                      </a:r>
                      <a:r>
                        <a:rPr lang="ar-SY" sz="3200" b="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/ من</a:t>
                      </a:r>
                      <a:r>
                        <a:rPr lang="ar-SY" sz="3200" b="0" u="none" strike="noStrike" cap="none" dirty="0">
                          <a:solidFill>
                            <a:srgbClr val="FF0000"/>
                          </a:solidFill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akkal Majalla"/>
                        </a:rPr>
                        <a:t>ها</a:t>
                      </a:r>
                      <a:endParaRPr sz="3200" b="0" u="none" strike="noStrike" cap="none" dirty="0">
                        <a:solidFill>
                          <a:srgbClr val="FF0000"/>
                        </a:solidFill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akkal Majalla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C4FD8E2F-1876-FD9A-ED42-B72E11B1C288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12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4C4D8F-B7B3-663D-C538-4CA70CA40BFA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9"/>
          <p:cNvSpPr txBox="1">
            <a:spLocks noGrp="1"/>
          </p:cNvSpPr>
          <p:nvPr>
            <p:ph type="title"/>
          </p:nvPr>
        </p:nvSpPr>
        <p:spPr>
          <a:xfrm>
            <a:off x="2094253" y="109093"/>
            <a:ext cx="738225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بماذا اتّ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صلت 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الضمائر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السابقة؟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83" name="Google Shape;83;p9"/>
          <p:cNvSpPr/>
          <p:nvPr/>
        </p:nvSpPr>
        <p:spPr>
          <a:xfrm>
            <a:off x="8336557" y="2324912"/>
            <a:ext cx="2279904" cy="3072368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المجموعة الأولى اتصلت </a:t>
            </a:r>
            <a:r>
              <a:rPr lang="ar-SY" sz="2800" b="1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</a:t>
            </a:r>
            <a:r>
              <a:rPr lang="ar-EG" sz="2800" b="1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ـ: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حرف جر</a:t>
            </a:r>
            <a:r>
              <a:rPr lang="ar-EG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ٍّ</a:t>
            </a:r>
            <a:endParaRPr sz="2800" b="1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84" name="Google Shape;84;p9"/>
          <p:cNvSpPr/>
          <p:nvPr/>
        </p:nvSpPr>
        <p:spPr>
          <a:xfrm>
            <a:off x="5237757" y="2324912"/>
            <a:ext cx="2279904" cy="3072368"/>
          </a:xfrm>
          <a:prstGeom prst="rect">
            <a:avLst/>
          </a:prstGeom>
          <a:solidFill>
            <a:srgbClr val="E1EFD8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المجموعة الثانية اتصلت </a:t>
            </a:r>
            <a:r>
              <a:rPr lang="ar-SY" sz="2800" b="1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</a:t>
            </a:r>
            <a:r>
              <a:rPr lang="ar-EG" sz="2800" b="1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ـ: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اسم </a:t>
            </a:r>
            <a:endParaRPr sz="2800" b="1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85" name="Google Shape;85;p9"/>
          <p:cNvSpPr/>
          <p:nvPr/>
        </p:nvSpPr>
        <p:spPr>
          <a:xfrm>
            <a:off x="2166666" y="2324912"/>
            <a:ext cx="2279904" cy="3072368"/>
          </a:xfrm>
          <a:prstGeom prst="rect">
            <a:avLst/>
          </a:prstGeom>
          <a:solidFill>
            <a:srgbClr val="FFF2CC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المجموعة الثالثة اتصلت </a:t>
            </a:r>
            <a:r>
              <a:rPr lang="ar-SY" sz="2800" b="1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</a:t>
            </a:r>
            <a:r>
              <a:rPr lang="ar-EG" sz="2800" b="1" i="0" u="none" strike="noStrike" cap="none" dirty="0">
                <a:solidFill>
                  <a:srgbClr val="0C0C0C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ـ:</a:t>
            </a: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فعل </a:t>
            </a:r>
            <a:endParaRPr sz="2800" b="1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E67C65-2B39-6BEC-D107-B81EBB43B4D9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13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378357-BF96-DD92-C336-01FF7FB2592D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 txBox="1">
            <a:spLocks noGrp="1"/>
          </p:cNvSpPr>
          <p:nvPr>
            <p:ph type="title"/>
          </p:nvPr>
        </p:nvSpPr>
        <p:spPr>
          <a:xfrm>
            <a:off x="1478605" y="77821"/>
            <a:ext cx="833660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4800"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كيف تُعر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 هذه الضمائر؟ 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91" name="Google Shape;91;p10"/>
          <p:cNvSpPr txBox="1">
            <a:spLocks noGrp="1"/>
          </p:cNvSpPr>
          <p:nvPr>
            <p:ph type="body" idx="1"/>
          </p:nvPr>
        </p:nvSpPr>
        <p:spPr>
          <a:xfrm>
            <a:off x="1298101" y="1709504"/>
            <a:ext cx="10234612" cy="1325562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r" rtl="1">
              <a:lnSpc>
                <a:spcPct val="150000"/>
              </a:lnSpc>
              <a:buSzPts val="2800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ذا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اتّ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صلت ب</a:t>
            </a:r>
            <a:r>
              <a:rPr lang="ar-SY" sz="2800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حرف جر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الإعراب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: </a:t>
            </a:r>
            <a:endParaRPr sz="2800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algn="ctr" rtl="1">
              <a:lnSpc>
                <a:spcPct val="100000"/>
              </a:lnSpc>
              <a:spcBef>
                <a:spcPts val="600"/>
              </a:spcBef>
              <a:buSzPts val="2800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ضمير م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تّ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 مبنيّ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 محلّ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1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جرّ</a:t>
            </a:r>
            <a:r>
              <a:rPr lang="ar-EG" sz="2800" b="1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ٍ</a:t>
            </a:r>
            <a:r>
              <a:rPr lang="ar-SY" sz="2800" b="1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بحرف الجرّ</a:t>
            </a:r>
            <a:r>
              <a:rPr lang="ar-EG" sz="2800" b="1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2800" b="1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92" name="Google Shape;92;p10"/>
          <p:cNvSpPr txBox="1"/>
          <p:nvPr/>
        </p:nvSpPr>
        <p:spPr>
          <a:xfrm>
            <a:off x="1298102" y="3184680"/>
            <a:ext cx="10233891" cy="1384954"/>
          </a:xfrm>
          <a:prstGeom prst="rect">
            <a:avLst/>
          </a:prstGeom>
          <a:solidFill>
            <a:srgbClr val="C4E0B2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ذا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اتّ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صلت ب</a:t>
            </a:r>
            <a:r>
              <a:rPr lang="ar-SY" sz="28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اسم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فالإعراب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: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 rtl="1">
              <a:lnSpc>
                <a:spcPct val="150000"/>
              </a:lnSpc>
              <a:buSzPts val="2800"/>
            </a:pP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ضمير م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 مبنيّ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 محل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ِّ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جرّ</a:t>
            </a:r>
            <a:r>
              <a:rPr lang="ar-EG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ٍ</a:t>
            </a: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بالإضافة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</a:t>
            </a:r>
            <a:endParaRPr sz="2800" b="1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93" name="Google Shape;93;p10"/>
          <p:cNvSpPr txBox="1"/>
          <p:nvPr/>
        </p:nvSpPr>
        <p:spPr>
          <a:xfrm>
            <a:off x="1298101" y="4719249"/>
            <a:ext cx="10233891" cy="1384954"/>
          </a:xfrm>
          <a:prstGeom prst="rect">
            <a:avLst/>
          </a:prstGeom>
          <a:solidFill>
            <a:srgbClr val="FEE599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إ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ذا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اتّ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صلت ب</a:t>
            </a:r>
            <a:r>
              <a:rPr lang="ar-SY" sz="28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فعل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،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الإعراب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ضمير م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ص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 مبنيّ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 محل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ِّ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نصب</a:t>
            </a:r>
            <a:r>
              <a:rPr lang="ar-EG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ٍ</a:t>
            </a: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مفعول</a:t>
            </a:r>
            <a:r>
              <a:rPr lang="ar-EG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2800" b="1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به.</a:t>
            </a:r>
            <a:endParaRPr sz="2800" b="1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29BEEC-F418-4057-62CF-1B2595F15272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14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031E4C-744A-B795-2B68-3DEA842452A7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 animBg="1"/>
      <p:bldP spid="9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732" y="6356350"/>
            <a:ext cx="256881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C8784B88-F3D9-6A4F-9660-1A0A1E561ED7}" type="slidenum">
              <a:rPr lang="en-US" sz="1200">
                <a:solidFill>
                  <a:srgbClr val="FFFFFF"/>
                </a:solidFill>
                <a:latin typeface="+mn-lt"/>
                <a:cs typeface="+mn-cs"/>
              </a:rPr>
              <a:pPr algn="l">
                <a:spcAft>
                  <a:spcPts val="600"/>
                </a:spcAft>
              </a:pPr>
              <a:t>15</a:t>
            </a:fld>
            <a:endParaRPr lang="en-US" sz="120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439633" y="4518923"/>
            <a:ext cx="3312734" cy="1141851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000" b="1" kern="1200">
                <a:solidFill>
                  <a:srgbClr val="080808"/>
                </a:solidFill>
                <a:latin typeface="+mn-lt"/>
                <a:ea typeface="+mn-ea"/>
                <a:cs typeface="+mn-cs"/>
              </a:rPr>
              <a:t>Dr. </a:t>
            </a:r>
            <a:r>
              <a:rPr lang="en-US" sz="2000" kern="1200">
                <a:solidFill>
                  <a:srgbClr val="080808"/>
                </a:solidFill>
                <a:latin typeface="+mn-lt"/>
                <a:ea typeface="+mn-ea"/>
                <a:cs typeface="+mn-cs"/>
              </a:rPr>
              <a:t>Ehab Atta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FFFAC84-5FD8-6F02-D031-1D32FCFA4F7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الضَّمَائِر المُسْتَتِرَة</a:t>
            </a:r>
            <a:b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Hidden pronouns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67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885ED6F-0592-4244-9460-C325C7FA2B11}"/>
              </a:ext>
            </a:extLst>
          </p:cNvPr>
          <p:cNvGraphicFramePr/>
          <p:nvPr/>
        </p:nvGraphicFramePr>
        <p:xfrm>
          <a:off x="0" y="0"/>
          <a:ext cx="10495722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048B546-E9C9-F1A8-E4E2-5F1FEFE6277D}"/>
              </a:ext>
            </a:extLst>
          </p:cNvPr>
          <p:cNvSpPr/>
          <p:nvPr/>
        </p:nvSpPr>
        <p:spPr>
          <a:xfrm>
            <a:off x="2488019" y="3636335"/>
            <a:ext cx="8133907" cy="5422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4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6"/>
          <p:cNvSpPr txBox="1">
            <a:spLocks noGrp="1"/>
          </p:cNvSpPr>
          <p:nvPr>
            <p:ph type="title"/>
          </p:nvPr>
        </p:nvSpPr>
        <p:spPr>
          <a:xfrm>
            <a:off x="1488331" y="0"/>
            <a:ext cx="831714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400"/>
              <a:buFont typeface="Arial"/>
              <a:buNone/>
            </a:pPr>
            <a:r>
              <a:rPr lang="ar-SY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المثال </a:t>
            </a:r>
            <a:r>
              <a:rPr lang="ar-EG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</a:t>
            </a:r>
            <a:endParaRPr sz="3600" b="1" kern="12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62" name="Google Shape;162;p16"/>
          <p:cNvSpPr txBox="1">
            <a:spLocks noGrp="1"/>
          </p:cNvSpPr>
          <p:nvPr>
            <p:ph type="body" idx="1"/>
          </p:nvPr>
        </p:nvSpPr>
        <p:spPr>
          <a:xfrm>
            <a:off x="1091086" y="1785035"/>
            <a:ext cx="10515600" cy="954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R="0" lvl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ar-SY" sz="4400" b="1" i="0" u="none" strike="noStrike" cap="none" dirty="0">
                <a:solidFill>
                  <a:schemeClr val="tx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خرج من السوق</a:t>
            </a:r>
            <a:endParaRPr sz="2800" b="1" i="0" u="none" strike="noStrike" cap="none" dirty="0">
              <a:solidFill>
                <a:schemeClr val="tx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endParaRPr sz="4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63" name="Google Shape;163;p16"/>
          <p:cNvSpPr txBox="1"/>
          <p:nvPr/>
        </p:nvSpPr>
        <p:spPr>
          <a:xfrm>
            <a:off x="6439712" y="3198595"/>
            <a:ext cx="4889746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1.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هل ترى أي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ضمير؟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2.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 الذي خرج من السوق؟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590C3B-A028-605E-0A96-A5048D81FE09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17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402C1B-0D16-8677-5E9D-F3104E0B0864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pic>
        <p:nvPicPr>
          <p:cNvPr id="7" name="Google Shape;144;p14" descr="Questions">
            <a:extLst>
              <a:ext uri="{FF2B5EF4-FFF2-40B4-BE49-F238E27FC236}">
                <a16:creationId xmlns:a16="http://schemas.microsoft.com/office/drawing/2014/main" id="{0D22AF2E-C3AD-E077-1AF7-977BDB32777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2543" y="2532166"/>
            <a:ext cx="3252549" cy="3252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7"/>
          <p:cNvSpPr txBox="1">
            <a:spLocks noGrp="1"/>
          </p:cNvSpPr>
          <p:nvPr>
            <p:ph type="body" idx="1"/>
          </p:nvPr>
        </p:nvSpPr>
        <p:spPr>
          <a:xfrm>
            <a:off x="1920240" y="2609088"/>
            <a:ext cx="8351520" cy="3169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بعض الضمائر تكون غير ظاهرة (م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ستت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رة) </a:t>
            </a:r>
            <a:endParaRPr sz="3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508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 الذي ي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لّ</a:t>
            </a:r>
            <a:r>
              <a:rPr lang="ar-EG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rgbClr val="C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نا عليها؟ </a:t>
            </a:r>
            <a:endParaRPr sz="3600" b="0" i="0" u="none" strike="noStrike" cap="none" dirty="0">
              <a:solidFill>
                <a:srgbClr val="C0000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508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0" marR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ar-SY" sz="48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                    </a:t>
            </a:r>
            <a:r>
              <a:rPr lang="ar-SY" sz="54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المعنى</a:t>
            </a:r>
            <a:r>
              <a:rPr lang="ar-SY" sz="2800" b="1" i="0" u="none" strike="noStrike" cap="none" dirty="0">
                <a:solidFill>
                  <a:srgbClr val="00206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sz="2800" b="1" i="0" u="none" strike="noStrike" cap="none" dirty="0">
              <a:solidFill>
                <a:srgbClr val="002060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A8DCB5-9BD5-2CD6-2C31-57E882A5182D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18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Google Shape;120;p5">
            <a:extLst>
              <a:ext uri="{FF2B5EF4-FFF2-40B4-BE49-F238E27FC236}">
                <a16:creationId xmlns:a16="http://schemas.microsoft.com/office/drawing/2014/main" id="{FDEE2CBC-4224-5D50-24E2-DA83D7163080}"/>
              </a:ext>
            </a:extLst>
          </p:cNvPr>
          <p:cNvSpPr/>
          <p:nvPr/>
        </p:nvSpPr>
        <p:spPr>
          <a:xfrm>
            <a:off x="5232208" y="1324666"/>
            <a:ext cx="1417070" cy="610437"/>
          </a:xfrm>
          <a:prstGeom prst="roundRect">
            <a:avLst>
              <a:gd name="adj" fmla="val 16667"/>
            </a:avLst>
          </a:prstGeom>
          <a:solidFill>
            <a:srgbClr val="175592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 rtl="1">
              <a:buSzPts val="4000"/>
            </a:pPr>
            <a:r>
              <a:rPr lang="ar-EG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نُلاحِظ</a:t>
            </a:r>
            <a:r>
              <a:rPr lang="ar-SY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أنّ</a:t>
            </a:r>
            <a:r>
              <a:rPr lang="ar-EG" sz="24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endParaRPr sz="24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6" name="Google Shape;161;p16">
            <a:extLst>
              <a:ext uri="{FF2B5EF4-FFF2-40B4-BE49-F238E27FC236}">
                <a16:creationId xmlns:a16="http://schemas.microsoft.com/office/drawing/2014/main" id="{B8B85BA3-EB49-9BCB-D470-605A7E3F2645}"/>
              </a:ext>
            </a:extLst>
          </p:cNvPr>
          <p:cNvSpPr txBox="1">
            <a:spLocks/>
          </p:cNvSpPr>
          <p:nvPr/>
        </p:nvSpPr>
        <p:spPr>
          <a:xfrm>
            <a:off x="1488331" y="0"/>
            <a:ext cx="831714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400"/>
            </a:pPr>
            <a:r>
              <a:rPr lang="ar-EG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الضمائر المُستتِرة</a:t>
            </a:r>
            <a:endParaRPr lang="ar-SY" sz="3600" b="1" kern="12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>
            <a:spLocks noGrp="1"/>
          </p:cNvSpPr>
          <p:nvPr>
            <p:ph type="title"/>
          </p:nvPr>
        </p:nvSpPr>
        <p:spPr>
          <a:xfrm>
            <a:off x="1498061" y="65447"/>
            <a:ext cx="8297692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400"/>
              <a:buFont typeface="Arial"/>
              <a:buNone/>
            </a:pPr>
            <a:r>
              <a:rPr lang="ar-SY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اقرأ الأمثلة </a:t>
            </a:r>
            <a:r>
              <a:rPr lang="ar-EG" sz="3600" b="1" kern="12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الآتية</a:t>
            </a:r>
            <a:endParaRPr sz="3600" b="1" kern="12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75" name="Google Shape;175;p18"/>
          <p:cNvSpPr txBox="1">
            <a:spLocks noGrp="1"/>
          </p:cNvSpPr>
          <p:nvPr>
            <p:ph type="body" idx="1"/>
          </p:nvPr>
        </p:nvSpPr>
        <p:spPr>
          <a:xfrm>
            <a:off x="6484126" y="2495548"/>
            <a:ext cx="4071942" cy="29694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خرج من السوق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كتبتْ درس</a:t>
            </a:r>
            <a:r>
              <a:rPr lang="ar-EG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ًا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أجلسُ على الكرسيّ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استمِعْ للقرآن الكريم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R="0" lvl="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70"/>
            </a:pPr>
            <a:r>
              <a:rPr lang="ar-SY" sz="2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سنعطي المال للفقراء</a:t>
            </a:r>
            <a:endParaRPr sz="1200" b="1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cxnSp>
        <p:nvCxnSpPr>
          <p:cNvPr id="176" name="Google Shape;176;p18"/>
          <p:cNvCxnSpPr/>
          <p:nvPr/>
        </p:nvCxnSpPr>
        <p:spPr>
          <a:xfrm rot="10800000">
            <a:off x="5010926" y="2835776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7" name="Google Shape;177;p18"/>
          <p:cNvCxnSpPr/>
          <p:nvPr/>
        </p:nvCxnSpPr>
        <p:spPr>
          <a:xfrm rot="10800000">
            <a:off x="5024780" y="3385340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8" name="Google Shape;178;p18"/>
          <p:cNvCxnSpPr/>
          <p:nvPr/>
        </p:nvCxnSpPr>
        <p:spPr>
          <a:xfrm rot="10800000">
            <a:off x="5010926" y="3944140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79" name="Google Shape;179;p18"/>
          <p:cNvCxnSpPr/>
          <p:nvPr/>
        </p:nvCxnSpPr>
        <p:spPr>
          <a:xfrm rot="10800000">
            <a:off x="5010926" y="4493704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80" name="Google Shape;180;p18"/>
          <p:cNvCxnSpPr/>
          <p:nvPr/>
        </p:nvCxnSpPr>
        <p:spPr>
          <a:xfrm rot="10800000">
            <a:off x="5024780" y="5174371"/>
            <a:ext cx="2946400" cy="9236"/>
          </a:xfrm>
          <a:prstGeom prst="straightConnector1">
            <a:avLst/>
          </a:prstGeom>
          <a:noFill/>
          <a:ln w="57150" cap="flat" cmpd="sng">
            <a:solidFill>
              <a:schemeClr val="accent4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81" name="Google Shape;181;p18"/>
          <p:cNvSpPr/>
          <p:nvPr/>
        </p:nvSpPr>
        <p:spPr>
          <a:xfrm>
            <a:off x="2253868" y="2495548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4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هو</a:t>
            </a:r>
            <a:r>
              <a:rPr lang="ar-SY" sz="32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sz="32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2" name="Google Shape;182;p18"/>
          <p:cNvSpPr/>
          <p:nvPr/>
        </p:nvSpPr>
        <p:spPr>
          <a:xfrm>
            <a:off x="2253868" y="3060624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هي</a:t>
            </a:r>
            <a:r>
              <a:rPr lang="ar-SY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endParaRPr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3" name="Google Shape;183;p18"/>
          <p:cNvSpPr/>
          <p:nvPr/>
        </p:nvSpPr>
        <p:spPr>
          <a:xfrm>
            <a:off x="2253868" y="3625519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4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أنا</a:t>
            </a:r>
            <a:endParaRPr sz="2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4" name="Google Shape;184;p18"/>
          <p:cNvSpPr/>
          <p:nvPr/>
        </p:nvSpPr>
        <p:spPr>
          <a:xfrm>
            <a:off x="2253868" y="4271010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18288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أنتَ</a:t>
            </a:r>
            <a:endParaRPr sz="2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85" name="Google Shape;185;p18"/>
          <p:cNvSpPr/>
          <p:nvPr/>
        </p:nvSpPr>
        <p:spPr>
          <a:xfrm>
            <a:off x="2253868" y="4934225"/>
            <a:ext cx="2059709" cy="49876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cap="flat" cmpd="sng">
            <a:solidFill>
              <a:srgbClr val="BA8C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40" rIns="91425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28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نحن</a:t>
            </a:r>
            <a:endParaRPr sz="28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8DFB37-6B80-E740-EA8B-0E6C2F661044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19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E4316E-C8ED-F803-CADE-136B9DF4013A}"/>
              </a:ext>
            </a:extLst>
          </p:cNvPr>
          <p:cNvSpPr txBox="1"/>
          <p:nvPr/>
        </p:nvSpPr>
        <p:spPr>
          <a:xfrm rot="16200000">
            <a:off x="-529756" y="2592356"/>
            <a:ext cx="17267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المُتَّصِلة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885ED6F-0592-4244-9460-C325C7FA2B11}"/>
              </a:ext>
            </a:extLst>
          </p:cNvPr>
          <p:cNvGraphicFramePr/>
          <p:nvPr/>
        </p:nvGraphicFramePr>
        <p:xfrm>
          <a:off x="0" y="0"/>
          <a:ext cx="10495722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048B546-E9C9-F1A8-E4E2-5F1FEFE6277D}"/>
              </a:ext>
            </a:extLst>
          </p:cNvPr>
          <p:cNvSpPr/>
          <p:nvPr/>
        </p:nvSpPr>
        <p:spPr>
          <a:xfrm>
            <a:off x="2488019" y="2179674"/>
            <a:ext cx="8133907" cy="5422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8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732" y="6356350"/>
            <a:ext cx="256881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C8784B88-F3D9-6A4F-9660-1A0A1E561ED7}" type="slidenum">
              <a:rPr lang="en-US" sz="1200">
                <a:solidFill>
                  <a:srgbClr val="FFFFFF"/>
                </a:solidFill>
                <a:latin typeface="+mn-lt"/>
                <a:cs typeface="+mn-cs"/>
              </a:rPr>
              <a:pPr algn="l">
                <a:spcAft>
                  <a:spcPts val="600"/>
                </a:spcAft>
              </a:pPr>
              <a:t>3</a:t>
            </a:fld>
            <a:endParaRPr lang="en-US" sz="120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439633" y="4518923"/>
            <a:ext cx="3312734" cy="1141851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000" b="1" kern="1200">
                <a:solidFill>
                  <a:srgbClr val="080808"/>
                </a:solidFill>
                <a:latin typeface="+mn-lt"/>
                <a:ea typeface="+mn-ea"/>
                <a:cs typeface="+mn-cs"/>
              </a:rPr>
              <a:t>Dr. </a:t>
            </a:r>
            <a:r>
              <a:rPr lang="en-US" sz="2000" kern="1200">
                <a:solidFill>
                  <a:srgbClr val="080808"/>
                </a:solidFill>
                <a:latin typeface="+mn-lt"/>
                <a:ea typeface="+mn-ea"/>
                <a:cs typeface="+mn-cs"/>
              </a:rPr>
              <a:t>Ehab Atta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الضَّمَائِر المُنْفَصِلَة</a:t>
            </a:r>
            <a:b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Separated pronouns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15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1485901" y="0"/>
            <a:ext cx="831532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buSzPts val="4800"/>
            </a:pPr>
            <a:r>
              <a:rPr lang="ar-SY" sz="43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تنقسم الضمائر إلى</a:t>
            </a:r>
            <a:endParaRPr sz="43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4C6F80-8CF0-81DC-74FC-B18763C2C53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4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3BDE25-0A46-F481-6A55-68FD0A00D7AC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50BD69A-6D9F-ED9B-5976-175374F42C55}"/>
              </a:ext>
            </a:extLst>
          </p:cNvPr>
          <p:cNvGraphicFramePr/>
          <p:nvPr/>
        </p:nvGraphicFramePr>
        <p:xfrm>
          <a:off x="1485901" y="2203944"/>
          <a:ext cx="9725991" cy="3285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B85CB4F-E4BD-4DE7-AA70-D2D9E70FB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3B85CB4F-E4BD-4DE7-AA70-D2D9E70FB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6C4A158-3E58-4599-9A43-6B21F5F82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96C4A158-3E58-4599-9A43-6B21F5F825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3F79CB0-4B0D-4289-A3E8-81372F663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73F79CB0-4B0D-4289-A3E8-81372F6632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84B88-F3D9-6A4F-9660-1A0A1E561ED7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7005EC-17A6-4882-8B21-A59C7D0351A5}"/>
              </a:ext>
            </a:extLst>
          </p:cNvPr>
          <p:cNvSpPr txBox="1"/>
          <p:nvPr/>
        </p:nvSpPr>
        <p:spPr>
          <a:xfrm>
            <a:off x="7132982" y="94422"/>
            <a:ext cx="2955235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المُتَكَلِّم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1D2191-1561-4EF3-94F0-E93AFE3CADE5}"/>
              </a:ext>
            </a:extLst>
          </p:cNvPr>
          <p:cNvSpPr txBox="1"/>
          <p:nvPr/>
        </p:nvSpPr>
        <p:spPr>
          <a:xfrm>
            <a:off x="3684104" y="99391"/>
            <a:ext cx="2955235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person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المُخَاطَب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26DE9-7E8B-41A0-B492-14E61D3D01AD}"/>
              </a:ext>
            </a:extLst>
          </p:cNvPr>
          <p:cNvSpPr txBox="1"/>
          <p:nvPr/>
        </p:nvSpPr>
        <p:spPr>
          <a:xfrm>
            <a:off x="235226" y="94422"/>
            <a:ext cx="2955235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person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الغَائِب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4AD8C5-2A6C-4E68-A3CB-61E6CDC819E7}"/>
              </a:ext>
            </a:extLst>
          </p:cNvPr>
          <p:cNvSpPr txBox="1"/>
          <p:nvPr/>
        </p:nvSpPr>
        <p:spPr>
          <a:xfrm>
            <a:off x="7460973" y="1813891"/>
            <a:ext cx="229925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أَنَا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3084D-85EC-40BB-851A-13EC0D6C85CC}"/>
              </a:ext>
            </a:extLst>
          </p:cNvPr>
          <p:cNvSpPr txBox="1"/>
          <p:nvPr/>
        </p:nvSpPr>
        <p:spPr>
          <a:xfrm>
            <a:off x="3684099" y="2755928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أَنْتِ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74D220-8CB9-4878-AC25-12AED618B617}"/>
              </a:ext>
            </a:extLst>
          </p:cNvPr>
          <p:cNvSpPr txBox="1"/>
          <p:nvPr/>
        </p:nvSpPr>
        <p:spPr>
          <a:xfrm>
            <a:off x="235226" y="2758748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هِيَ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18E461-B56D-4D56-B5F3-F83F282AA5E0}"/>
              </a:ext>
            </a:extLst>
          </p:cNvPr>
          <p:cNvSpPr txBox="1"/>
          <p:nvPr/>
        </p:nvSpPr>
        <p:spPr>
          <a:xfrm>
            <a:off x="3684102" y="3732140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أَنْتُمَا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EA8EFF-9D9D-4F18-896F-4F97B06D24C8}"/>
              </a:ext>
            </a:extLst>
          </p:cNvPr>
          <p:cNvSpPr txBox="1"/>
          <p:nvPr/>
        </p:nvSpPr>
        <p:spPr>
          <a:xfrm>
            <a:off x="235226" y="3732140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هُمَا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A500DD-ACDD-47D7-9F15-FB96086112F9}"/>
              </a:ext>
            </a:extLst>
          </p:cNvPr>
          <p:cNvSpPr txBox="1"/>
          <p:nvPr/>
        </p:nvSpPr>
        <p:spPr>
          <a:xfrm>
            <a:off x="3684101" y="4686971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أَنْتُم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0C1520-6DEF-4CE7-8DB3-1A15C7EBFE60}"/>
              </a:ext>
            </a:extLst>
          </p:cNvPr>
          <p:cNvSpPr txBox="1"/>
          <p:nvPr/>
        </p:nvSpPr>
        <p:spPr>
          <a:xfrm>
            <a:off x="3684100" y="5590018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أَنْتُنَّ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B7ED17-F440-4C5F-B988-4EF5F4F118BA}"/>
              </a:ext>
            </a:extLst>
          </p:cNvPr>
          <p:cNvSpPr txBox="1"/>
          <p:nvPr/>
        </p:nvSpPr>
        <p:spPr>
          <a:xfrm>
            <a:off x="235226" y="4686971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هُمْ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6AB25B-4F4F-4638-9FB9-2B1B6EB14D14}"/>
              </a:ext>
            </a:extLst>
          </p:cNvPr>
          <p:cNvSpPr txBox="1"/>
          <p:nvPr/>
        </p:nvSpPr>
        <p:spPr>
          <a:xfrm>
            <a:off x="235224" y="5624062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هُنَّ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34F37A-1846-4C09-A500-34781499E058}"/>
              </a:ext>
            </a:extLst>
          </p:cNvPr>
          <p:cNvSpPr txBox="1"/>
          <p:nvPr/>
        </p:nvSpPr>
        <p:spPr>
          <a:xfrm>
            <a:off x="7460973" y="4437822"/>
            <a:ext cx="229925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نَحْنُ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834079-DD78-42E6-99C7-144AC2BE211F}"/>
              </a:ext>
            </a:extLst>
          </p:cNvPr>
          <p:cNvSpPr txBox="1"/>
          <p:nvPr/>
        </p:nvSpPr>
        <p:spPr>
          <a:xfrm>
            <a:off x="10094843" y="1813891"/>
            <a:ext cx="186193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مُفْرَد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378B01-2210-4682-B518-8599914145A6}"/>
              </a:ext>
            </a:extLst>
          </p:cNvPr>
          <p:cNvSpPr txBox="1"/>
          <p:nvPr/>
        </p:nvSpPr>
        <p:spPr>
          <a:xfrm>
            <a:off x="10094843" y="3732140"/>
            <a:ext cx="186193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مُثَنَّى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F2A06D-F864-4228-BF80-C4299A1052B5}"/>
              </a:ext>
            </a:extLst>
          </p:cNvPr>
          <p:cNvSpPr txBox="1"/>
          <p:nvPr/>
        </p:nvSpPr>
        <p:spPr>
          <a:xfrm>
            <a:off x="10094843" y="5029761"/>
            <a:ext cx="186193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جَمْع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71A5A2-EA05-40D6-85DB-E2ABE24019B1}"/>
              </a:ext>
            </a:extLst>
          </p:cNvPr>
          <p:cNvSpPr txBox="1"/>
          <p:nvPr/>
        </p:nvSpPr>
        <p:spPr>
          <a:xfrm>
            <a:off x="3684104" y="1789656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أَنْتَ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86DA6D-B21E-4EEE-B386-450D04592BF9}"/>
              </a:ext>
            </a:extLst>
          </p:cNvPr>
          <p:cNvSpPr txBox="1"/>
          <p:nvPr/>
        </p:nvSpPr>
        <p:spPr>
          <a:xfrm>
            <a:off x="235226" y="1789656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هُوَ</a:t>
            </a:r>
          </a:p>
        </p:txBody>
      </p:sp>
    </p:spTree>
    <p:extLst>
      <p:ext uri="{BB962C8B-B14F-4D97-AF65-F5344CB8AC3E}">
        <p14:creationId xmlns:p14="http://schemas.microsoft.com/office/powerpoint/2010/main" val="2963295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>
            <a:spLocks noGrp="1"/>
          </p:cNvSpPr>
          <p:nvPr>
            <p:ph type="title"/>
          </p:nvPr>
        </p:nvSpPr>
        <p:spPr>
          <a:xfrm>
            <a:off x="1514475" y="47097"/>
            <a:ext cx="828674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كيف ن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عر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بُ الضمير؟ 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11" name="Google Shape;111;p9"/>
          <p:cNvSpPr txBox="1">
            <a:spLocks noGrp="1"/>
          </p:cNvSpPr>
          <p:nvPr>
            <p:ph type="body" idx="1"/>
          </p:nvPr>
        </p:nvSpPr>
        <p:spPr>
          <a:xfrm>
            <a:off x="1514475" y="3161725"/>
            <a:ext cx="7429500" cy="15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ctr" rtl="1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قال تعالى: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﴿ن</a:t>
            </a:r>
            <a:r>
              <a:rPr lang="ar-EG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حۡنُ أَعۡلَمُ بِمَا یَقُولُونَ﴾</a:t>
            </a:r>
            <a:endParaRPr sz="1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12" name="Google Shape;112;p9"/>
          <p:cNvSpPr/>
          <p:nvPr/>
        </p:nvSpPr>
        <p:spPr>
          <a:xfrm>
            <a:off x="1514475" y="5105492"/>
            <a:ext cx="9753599" cy="1080655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32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نحنُ: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ضمير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مبنيٌّ على الضّ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ِّ،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 محلِّ رفعٍ مبتدأ.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13" name="Google Shape;113;p9"/>
          <p:cNvSpPr/>
          <p:nvPr/>
        </p:nvSpPr>
        <p:spPr>
          <a:xfrm>
            <a:off x="9173695" y="2454563"/>
            <a:ext cx="2549236" cy="1948873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92D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الضمير مبنيّ دائمًا 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9CFDC4-0546-355E-B3E9-EA7F18776032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6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5CECA7-97CD-AE4A-EDA3-CDDD070273A4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oogle Shape;118;p10"/>
          <p:cNvGraphicFramePr/>
          <p:nvPr/>
        </p:nvGraphicFramePr>
        <p:xfrm>
          <a:off x="1097280" y="2560320"/>
          <a:ext cx="10387525" cy="3254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86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13650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</a:t>
                      </a:r>
                      <a:r>
                        <a:rPr lang="ar-EG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ُ</a:t>
                      </a: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نّ</a:t>
                      </a:r>
                      <a:r>
                        <a:rPr lang="ar-EG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هم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هما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هي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هو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أنتنَّ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أنتم 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أنتما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أنتِ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أنتَ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نحنُ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أنا 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900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الك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س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ْ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ر  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الف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ت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ْ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ح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ٌّ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الضّ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ِ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السّ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ُ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كون 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9" name="Google Shape;119;p10"/>
          <p:cNvSpPr txBox="1"/>
          <p:nvPr/>
        </p:nvSpPr>
        <p:spPr>
          <a:xfrm>
            <a:off x="4403229" y="1579511"/>
            <a:ext cx="6761018" cy="480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 rtl="1">
              <a:lnSpc>
                <a:spcPct val="90000"/>
              </a:lnSpc>
              <a:buClr>
                <a:srgbClr val="002060"/>
              </a:buClr>
              <a:buSzPts val="3600"/>
            </a:pP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أكم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 الجدول 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بعلامات بناء الضمائر:</a:t>
            </a:r>
            <a:endParaRPr sz="28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341812-FE60-15C3-2463-7E5AB6DA4C01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7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1EA6DB-3ABC-DCA3-540F-065F38A647E5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1732" y="6356350"/>
            <a:ext cx="2568811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C8784B88-F3D9-6A4F-9660-1A0A1E561ED7}" type="slidenum">
              <a:rPr lang="en-US" sz="1200">
                <a:solidFill>
                  <a:srgbClr val="FFFFFF"/>
                </a:solidFill>
                <a:latin typeface="+mn-lt"/>
                <a:cs typeface="+mn-cs"/>
              </a:rPr>
              <a:pPr algn="l">
                <a:spcAft>
                  <a:spcPts val="600"/>
                </a:spcAft>
              </a:pPr>
              <a:t>8</a:t>
            </a:fld>
            <a:endParaRPr lang="en-US" sz="1200">
              <a:solidFill>
                <a:srgbClr val="FFFFFF"/>
              </a:solidFill>
              <a:latin typeface="+mn-lt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4439633" y="4518923"/>
            <a:ext cx="3312734" cy="1141851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2000" b="1" kern="1200">
                <a:solidFill>
                  <a:srgbClr val="080808"/>
                </a:solidFill>
                <a:latin typeface="+mn-lt"/>
                <a:ea typeface="+mn-ea"/>
                <a:cs typeface="+mn-cs"/>
              </a:rPr>
              <a:t>Dr. </a:t>
            </a:r>
            <a:r>
              <a:rPr lang="en-US" sz="2000" kern="1200">
                <a:solidFill>
                  <a:srgbClr val="080808"/>
                </a:solidFill>
                <a:latin typeface="+mn-lt"/>
                <a:ea typeface="+mn-ea"/>
                <a:cs typeface="+mn-cs"/>
              </a:rPr>
              <a:t>Ehab Atta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الضَّمَائِر المُتَّصِلَة</a:t>
            </a:r>
            <a:b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Connected pronouns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51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885ED6F-0592-4244-9460-C325C7FA2B11}"/>
              </a:ext>
            </a:extLst>
          </p:cNvPr>
          <p:cNvGraphicFramePr/>
          <p:nvPr/>
        </p:nvGraphicFramePr>
        <p:xfrm>
          <a:off x="0" y="0"/>
          <a:ext cx="10495722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048B546-E9C9-F1A8-E4E2-5F1FEFE6277D}"/>
              </a:ext>
            </a:extLst>
          </p:cNvPr>
          <p:cNvSpPr/>
          <p:nvPr/>
        </p:nvSpPr>
        <p:spPr>
          <a:xfrm>
            <a:off x="2488019" y="2902694"/>
            <a:ext cx="8133907" cy="5422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2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640</Words>
  <Application>Microsoft Office PowerPoint</Application>
  <PresentationFormat>Widescreen</PresentationFormat>
  <Paragraphs>184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Arabic Typesetting</vt:lpstr>
      <vt:lpstr>Arial</vt:lpstr>
      <vt:lpstr>Calibri</vt:lpstr>
      <vt:lpstr>Calibri Light</vt:lpstr>
      <vt:lpstr>Sakkal Majalla</vt:lpstr>
      <vt:lpstr>Scheherazade New</vt:lpstr>
      <vt:lpstr>Office Theme</vt:lpstr>
      <vt:lpstr>المراجعة (2) </vt:lpstr>
      <vt:lpstr>PowerPoint Presentation</vt:lpstr>
      <vt:lpstr>الضَّمَائِر المُنْفَصِلَة Separated pronouns</vt:lpstr>
      <vt:lpstr>تنقسم الضمائر إلى</vt:lpstr>
      <vt:lpstr>PowerPoint Presentation</vt:lpstr>
      <vt:lpstr>كيف نُعرِبُ الضمير؟ </vt:lpstr>
      <vt:lpstr>PowerPoint Presentation</vt:lpstr>
      <vt:lpstr>الضَّمَائِر المُتَّصِلَة Connected pronouns</vt:lpstr>
      <vt:lpstr>PowerPoint Presentation</vt:lpstr>
      <vt:lpstr>اقرأ الأمثلة الآتية، ولاحِظ الحروف المُلوَّنة</vt:lpstr>
      <vt:lpstr>PowerPoint Presentation</vt:lpstr>
      <vt:lpstr>اقرأ الأمثلة الآتية، ولاحِظ الحروف المُلوَّنة</vt:lpstr>
      <vt:lpstr>بماذا اتَّصلت الضمائر السابقة؟</vt:lpstr>
      <vt:lpstr>كيف تُعرَب هذه الضمائر؟ </vt:lpstr>
      <vt:lpstr>الضَّمَائِر المُسْتَتِرَة Hidden pronouns</vt:lpstr>
      <vt:lpstr>PowerPoint Presentation</vt:lpstr>
      <vt:lpstr>اقرأ المثال الآتي</vt:lpstr>
      <vt:lpstr>PowerPoint Presentation</vt:lpstr>
      <vt:lpstr>اقرأ الأمثلة الآتية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50</cp:revision>
  <dcterms:created xsi:type="dcterms:W3CDTF">2020-09-13T16:40:33Z</dcterms:created>
  <dcterms:modified xsi:type="dcterms:W3CDTF">2023-01-29T16:48:26Z</dcterms:modified>
</cp:coreProperties>
</file>