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292" r:id="rId4"/>
    <p:sldId id="274" r:id="rId5"/>
    <p:sldId id="293" r:id="rId6"/>
    <p:sldId id="273" r:id="rId7"/>
    <p:sldId id="294" r:id="rId8"/>
    <p:sldId id="295" r:id="rId9"/>
    <p:sldId id="296" r:id="rId10"/>
    <p:sldId id="275" r:id="rId11"/>
    <p:sldId id="297" r:id="rId12"/>
    <p:sldId id="298" r:id="rId13"/>
    <p:sldId id="299" r:id="rId14"/>
    <p:sldId id="300" r:id="rId15"/>
    <p:sldId id="301" r:id="rId16"/>
    <p:sldId id="30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معهد ماليزي يطبع القرآن الكريم بزخارف من ثقافات الشعوب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أَجْوَاءُ عِيدِ الْفِطْرِ بِالدَّوْحَةِ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قَصْرُ إسحاق باشا بتركيا..  قَرْنٌ من التّشْييد والبناء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أَخْطاءٌ يَجِبُ تَجَنُّبُها عِنْدَ اخْتِيَارِ وَظِيفَةٍ جَدِيدَةٍ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مُسابَقَةُ كَأْسِ العالَمِ لِلْفَلافِلِ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حَليبُ الفَرَسِ.. الذَّهَبُ الأَبْيَضُ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رُوبُوتُ النّينْجا اخْتِراعٌ يَقُودُ المَكْفُوفِينَ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7"/>
      <dgm:spPr/>
    </dgm:pt>
    <dgm:pt modelId="{170DE394-6C4F-4C09-B119-0910362E0669}" type="pres">
      <dgm:prSet presAssocID="{2C77B128-EA26-49E6-88F9-E9FBCAA3A61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7"/>
      <dgm:spPr/>
    </dgm:pt>
    <dgm:pt modelId="{F041AEE6-7F0C-429F-A5D3-905F776C7E70}" type="pres">
      <dgm:prSet presAssocID="{BA552BBE-015D-4071-A1EC-8B9882E94C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7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قَصْرُ إسحاق باشا بتركيا..  قَرْنٌ من التّشْييد والبناء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معهد ماليزي يطبع القرآن الكريم بزخارف من ثقافات الشعوب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342FEC3C-0F30-4065-BD27-3AF9C6FE50CB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أَجْوَاءُ عِيدِ الْفِطْرِ بِالدَّوْحَةِ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أَخْطاءٌ يَجِبُ تَجَنُّبُها عِنْدَ اخْتِيَارِ وَظِيفَةٍ جَدِيدَةٍ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مُسابَقَةُ كَأْسِ العالَمِ لِلْفَلافِلِ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حَليبُ الفَرَسِ.. الذَّهَبُ الأَبْيَضُ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رُوبُوتُ النّينْجا اخْتِراعٌ يَقُودُ المَكْفُوفِينَ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16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82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83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95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83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6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66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87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en-US" dirty="0"/>
              <a:t>Mid-term review (2)</a:t>
            </a:r>
            <a:br>
              <a:rPr lang="ar-EG" dirty="0"/>
            </a:br>
            <a:r>
              <a:rPr lang="en-US"/>
              <a:t>(Listening)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B1103-B089-47C9-ACD8-FE351BAA1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634" y="1415666"/>
            <a:ext cx="7668732" cy="40266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C4BB69-3199-4E76-A865-96284FB7CF0D}"/>
              </a:ext>
            </a:extLst>
          </p:cNvPr>
          <p:cNvSpPr txBox="1"/>
          <p:nvPr/>
        </p:nvSpPr>
        <p:spPr>
          <a:xfrm>
            <a:off x="3054427" y="5803004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https://learning.aljazeera.net/ar/node/20820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34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مُسابَقَةُ كَأْسِ العالَمِ لِلْفَلافِلِ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0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AD276-CBEB-4192-8F3D-E9C05FB84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686" y="1492786"/>
            <a:ext cx="7436628" cy="38724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BF898E-8D36-4074-BADE-48962DAF5D17}"/>
              </a:ext>
            </a:extLst>
          </p:cNvPr>
          <p:cNvSpPr txBox="1"/>
          <p:nvPr/>
        </p:nvSpPr>
        <p:spPr>
          <a:xfrm>
            <a:off x="3054427" y="5681821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https://learning.aljazeera.net/ar/node/20832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9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حَليبُ الفَرَسِ.. الذَّهَبُ الأَبْيَضُ</a:t>
            </a:r>
            <a:br>
              <a:rPr lang="en-US" dirty="0"/>
            </a:br>
            <a:endParaRPr lang="ar-E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50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3DC8C-33B9-4336-9E14-4273D4806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222" y="1580920"/>
            <a:ext cx="7227556" cy="3696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F3E968-0920-4229-966B-0A97AC251A88}"/>
              </a:ext>
            </a:extLst>
          </p:cNvPr>
          <p:cNvSpPr txBox="1"/>
          <p:nvPr/>
        </p:nvSpPr>
        <p:spPr>
          <a:xfrm>
            <a:off x="3054427" y="5582666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https://learning.aljazeera.net/ar/node/20952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DF2215-3902-42C9-8F0C-25D273A7F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>
            <a:normAutofit fontScale="90000"/>
          </a:bodyPr>
          <a:lstStyle/>
          <a:p>
            <a:pPr rtl="1"/>
            <a:r>
              <a:rPr lang="ar-EG" dirty="0"/>
              <a:t>رُوبُوتُ النّينْجا اخْتِراعٌ يَقُودُ المَكْفُوفِينَ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12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996E3-8635-4688-9281-D9E8138B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1B194-9A9E-4DC6-B3CD-D652DB85E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232" y="1335974"/>
            <a:ext cx="7391536" cy="4186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CB3910-3168-4254-A6A7-2D46AB9D3500}"/>
              </a:ext>
            </a:extLst>
          </p:cNvPr>
          <p:cNvSpPr txBox="1"/>
          <p:nvPr/>
        </p:nvSpPr>
        <p:spPr>
          <a:xfrm>
            <a:off x="3054927" y="5723307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https://learning.aljazeera.net/ar/node/20838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9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0846675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7AA4F42-51D2-41B2-B430-2E73266F473C}"/>
              </a:ext>
            </a:extLst>
          </p:cNvPr>
          <p:cNvSpPr/>
          <p:nvPr/>
        </p:nvSpPr>
        <p:spPr>
          <a:xfrm>
            <a:off x="2324559" y="44063"/>
            <a:ext cx="7348251" cy="892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3FBA9F-A31B-4257-BA79-94E2EC407E1F}"/>
              </a:ext>
            </a:extLst>
          </p:cNvPr>
          <p:cNvSpPr/>
          <p:nvPr/>
        </p:nvSpPr>
        <p:spPr>
          <a:xfrm>
            <a:off x="2324559" y="3624545"/>
            <a:ext cx="7348251" cy="892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24666E-2DC3-4EBB-A03E-57CC53D484F9}"/>
              </a:ext>
            </a:extLst>
          </p:cNvPr>
          <p:cNvSpPr/>
          <p:nvPr/>
        </p:nvSpPr>
        <p:spPr>
          <a:xfrm>
            <a:off x="2324559" y="4629992"/>
            <a:ext cx="7348251" cy="7903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58BCB7-5679-40E7-A6AE-6F33491AC919}"/>
              </a:ext>
            </a:extLst>
          </p:cNvPr>
          <p:cNvSpPr/>
          <p:nvPr/>
        </p:nvSpPr>
        <p:spPr>
          <a:xfrm>
            <a:off x="2324559" y="5533380"/>
            <a:ext cx="7348251" cy="937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قَصْرُ إسحاق باشا بتركيا.. </a:t>
            </a:r>
            <a:br>
              <a:rPr lang="en-US" dirty="0"/>
            </a:br>
            <a:r>
              <a:rPr lang="ar-EG" dirty="0"/>
              <a:t>قَرْنٌ من التّشْييد والبناء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3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D72F46-D309-4F92-A8A9-710B7A8B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EF16D-E759-476A-9491-994E9A9FA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106" y="1459676"/>
            <a:ext cx="7263788" cy="3343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6274E6-F5A2-4671-8EAD-935AD56BB8CD}"/>
              </a:ext>
            </a:extLst>
          </p:cNvPr>
          <p:cNvSpPr txBox="1"/>
          <p:nvPr/>
        </p:nvSpPr>
        <p:spPr>
          <a:xfrm>
            <a:off x="3054427" y="5263177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https://learning.aljazeera.net/ar/node/20653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85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معهد ماليزي يطبع القرآن الكريم بزخارف من ثقافات الشعوب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4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BFBAB-DAC2-4130-A1AF-BF55BA1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9BB65-2962-44CB-9A77-EBD04F4CD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113" y="1580920"/>
            <a:ext cx="7753774" cy="3696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5E53FF-D01D-4754-BA24-FAA6BDDA81FA}"/>
              </a:ext>
            </a:extLst>
          </p:cNvPr>
          <p:cNvSpPr txBox="1"/>
          <p:nvPr/>
        </p:nvSpPr>
        <p:spPr>
          <a:xfrm>
            <a:off x="3054427" y="5725887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https://learning.aljazeera.net/ar/node/20663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أَجْوَاءُ عِيدِ الْفِطْرِ بِالدَّوْحَةِ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5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01E3BC-6DDE-4058-ABB4-497F97FF6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66" y="1305499"/>
            <a:ext cx="7663068" cy="4247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A717D3-5ABD-4DF2-880F-6373C089FCF6}"/>
              </a:ext>
            </a:extLst>
          </p:cNvPr>
          <p:cNvSpPr txBox="1"/>
          <p:nvPr/>
        </p:nvSpPr>
        <p:spPr>
          <a:xfrm>
            <a:off x="3054427" y="5803003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https://learning.aljazeera.net/ar/node/20876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3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أَخْطاءٌ يَجِبُ تَجَنُّبُها عِنْدَ اخْتِيَارِ وَظِيفَةٍ جَدِيدَةٍ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16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247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Sakkal Majalla</vt:lpstr>
      <vt:lpstr>Office Theme</vt:lpstr>
      <vt:lpstr>Mid-term review (2) (Listening)</vt:lpstr>
      <vt:lpstr>PowerPoint Presentation</vt:lpstr>
      <vt:lpstr>قَصْرُ إسحاق باشا بتركيا..  قَرْنٌ من التّشْييد والبناء</vt:lpstr>
      <vt:lpstr>PowerPoint Presentation</vt:lpstr>
      <vt:lpstr>معهد ماليزي يطبع القرآن الكريم بزخارف من ثقافات الشعوب</vt:lpstr>
      <vt:lpstr>PowerPoint Presentation</vt:lpstr>
      <vt:lpstr>أَجْوَاءُ عِيدِ الْفِطْرِ بِالدَّوْحَةِ </vt:lpstr>
      <vt:lpstr>PowerPoint Presentation</vt:lpstr>
      <vt:lpstr>أَخْطاءٌ يَجِبُ تَجَنُّبُها عِنْدَ اخْتِيَارِ وَظِيفَةٍ جَدِيدَةٍ</vt:lpstr>
      <vt:lpstr>PowerPoint Presentation</vt:lpstr>
      <vt:lpstr>مُسابَقَةُ كَأْسِ العالَمِ لِلْفَلافِلِ </vt:lpstr>
      <vt:lpstr>PowerPoint Presentation</vt:lpstr>
      <vt:lpstr>حَليبُ الفَرَسِ.. الذَّهَبُ الأَبْيَضُ </vt:lpstr>
      <vt:lpstr>PowerPoint Presentation</vt:lpstr>
      <vt:lpstr>رُوبُوتُ النّينْجا اخْتِراعٌ يَقُودُ المَكْفُوفِينَ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58</cp:revision>
  <dcterms:created xsi:type="dcterms:W3CDTF">2020-09-13T16:40:33Z</dcterms:created>
  <dcterms:modified xsi:type="dcterms:W3CDTF">2024-11-17T19:56:05Z</dcterms:modified>
</cp:coreProperties>
</file>