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0"/>
  </p:notesMasterIdLst>
  <p:sldIdLst>
    <p:sldId id="386" r:id="rId2"/>
    <p:sldId id="256" r:id="rId3"/>
    <p:sldId id="307" r:id="rId4"/>
    <p:sldId id="295" r:id="rId5"/>
    <p:sldId id="309" r:id="rId6"/>
    <p:sldId id="305" r:id="rId7"/>
    <p:sldId id="283" r:id="rId8"/>
    <p:sldId id="287" r:id="rId9"/>
    <p:sldId id="302" r:id="rId10"/>
    <p:sldId id="288" r:id="rId11"/>
    <p:sldId id="289" r:id="rId12"/>
    <p:sldId id="284" r:id="rId13"/>
    <p:sldId id="290" r:id="rId14"/>
    <p:sldId id="291" r:id="rId15"/>
    <p:sldId id="292" r:id="rId16"/>
    <p:sldId id="293" r:id="rId17"/>
    <p:sldId id="297" r:id="rId18"/>
    <p:sldId id="298" r:id="rId19"/>
    <p:sldId id="299" r:id="rId20"/>
    <p:sldId id="304" r:id="rId21"/>
    <p:sldId id="296" r:id="rId22"/>
    <p:sldId id="285" r:id="rId23"/>
    <p:sldId id="303" r:id="rId24"/>
    <p:sldId id="286" r:id="rId25"/>
    <p:sldId id="294" r:id="rId26"/>
    <p:sldId id="301" r:id="rId27"/>
    <p:sldId id="300" r:id="rId28"/>
    <p:sldId id="271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/>
    <p:restoredTop sz="92683"/>
  </p:normalViewPr>
  <p:slideViewPr>
    <p:cSldViewPr snapToGrid="0" snapToObjects="1">
      <p:cViewPr varScale="1">
        <p:scale>
          <a:sx n="58" d="100"/>
          <a:sy n="58" d="100"/>
        </p:scale>
        <p:origin x="122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B2A54-FC40-FE44-B3CA-E2D3E1BD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en-CA" sz="1800" b="1"/>
              <a:t>LNG 161 E </a:t>
            </a:r>
            <a:r>
              <a:rPr lang="en-CA" sz="1800" b="1" dirty="0"/>
              <a:t>– Arabic Curriculum – Lecture No. </a:t>
            </a:r>
            <a:r>
              <a:rPr lang="ar-EG" sz="1800" b="1" dirty="0"/>
              <a:t>1</a:t>
            </a:r>
            <a:r>
              <a:rPr lang="en-CA" sz="1800" b="1" dirty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66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DA876C8-ECF6-C5DB-B0D6-22574BCF919F}"/>
              </a:ext>
            </a:extLst>
          </p:cNvPr>
          <p:cNvSpPr txBox="1"/>
          <p:nvPr/>
        </p:nvSpPr>
        <p:spPr>
          <a:xfrm>
            <a:off x="3191219" y="1905506"/>
            <a:ext cx="580956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>
                <a:solidFill>
                  <a:srgbClr val="FF0000"/>
                </a:solidFill>
              </a:rPr>
              <a:t>Level </a:t>
            </a:r>
            <a:r>
              <a:rPr lang="en-US" sz="9600" b="1" dirty="0">
                <a:solidFill>
                  <a:srgbClr val="FF0000"/>
                </a:solidFill>
              </a:rPr>
              <a:t>1 (LNG 161E)</a:t>
            </a:r>
          </a:p>
        </p:txBody>
      </p:sp>
    </p:spTree>
    <p:extLst>
      <p:ext uri="{BB962C8B-B14F-4D97-AF65-F5344CB8AC3E}">
        <p14:creationId xmlns:p14="http://schemas.microsoft.com/office/powerpoint/2010/main" val="1150023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06E16CA-D43B-2F4C-BC4D-04EF49E9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10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241872-FB6B-4AB8-913D-AD6866B3C4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167" b="91389" l="10000" r="90000">
                        <a14:foregroundMark x1="20417" y1="88194" x2="20417" y2="88194"/>
                        <a14:foregroundMark x1="74444" y1="91389" x2="74444" y2="91389"/>
                        <a14:foregroundMark x1="84583" y1="59583" x2="84583" y2="59583"/>
                        <a14:foregroundMark x1="84722" y1="55694" x2="84722" y2="55694"/>
                        <a14:foregroundMark x1="84722" y1="55694" x2="82083" y2="59028"/>
                        <a14:foregroundMark x1="14167" y1="52778" x2="14167" y2="52778"/>
                        <a14:foregroundMark x1="14444" y1="55556" x2="14444" y2="56389"/>
                        <a14:foregroundMark x1="13472" y1="54306" x2="11528" y2="60278"/>
                        <a14:foregroundMark x1="15556" y1="57639" x2="15000" y2="61389"/>
                        <a14:foregroundMark x1="82083" y1="10972" x2="70694" y2="14444"/>
                        <a14:foregroundMark x1="70694" y1="14444" x2="70972" y2="19028"/>
                        <a14:foregroundMark x1="73889" y1="9028" x2="73889" y2="9028"/>
                        <a14:foregroundMark x1="75556" y1="5278" x2="75556" y2="5278"/>
                        <a14:foregroundMark x1="75417" y1="4167" x2="67500" y2="7361"/>
                        <a14:foregroundMark x1="67500" y1="7361" x2="65278" y2="14306"/>
                        <a14:foregroundMark x1="65278" y1="14306" x2="70556" y2="20139"/>
                        <a14:foregroundMark x1="70556" y1="20139" x2="76806" y2="20694"/>
                        <a14:foregroundMark x1="32639" y1="24444" x2="33889" y2="17222"/>
                        <a14:foregroundMark x1="33889" y1="17222" x2="31806" y2="9167"/>
                        <a14:foregroundMark x1="31806" y1="9167" x2="22778" y2="6806"/>
                        <a14:foregroundMark x1="22778" y1="6806" x2="18333" y2="14861"/>
                        <a14:foregroundMark x1="18333" y1="14861" x2="19028" y2="22083"/>
                        <a14:backgroundMark x1="15833" y1="4306" x2="15833" y2="4306"/>
                        <a14:backgroundMark x1="29028" y1="2222" x2="29028" y2="2222"/>
                        <a14:backgroundMark x1="36667" y1="8750" x2="36667" y2="8750"/>
                        <a14:backgroundMark x1="14861" y1="6111" x2="14861" y2="6111"/>
                        <a14:backgroundMark x1="15694" y1="6111" x2="15694" y2="6111"/>
                        <a14:backgroundMark x1="14861" y1="6528" x2="14861" y2="6528"/>
                        <a14:backgroundMark x1="17361" y1="3889" x2="17361" y2="3889"/>
                        <a14:backgroundMark x1="63750" y1="6389" x2="63750" y2="6389"/>
                        <a14:backgroundMark x1="64306" y1="5556" x2="64306" y2="5556"/>
                        <a14:backgroundMark x1="65556" y1="4444" x2="65556" y2="4444"/>
                        <a14:backgroundMark x1="68056" y1="2917" x2="68056" y2="291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8E76A82-4B48-40E7-A671-D867949A9DB3}"/>
              </a:ext>
            </a:extLst>
          </p:cNvPr>
          <p:cNvSpPr txBox="1"/>
          <p:nvPr/>
        </p:nvSpPr>
        <p:spPr>
          <a:xfrm>
            <a:off x="9064491" y="1351508"/>
            <a:ext cx="2743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(1)</a:t>
            </a:r>
          </a:p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أَهْلاً وَسَهْلاً</a:t>
            </a:r>
            <a:endParaRPr lang="en-US" sz="8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8612B0-99CE-4AD6-B24D-142A9B596A6F}"/>
              </a:ext>
            </a:extLst>
          </p:cNvPr>
          <p:cNvSpPr txBox="1"/>
          <p:nvPr/>
        </p:nvSpPr>
        <p:spPr>
          <a:xfrm>
            <a:off x="384311" y="2028616"/>
            <a:ext cx="27432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(2)</a:t>
            </a:r>
          </a:p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مَرْحَبًا</a:t>
            </a:r>
            <a:endParaRPr lang="en-US" sz="8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02945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06E16CA-D43B-2F4C-BC4D-04EF49E9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11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241872-FB6B-4AB8-913D-AD6866B3C4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167" b="91389" l="10000" r="90000">
                        <a14:foregroundMark x1="20417" y1="88194" x2="20417" y2="88194"/>
                        <a14:foregroundMark x1="74444" y1="91389" x2="74444" y2="91389"/>
                        <a14:foregroundMark x1="84583" y1="59583" x2="84583" y2="59583"/>
                        <a14:foregroundMark x1="84722" y1="55694" x2="84722" y2="55694"/>
                        <a14:foregroundMark x1="84722" y1="55694" x2="82083" y2="59028"/>
                        <a14:foregroundMark x1="14167" y1="52778" x2="14167" y2="52778"/>
                        <a14:foregroundMark x1="14444" y1="55556" x2="14444" y2="56389"/>
                        <a14:foregroundMark x1="13472" y1="54306" x2="11528" y2="60278"/>
                        <a14:foregroundMark x1="15556" y1="57639" x2="15000" y2="61389"/>
                        <a14:foregroundMark x1="82083" y1="10972" x2="70694" y2="14444"/>
                        <a14:foregroundMark x1="70694" y1="14444" x2="70972" y2="19028"/>
                        <a14:foregroundMark x1="73889" y1="9028" x2="73889" y2="9028"/>
                        <a14:foregroundMark x1="75556" y1="5278" x2="75556" y2="5278"/>
                        <a14:foregroundMark x1="75417" y1="4167" x2="67500" y2="7361"/>
                        <a14:foregroundMark x1="67500" y1="7361" x2="65278" y2="14306"/>
                        <a14:foregroundMark x1="65278" y1="14306" x2="70556" y2="20139"/>
                        <a14:foregroundMark x1="70556" y1="20139" x2="76806" y2="20694"/>
                        <a14:foregroundMark x1="32639" y1="24444" x2="33889" y2="17222"/>
                        <a14:foregroundMark x1="33889" y1="17222" x2="31806" y2="9167"/>
                        <a14:foregroundMark x1="31806" y1="9167" x2="22778" y2="6806"/>
                        <a14:foregroundMark x1="22778" y1="6806" x2="18333" y2="14861"/>
                        <a14:foregroundMark x1="18333" y1="14861" x2="19028" y2="22083"/>
                        <a14:backgroundMark x1="15833" y1="4306" x2="15833" y2="4306"/>
                        <a14:backgroundMark x1="29028" y1="2222" x2="29028" y2="2222"/>
                        <a14:backgroundMark x1="36667" y1="8750" x2="36667" y2="8750"/>
                        <a14:backgroundMark x1="14861" y1="6111" x2="14861" y2="6111"/>
                        <a14:backgroundMark x1="15694" y1="6111" x2="15694" y2="6111"/>
                        <a14:backgroundMark x1="14861" y1="6528" x2="14861" y2="6528"/>
                        <a14:backgroundMark x1="17361" y1="3889" x2="17361" y2="3889"/>
                        <a14:backgroundMark x1="63750" y1="6389" x2="63750" y2="6389"/>
                        <a14:backgroundMark x1="64306" y1="5556" x2="64306" y2="5556"/>
                        <a14:backgroundMark x1="65556" y1="4444" x2="65556" y2="4444"/>
                        <a14:backgroundMark x1="68056" y1="2917" x2="68056" y2="291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8E76A82-4B48-40E7-A671-D867949A9DB3}"/>
              </a:ext>
            </a:extLst>
          </p:cNvPr>
          <p:cNvSpPr txBox="1"/>
          <p:nvPr/>
        </p:nvSpPr>
        <p:spPr>
          <a:xfrm>
            <a:off x="9064489" y="2028616"/>
            <a:ext cx="27432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(1)</a:t>
            </a:r>
          </a:p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مَرْحَبًا</a:t>
            </a:r>
            <a:endParaRPr lang="en-US" sz="8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8612B0-99CE-4AD6-B24D-142A9B596A6F}"/>
              </a:ext>
            </a:extLst>
          </p:cNvPr>
          <p:cNvSpPr txBox="1"/>
          <p:nvPr/>
        </p:nvSpPr>
        <p:spPr>
          <a:xfrm>
            <a:off x="384311" y="1351508"/>
            <a:ext cx="2743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(2)</a:t>
            </a:r>
          </a:p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أَهْلاً وَسَهْلاً</a:t>
            </a:r>
            <a:endParaRPr lang="en-US" sz="8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1072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06E16CA-D43B-2F4C-BC4D-04EF49E9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12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241872-FB6B-4AB8-913D-AD6866B3C4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167" b="91389" l="10000" r="90000">
                        <a14:foregroundMark x1="20417" y1="88194" x2="20417" y2="88194"/>
                        <a14:foregroundMark x1="74444" y1="91389" x2="74444" y2="91389"/>
                        <a14:foregroundMark x1="84583" y1="59583" x2="84583" y2="59583"/>
                        <a14:foregroundMark x1="84722" y1="55694" x2="84722" y2="55694"/>
                        <a14:foregroundMark x1="84722" y1="55694" x2="82083" y2="59028"/>
                        <a14:foregroundMark x1="14167" y1="52778" x2="14167" y2="52778"/>
                        <a14:foregroundMark x1="14444" y1="55556" x2="14444" y2="56389"/>
                        <a14:foregroundMark x1="13472" y1="54306" x2="11528" y2="60278"/>
                        <a14:foregroundMark x1="15556" y1="57639" x2="15000" y2="61389"/>
                        <a14:foregroundMark x1="82083" y1="10972" x2="70694" y2="14444"/>
                        <a14:foregroundMark x1="70694" y1="14444" x2="70972" y2="19028"/>
                        <a14:foregroundMark x1="73889" y1="9028" x2="73889" y2="9028"/>
                        <a14:foregroundMark x1="75556" y1="5278" x2="75556" y2="5278"/>
                        <a14:foregroundMark x1="75417" y1="4167" x2="67500" y2="7361"/>
                        <a14:foregroundMark x1="67500" y1="7361" x2="65278" y2="14306"/>
                        <a14:foregroundMark x1="65278" y1="14306" x2="70556" y2="20139"/>
                        <a14:foregroundMark x1="70556" y1="20139" x2="76806" y2="20694"/>
                        <a14:foregroundMark x1="32639" y1="24444" x2="33889" y2="17222"/>
                        <a14:foregroundMark x1="33889" y1="17222" x2="31806" y2="9167"/>
                        <a14:foregroundMark x1="31806" y1="9167" x2="22778" y2="6806"/>
                        <a14:foregroundMark x1="22778" y1="6806" x2="18333" y2="14861"/>
                        <a14:foregroundMark x1="18333" y1="14861" x2="19028" y2="22083"/>
                        <a14:backgroundMark x1="15833" y1="4306" x2="15833" y2="4306"/>
                        <a14:backgroundMark x1="29028" y1="2222" x2="29028" y2="2222"/>
                        <a14:backgroundMark x1="36667" y1="8750" x2="36667" y2="8750"/>
                        <a14:backgroundMark x1="14861" y1="6111" x2="14861" y2="6111"/>
                        <a14:backgroundMark x1="15694" y1="6111" x2="15694" y2="6111"/>
                        <a14:backgroundMark x1="14861" y1="6528" x2="14861" y2="6528"/>
                        <a14:backgroundMark x1="17361" y1="3889" x2="17361" y2="3889"/>
                        <a14:backgroundMark x1="63750" y1="6389" x2="63750" y2="6389"/>
                        <a14:backgroundMark x1="64306" y1="5556" x2="64306" y2="5556"/>
                        <a14:backgroundMark x1="65556" y1="4444" x2="65556" y2="4444"/>
                        <a14:backgroundMark x1="68056" y1="2917" x2="68056" y2="291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8E76A82-4B48-40E7-A671-D867949A9DB3}"/>
              </a:ext>
            </a:extLst>
          </p:cNvPr>
          <p:cNvSpPr txBox="1"/>
          <p:nvPr/>
        </p:nvSpPr>
        <p:spPr>
          <a:xfrm>
            <a:off x="9064487" y="1470991"/>
            <a:ext cx="2743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(1)</a:t>
            </a:r>
          </a:p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السَّلامُ عَلَيْكُم</a:t>
            </a:r>
            <a:endParaRPr lang="en-US" sz="8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8612B0-99CE-4AD6-B24D-142A9B596A6F}"/>
              </a:ext>
            </a:extLst>
          </p:cNvPr>
          <p:cNvSpPr txBox="1"/>
          <p:nvPr/>
        </p:nvSpPr>
        <p:spPr>
          <a:xfrm>
            <a:off x="384313" y="1470991"/>
            <a:ext cx="2743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(2)</a:t>
            </a:r>
          </a:p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وَعَلَيْكُم السَّلام</a:t>
            </a:r>
            <a:endParaRPr lang="en-US" sz="8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74759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06E16CA-D43B-2F4C-BC4D-04EF49E9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13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241872-FB6B-4AB8-913D-AD6866B3C4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167" b="91389" l="10000" r="90000">
                        <a14:foregroundMark x1="20417" y1="88194" x2="20417" y2="88194"/>
                        <a14:foregroundMark x1="74444" y1="91389" x2="74444" y2="91389"/>
                        <a14:foregroundMark x1="84583" y1="59583" x2="84583" y2="59583"/>
                        <a14:foregroundMark x1="84722" y1="55694" x2="84722" y2="55694"/>
                        <a14:foregroundMark x1="84722" y1="55694" x2="82083" y2="59028"/>
                        <a14:foregroundMark x1="14167" y1="52778" x2="14167" y2="52778"/>
                        <a14:foregroundMark x1="14444" y1="55556" x2="14444" y2="56389"/>
                        <a14:foregroundMark x1="13472" y1="54306" x2="11528" y2="60278"/>
                        <a14:foregroundMark x1="15556" y1="57639" x2="15000" y2="61389"/>
                        <a14:foregroundMark x1="82083" y1="10972" x2="70694" y2="14444"/>
                        <a14:foregroundMark x1="70694" y1="14444" x2="70972" y2="19028"/>
                        <a14:foregroundMark x1="73889" y1="9028" x2="73889" y2="9028"/>
                        <a14:foregroundMark x1="75556" y1="5278" x2="75556" y2="5278"/>
                        <a14:foregroundMark x1="75417" y1="4167" x2="67500" y2="7361"/>
                        <a14:foregroundMark x1="67500" y1="7361" x2="65278" y2="14306"/>
                        <a14:foregroundMark x1="65278" y1="14306" x2="70556" y2="20139"/>
                        <a14:foregroundMark x1="70556" y1="20139" x2="76806" y2="20694"/>
                        <a14:foregroundMark x1="32639" y1="24444" x2="33889" y2="17222"/>
                        <a14:foregroundMark x1="33889" y1="17222" x2="31806" y2="9167"/>
                        <a14:foregroundMark x1="31806" y1="9167" x2="22778" y2="6806"/>
                        <a14:foregroundMark x1="22778" y1="6806" x2="18333" y2="14861"/>
                        <a14:foregroundMark x1="18333" y1="14861" x2="19028" y2="22083"/>
                        <a14:backgroundMark x1="15833" y1="4306" x2="15833" y2="4306"/>
                        <a14:backgroundMark x1="29028" y1="2222" x2="29028" y2="2222"/>
                        <a14:backgroundMark x1="36667" y1="8750" x2="36667" y2="8750"/>
                        <a14:backgroundMark x1="14861" y1="6111" x2="14861" y2="6111"/>
                        <a14:backgroundMark x1="15694" y1="6111" x2="15694" y2="6111"/>
                        <a14:backgroundMark x1="14861" y1="6528" x2="14861" y2="6528"/>
                        <a14:backgroundMark x1="17361" y1="3889" x2="17361" y2="3889"/>
                        <a14:backgroundMark x1="63750" y1="6389" x2="63750" y2="6389"/>
                        <a14:backgroundMark x1="64306" y1="5556" x2="64306" y2="5556"/>
                        <a14:backgroundMark x1="65556" y1="4444" x2="65556" y2="4444"/>
                        <a14:backgroundMark x1="68056" y1="2917" x2="68056" y2="291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8E76A82-4B48-40E7-A671-D867949A9DB3}"/>
              </a:ext>
            </a:extLst>
          </p:cNvPr>
          <p:cNvSpPr txBox="1"/>
          <p:nvPr/>
        </p:nvSpPr>
        <p:spPr>
          <a:xfrm>
            <a:off x="9064487" y="1470991"/>
            <a:ext cx="2743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(1)</a:t>
            </a:r>
          </a:p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إِلَى اللِّقَاء</a:t>
            </a:r>
            <a:endParaRPr lang="en-US" sz="8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8612B0-99CE-4AD6-B24D-142A9B596A6F}"/>
              </a:ext>
            </a:extLst>
          </p:cNvPr>
          <p:cNvSpPr txBox="1"/>
          <p:nvPr/>
        </p:nvSpPr>
        <p:spPr>
          <a:xfrm>
            <a:off x="384313" y="1470991"/>
            <a:ext cx="2743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(2)</a:t>
            </a:r>
          </a:p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إِلَى اللِّقَاء</a:t>
            </a:r>
            <a:endParaRPr lang="en-US" sz="8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49348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06E16CA-D43B-2F4C-BC4D-04EF49E9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14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241872-FB6B-4AB8-913D-AD6866B3C4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167" b="91389" l="10000" r="90000">
                        <a14:foregroundMark x1="20417" y1="88194" x2="20417" y2="88194"/>
                        <a14:foregroundMark x1="74444" y1="91389" x2="74444" y2="91389"/>
                        <a14:foregroundMark x1="84583" y1="59583" x2="84583" y2="59583"/>
                        <a14:foregroundMark x1="84722" y1="55694" x2="84722" y2="55694"/>
                        <a14:foregroundMark x1="84722" y1="55694" x2="82083" y2="59028"/>
                        <a14:foregroundMark x1="14167" y1="52778" x2="14167" y2="52778"/>
                        <a14:foregroundMark x1="14444" y1="55556" x2="14444" y2="56389"/>
                        <a14:foregroundMark x1="13472" y1="54306" x2="11528" y2="60278"/>
                        <a14:foregroundMark x1="15556" y1="57639" x2="15000" y2="61389"/>
                        <a14:foregroundMark x1="82083" y1="10972" x2="70694" y2="14444"/>
                        <a14:foregroundMark x1="70694" y1="14444" x2="70972" y2="19028"/>
                        <a14:foregroundMark x1="73889" y1="9028" x2="73889" y2="9028"/>
                        <a14:foregroundMark x1="75556" y1="5278" x2="75556" y2="5278"/>
                        <a14:foregroundMark x1="75417" y1="4167" x2="67500" y2="7361"/>
                        <a14:foregroundMark x1="67500" y1="7361" x2="65278" y2="14306"/>
                        <a14:foregroundMark x1="65278" y1="14306" x2="70556" y2="20139"/>
                        <a14:foregroundMark x1="70556" y1="20139" x2="76806" y2="20694"/>
                        <a14:foregroundMark x1="32639" y1="24444" x2="33889" y2="17222"/>
                        <a14:foregroundMark x1="33889" y1="17222" x2="31806" y2="9167"/>
                        <a14:foregroundMark x1="31806" y1="9167" x2="22778" y2="6806"/>
                        <a14:foregroundMark x1="22778" y1="6806" x2="18333" y2="14861"/>
                        <a14:foregroundMark x1="18333" y1="14861" x2="19028" y2="22083"/>
                        <a14:backgroundMark x1="15833" y1="4306" x2="15833" y2="4306"/>
                        <a14:backgroundMark x1="29028" y1="2222" x2="29028" y2="2222"/>
                        <a14:backgroundMark x1="36667" y1="8750" x2="36667" y2="8750"/>
                        <a14:backgroundMark x1="14861" y1="6111" x2="14861" y2="6111"/>
                        <a14:backgroundMark x1="15694" y1="6111" x2="15694" y2="6111"/>
                        <a14:backgroundMark x1="14861" y1="6528" x2="14861" y2="6528"/>
                        <a14:backgroundMark x1="17361" y1="3889" x2="17361" y2="3889"/>
                        <a14:backgroundMark x1="63750" y1="6389" x2="63750" y2="6389"/>
                        <a14:backgroundMark x1="64306" y1="5556" x2="64306" y2="5556"/>
                        <a14:backgroundMark x1="65556" y1="4444" x2="65556" y2="4444"/>
                        <a14:backgroundMark x1="68056" y1="2917" x2="68056" y2="291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8E76A82-4B48-40E7-A671-D867949A9DB3}"/>
              </a:ext>
            </a:extLst>
          </p:cNvPr>
          <p:cNvSpPr txBox="1"/>
          <p:nvPr/>
        </p:nvSpPr>
        <p:spPr>
          <a:xfrm>
            <a:off x="9064487" y="1470991"/>
            <a:ext cx="2743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(1)</a:t>
            </a:r>
          </a:p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مَعَ السَّلامَة</a:t>
            </a:r>
            <a:endParaRPr lang="en-US" sz="8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8612B0-99CE-4AD6-B24D-142A9B596A6F}"/>
              </a:ext>
            </a:extLst>
          </p:cNvPr>
          <p:cNvSpPr txBox="1"/>
          <p:nvPr/>
        </p:nvSpPr>
        <p:spPr>
          <a:xfrm>
            <a:off x="384313" y="1470991"/>
            <a:ext cx="2743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(2)</a:t>
            </a:r>
          </a:p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مَعَ السَّلامَة</a:t>
            </a:r>
            <a:endParaRPr lang="en-US" sz="8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82596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06E16CA-D43B-2F4C-BC4D-04EF49E9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15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241872-FB6B-4AB8-913D-AD6866B3C4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167" b="91389" l="10000" r="90000">
                        <a14:foregroundMark x1="20417" y1="88194" x2="20417" y2="88194"/>
                        <a14:foregroundMark x1="74444" y1="91389" x2="74444" y2="91389"/>
                        <a14:foregroundMark x1="84583" y1="59583" x2="84583" y2="59583"/>
                        <a14:foregroundMark x1="84722" y1="55694" x2="84722" y2="55694"/>
                        <a14:foregroundMark x1="84722" y1="55694" x2="82083" y2="59028"/>
                        <a14:foregroundMark x1="14167" y1="52778" x2="14167" y2="52778"/>
                        <a14:foregroundMark x1="14444" y1="55556" x2="14444" y2="56389"/>
                        <a14:foregroundMark x1="13472" y1="54306" x2="11528" y2="60278"/>
                        <a14:foregroundMark x1="15556" y1="57639" x2="15000" y2="61389"/>
                        <a14:foregroundMark x1="82083" y1="10972" x2="70694" y2="14444"/>
                        <a14:foregroundMark x1="70694" y1="14444" x2="70972" y2="19028"/>
                        <a14:foregroundMark x1="73889" y1="9028" x2="73889" y2="9028"/>
                        <a14:foregroundMark x1="75556" y1="5278" x2="75556" y2="5278"/>
                        <a14:foregroundMark x1="75417" y1="4167" x2="67500" y2="7361"/>
                        <a14:foregroundMark x1="67500" y1="7361" x2="65278" y2="14306"/>
                        <a14:foregroundMark x1="65278" y1="14306" x2="70556" y2="20139"/>
                        <a14:foregroundMark x1="70556" y1="20139" x2="76806" y2="20694"/>
                        <a14:foregroundMark x1="32639" y1="24444" x2="33889" y2="17222"/>
                        <a14:foregroundMark x1="33889" y1="17222" x2="31806" y2="9167"/>
                        <a14:foregroundMark x1="31806" y1="9167" x2="22778" y2="6806"/>
                        <a14:foregroundMark x1="22778" y1="6806" x2="18333" y2="14861"/>
                        <a14:foregroundMark x1="18333" y1="14861" x2="19028" y2="22083"/>
                        <a14:backgroundMark x1="15833" y1="4306" x2="15833" y2="4306"/>
                        <a14:backgroundMark x1="29028" y1="2222" x2="29028" y2="2222"/>
                        <a14:backgroundMark x1="36667" y1="8750" x2="36667" y2="8750"/>
                        <a14:backgroundMark x1="14861" y1="6111" x2="14861" y2="6111"/>
                        <a14:backgroundMark x1="15694" y1="6111" x2="15694" y2="6111"/>
                        <a14:backgroundMark x1="14861" y1="6528" x2="14861" y2="6528"/>
                        <a14:backgroundMark x1="17361" y1="3889" x2="17361" y2="3889"/>
                        <a14:backgroundMark x1="63750" y1="6389" x2="63750" y2="6389"/>
                        <a14:backgroundMark x1="64306" y1="5556" x2="64306" y2="5556"/>
                        <a14:backgroundMark x1="65556" y1="4444" x2="65556" y2="4444"/>
                        <a14:backgroundMark x1="68056" y1="2917" x2="68056" y2="291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8E76A82-4B48-40E7-A671-D867949A9DB3}"/>
              </a:ext>
            </a:extLst>
          </p:cNvPr>
          <p:cNvSpPr txBox="1"/>
          <p:nvPr/>
        </p:nvSpPr>
        <p:spPr>
          <a:xfrm>
            <a:off x="9064487" y="1470991"/>
            <a:ext cx="2743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(1)</a:t>
            </a:r>
          </a:p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إِلَى اللِّقَاء</a:t>
            </a:r>
            <a:endParaRPr lang="en-US" sz="8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8612B0-99CE-4AD6-B24D-142A9B596A6F}"/>
              </a:ext>
            </a:extLst>
          </p:cNvPr>
          <p:cNvSpPr txBox="1"/>
          <p:nvPr/>
        </p:nvSpPr>
        <p:spPr>
          <a:xfrm>
            <a:off x="384313" y="1470991"/>
            <a:ext cx="2743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(2)</a:t>
            </a:r>
          </a:p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مَعَ السَّلامَة</a:t>
            </a:r>
            <a:endParaRPr lang="en-US" sz="8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65871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06E16CA-D43B-2F4C-BC4D-04EF49E9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16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241872-FB6B-4AB8-913D-AD6866B3C4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167" b="91389" l="10000" r="90000">
                        <a14:foregroundMark x1="20417" y1="88194" x2="20417" y2="88194"/>
                        <a14:foregroundMark x1="74444" y1="91389" x2="74444" y2="91389"/>
                        <a14:foregroundMark x1="84583" y1="59583" x2="84583" y2="59583"/>
                        <a14:foregroundMark x1="84722" y1="55694" x2="84722" y2="55694"/>
                        <a14:foregroundMark x1="84722" y1="55694" x2="82083" y2="59028"/>
                        <a14:foregroundMark x1="14167" y1="52778" x2="14167" y2="52778"/>
                        <a14:foregroundMark x1="14444" y1="55556" x2="14444" y2="56389"/>
                        <a14:foregroundMark x1="13472" y1="54306" x2="11528" y2="60278"/>
                        <a14:foregroundMark x1="15556" y1="57639" x2="15000" y2="61389"/>
                        <a14:foregroundMark x1="82083" y1="10972" x2="70694" y2="14444"/>
                        <a14:foregroundMark x1="70694" y1="14444" x2="70972" y2="19028"/>
                        <a14:foregroundMark x1="73889" y1="9028" x2="73889" y2="9028"/>
                        <a14:foregroundMark x1="75556" y1="5278" x2="75556" y2="5278"/>
                        <a14:foregroundMark x1="75417" y1="4167" x2="67500" y2="7361"/>
                        <a14:foregroundMark x1="67500" y1="7361" x2="65278" y2="14306"/>
                        <a14:foregroundMark x1="65278" y1="14306" x2="70556" y2="20139"/>
                        <a14:foregroundMark x1="70556" y1="20139" x2="76806" y2="20694"/>
                        <a14:foregroundMark x1="32639" y1="24444" x2="33889" y2="17222"/>
                        <a14:foregroundMark x1="33889" y1="17222" x2="31806" y2="9167"/>
                        <a14:foregroundMark x1="31806" y1="9167" x2="22778" y2="6806"/>
                        <a14:foregroundMark x1="22778" y1="6806" x2="18333" y2="14861"/>
                        <a14:foregroundMark x1="18333" y1="14861" x2="19028" y2="22083"/>
                        <a14:backgroundMark x1="15833" y1="4306" x2="15833" y2="4306"/>
                        <a14:backgroundMark x1="29028" y1="2222" x2="29028" y2="2222"/>
                        <a14:backgroundMark x1="36667" y1="8750" x2="36667" y2="8750"/>
                        <a14:backgroundMark x1="14861" y1="6111" x2="14861" y2="6111"/>
                        <a14:backgroundMark x1="15694" y1="6111" x2="15694" y2="6111"/>
                        <a14:backgroundMark x1="14861" y1="6528" x2="14861" y2="6528"/>
                        <a14:backgroundMark x1="17361" y1="3889" x2="17361" y2="3889"/>
                        <a14:backgroundMark x1="63750" y1="6389" x2="63750" y2="6389"/>
                        <a14:backgroundMark x1="64306" y1="5556" x2="64306" y2="5556"/>
                        <a14:backgroundMark x1="65556" y1="4444" x2="65556" y2="4444"/>
                        <a14:backgroundMark x1="68056" y1="2917" x2="68056" y2="291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8E76A82-4B48-40E7-A671-D867949A9DB3}"/>
              </a:ext>
            </a:extLst>
          </p:cNvPr>
          <p:cNvSpPr txBox="1"/>
          <p:nvPr/>
        </p:nvSpPr>
        <p:spPr>
          <a:xfrm>
            <a:off x="9064487" y="1470991"/>
            <a:ext cx="2743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(1)</a:t>
            </a:r>
          </a:p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مَعَ السَّلامَة</a:t>
            </a:r>
            <a:endParaRPr lang="en-US" sz="8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8612B0-99CE-4AD6-B24D-142A9B596A6F}"/>
              </a:ext>
            </a:extLst>
          </p:cNvPr>
          <p:cNvSpPr txBox="1"/>
          <p:nvPr/>
        </p:nvSpPr>
        <p:spPr>
          <a:xfrm>
            <a:off x="384313" y="1470991"/>
            <a:ext cx="2743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(2)</a:t>
            </a:r>
          </a:p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إِلَى اللِّقَاء</a:t>
            </a:r>
            <a:endParaRPr lang="en-US" sz="8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03019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06E16CA-D43B-2F4C-BC4D-04EF49E9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17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241872-FB6B-4AB8-913D-AD6866B3C4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167" b="91389" l="10000" r="90000">
                        <a14:foregroundMark x1="20417" y1="88194" x2="20417" y2="88194"/>
                        <a14:foregroundMark x1="74444" y1="91389" x2="74444" y2="91389"/>
                        <a14:foregroundMark x1="84583" y1="59583" x2="84583" y2="59583"/>
                        <a14:foregroundMark x1="84722" y1="55694" x2="84722" y2="55694"/>
                        <a14:foregroundMark x1="84722" y1="55694" x2="82083" y2="59028"/>
                        <a14:foregroundMark x1="14167" y1="52778" x2="14167" y2="52778"/>
                        <a14:foregroundMark x1="14444" y1="55556" x2="14444" y2="56389"/>
                        <a14:foregroundMark x1="13472" y1="54306" x2="11528" y2="60278"/>
                        <a14:foregroundMark x1="15556" y1="57639" x2="15000" y2="61389"/>
                        <a14:foregroundMark x1="82083" y1="10972" x2="70694" y2="14444"/>
                        <a14:foregroundMark x1="70694" y1="14444" x2="70972" y2="19028"/>
                        <a14:foregroundMark x1="73889" y1="9028" x2="73889" y2="9028"/>
                        <a14:foregroundMark x1="75556" y1="5278" x2="75556" y2="5278"/>
                        <a14:foregroundMark x1="75417" y1="4167" x2="67500" y2="7361"/>
                        <a14:foregroundMark x1="67500" y1="7361" x2="65278" y2="14306"/>
                        <a14:foregroundMark x1="65278" y1="14306" x2="70556" y2="20139"/>
                        <a14:foregroundMark x1="70556" y1="20139" x2="76806" y2="20694"/>
                        <a14:foregroundMark x1="32639" y1="24444" x2="33889" y2="17222"/>
                        <a14:foregroundMark x1="33889" y1="17222" x2="31806" y2="9167"/>
                        <a14:foregroundMark x1="31806" y1="9167" x2="22778" y2="6806"/>
                        <a14:foregroundMark x1="22778" y1="6806" x2="18333" y2="14861"/>
                        <a14:foregroundMark x1="18333" y1="14861" x2="19028" y2="22083"/>
                        <a14:backgroundMark x1="15833" y1="4306" x2="15833" y2="4306"/>
                        <a14:backgroundMark x1="29028" y1="2222" x2="29028" y2="2222"/>
                        <a14:backgroundMark x1="36667" y1="8750" x2="36667" y2="8750"/>
                        <a14:backgroundMark x1="14861" y1="6111" x2="14861" y2="6111"/>
                        <a14:backgroundMark x1="15694" y1="6111" x2="15694" y2="6111"/>
                        <a14:backgroundMark x1="14861" y1="6528" x2="14861" y2="6528"/>
                        <a14:backgroundMark x1="17361" y1="3889" x2="17361" y2="3889"/>
                        <a14:backgroundMark x1="63750" y1="6389" x2="63750" y2="6389"/>
                        <a14:backgroundMark x1="64306" y1="5556" x2="64306" y2="5556"/>
                        <a14:backgroundMark x1="65556" y1="4444" x2="65556" y2="4444"/>
                        <a14:backgroundMark x1="68056" y1="2917" x2="68056" y2="291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8E76A82-4B48-40E7-A671-D867949A9DB3}"/>
              </a:ext>
            </a:extLst>
          </p:cNvPr>
          <p:cNvSpPr txBox="1"/>
          <p:nvPr/>
        </p:nvSpPr>
        <p:spPr>
          <a:xfrm>
            <a:off x="9064487" y="1470991"/>
            <a:ext cx="2743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(1)</a:t>
            </a:r>
          </a:p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سَعِيدٌ بِلِقَائِك</a:t>
            </a:r>
            <a:endParaRPr lang="en-US" sz="8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8612B0-99CE-4AD6-B24D-142A9B596A6F}"/>
              </a:ext>
            </a:extLst>
          </p:cNvPr>
          <p:cNvSpPr txBox="1"/>
          <p:nvPr/>
        </p:nvSpPr>
        <p:spPr>
          <a:xfrm>
            <a:off x="384313" y="1470991"/>
            <a:ext cx="2743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(2)</a:t>
            </a:r>
          </a:p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وَأَنَا أَيْضًا</a:t>
            </a:r>
            <a:endParaRPr lang="en-US" sz="8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06868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06E16CA-D43B-2F4C-BC4D-04EF49E9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18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241872-FB6B-4AB8-913D-AD6866B3C4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167" b="91389" l="10000" r="90000">
                        <a14:foregroundMark x1="20417" y1="88194" x2="20417" y2="88194"/>
                        <a14:foregroundMark x1="74444" y1="91389" x2="74444" y2="91389"/>
                        <a14:foregroundMark x1="84583" y1="59583" x2="84583" y2="59583"/>
                        <a14:foregroundMark x1="84722" y1="55694" x2="84722" y2="55694"/>
                        <a14:foregroundMark x1="84722" y1="55694" x2="82083" y2="59028"/>
                        <a14:foregroundMark x1="14167" y1="52778" x2="14167" y2="52778"/>
                        <a14:foregroundMark x1="14444" y1="55556" x2="14444" y2="56389"/>
                        <a14:foregroundMark x1="13472" y1="54306" x2="11528" y2="60278"/>
                        <a14:foregroundMark x1="15556" y1="57639" x2="15000" y2="61389"/>
                        <a14:foregroundMark x1="82083" y1="10972" x2="70694" y2="14444"/>
                        <a14:foregroundMark x1="70694" y1="14444" x2="70972" y2="19028"/>
                        <a14:foregroundMark x1="73889" y1="9028" x2="73889" y2="9028"/>
                        <a14:foregroundMark x1="75556" y1="5278" x2="75556" y2="5278"/>
                        <a14:foregroundMark x1="75417" y1="4167" x2="67500" y2="7361"/>
                        <a14:foregroundMark x1="67500" y1="7361" x2="65278" y2="14306"/>
                        <a14:foregroundMark x1="65278" y1="14306" x2="70556" y2="20139"/>
                        <a14:foregroundMark x1="70556" y1="20139" x2="76806" y2="20694"/>
                        <a14:foregroundMark x1="32639" y1="24444" x2="33889" y2="17222"/>
                        <a14:foregroundMark x1="33889" y1="17222" x2="31806" y2="9167"/>
                        <a14:foregroundMark x1="31806" y1="9167" x2="22778" y2="6806"/>
                        <a14:foregroundMark x1="22778" y1="6806" x2="18333" y2="14861"/>
                        <a14:foregroundMark x1="18333" y1="14861" x2="19028" y2="22083"/>
                        <a14:backgroundMark x1="15833" y1="4306" x2="15833" y2="4306"/>
                        <a14:backgroundMark x1="29028" y1="2222" x2="29028" y2="2222"/>
                        <a14:backgroundMark x1="36667" y1="8750" x2="36667" y2="8750"/>
                        <a14:backgroundMark x1="14861" y1="6111" x2="14861" y2="6111"/>
                        <a14:backgroundMark x1="15694" y1="6111" x2="15694" y2="6111"/>
                        <a14:backgroundMark x1="14861" y1="6528" x2="14861" y2="6528"/>
                        <a14:backgroundMark x1="17361" y1="3889" x2="17361" y2="3889"/>
                        <a14:backgroundMark x1="63750" y1="6389" x2="63750" y2="6389"/>
                        <a14:backgroundMark x1="64306" y1="5556" x2="64306" y2="5556"/>
                        <a14:backgroundMark x1="65556" y1="4444" x2="65556" y2="4444"/>
                        <a14:backgroundMark x1="68056" y1="2917" x2="68056" y2="291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8E76A82-4B48-40E7-A671-D867949A9DB3}"/>
              </a:ext>
            </a:extLst>
          </p:cNvPr>
          <p:cNvSpPr txBox="1"/>
          <p:nvPr/>
        </p:nvSpPr>
        <p:spPr>
          <a:xfrm>
            <a:off x="9064487" y="2107096"/>
            <a:ext cx="27432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(1)</a:t>
            </a:r>
          </a:p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تَشَرَّفْنَا</a:t>
            </a:r>
            <a:endParaRPr lang="en-US" sz="8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8612B0-99CE-4AD6-B24D-142A9B596A6F}"/>
              </a:ext>
            </a:extLst>
          </p:cNvPr>
          <p:cNvSpPr txBox="1"/>
          <p:nvPr/>
        </p:nvSpPr>
        <p:spPr>
          <a:xfrm>
            <a:off x="384313" y="2107096"/>
            <a:ext cx="27432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(2)</a:t>
            </a:r>
          </a:p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تَشَرَّفْنَا</a:t>
            </a:r>
            <a:endParaRPr lang="en-US" sz="8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49446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06E16CA-D43B-2F4C-BC4D-04EF49E9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19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241872-FB6B-4AB8-913D-AD6866B3C4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167" b="91389" l="10000" r="90000">
                        <a14:foregroundMark x1="20417" y1="88194" x2="20417" y2="88194"/>
                        <a14:foregroundMark x1="74444" y1="91389" x2="74444" y2="91389"/>
                        <a14:foregroundMark x1="84583" y1="59583" x2="84583" y2="59583"/>
                        <a14:foregroundMark x1="84722" y1="55694" x2="84722" y2="55694"/>
                        <a14:foregroundMark x1="84722" y1="55694" x2="82083" y2="59028"/>
                        <a14:foregroundMark x1="14167" y1="52778" x2="14167" y2="52778"/>
                        <a14:foregroundMark x1="14444" y1="55556" x2="14444" y2="56389"/>
                        <a14:foregroundMark x1="13472" y1="54306" x2="11528" y2="60278"/>
                        <a14:foregroundMark x1="15556" y1="57639" x2="15000" y2="61389"/>
                        <a14:foregroundMark x1="82083" y1="10972" x2="70694" y2="14444"/>
                        <a14:foregroundMark x1="70694" y1="14444" x2="70972" y2="19028"/>
                        <a14:foregroundMark x1="73889" y1="9028" x2="73889" y2="9028"/>
                        <a14:foregroundMark x1="75556" y1="5278" x2="75556" y2="5278"/>
                        <a14:foregroundMark x1="75417" y1="4167" x2="67500" y2="7361"/>
                        <a14:foregroundMark x1="67500" y1="7361" x2="65278" y2="14306"/>
                        <a14:foregroundMark x1="65278" y1="14306" x2="70556" y2="20139"/>
                        <a14:foregroundMark x1="70556" y1="20139" x2="76806" y2="20694"/>
                        <a14:foregroundMark x1="32639" y1="24444" x2="33889" y2="17222"/>
                        <a14:foregroundMark x1="33889" y1="17222" x2="31806" y2="9167"/>
                        <a14:foregroundMark x1="31806" y1="9167" x2="22778" y2="6806"/>
                        <a14:foregroundMark x1="22778" y1="6806" x2="18333" y2="14861"/>
                        <a14:foregroundMark x1="18333" y1="14861" x2="19028" y2="22083"/>
                        <a14:backgroundMark x1="15833" y1="4306" x2="15833" y2="4306"/>
                        <a14:backgroundMark x1="29028" y1="2222" x2="29028" y2="2222"/>
                        <a14:backgroundMark x1="36667" y1="8750" x2="36667" y2="8750"/>
                        <a14:backgroundMark x1="14861" y1="6111" x2="14861" y2="6111"/>
                        <a14:backgroundMark x1="15694" y1="6111" x2="15694" y2="6111"/>
                        <a14:backgroundMark x1="14861" y1="6528" x2="14861" y2="6528"/>
                        <a14:backgroundMark x1="17361" y1="3889" x2="17361" y2="3889"/>
                        <a14:backgroundMark x1="63750" y1="6389" x2="63750" y2="6389"/>
                        <a14:backgroundMark x1="64306" y1="5556" x2="64306" y2="5556"/>
                        <a14:backgroundMark x1="65556" y1="4444" x2="65556" y2="4444"/>
                        <a14:backgroundMark x1="68056" y1="2917" x2="68056" y2="291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8E76A82-4B48-40E7-A671-D867949A9DB3}"/>
              </a:ext>
            </a:extLst>
          </p:cNvPr>
          <p:cNvSpPr txBox="1"/>
          <p:nvPr/>
        </p:nvSpPr>
        <p:spPr>
          <a:xfrm>
            <a:off x="9064487" y="1470991"/>
            <a:ext cx="27432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(1)</a:t>
            </a:r>
          </a:p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تَشَرَّفْنَا</a:t>
            </a:r>
            <a:endParaRPr lang="en-US" sz="8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8612B0-99CE-4AD6-B24D-142A9B596A6F}"/>
              </a:ext>
            </a:extLst>
          </p:cNvPr>
          <p:cNvSpPr txBox="1"/>
          <p:nvPr/>
        </p:nvSpPr>
        <p:spPr>
          <a:xfrm>
            <a:off x="384313" y="1470991"/>
            <a:ext cx="2743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(2)</a:t>
            </a:r>
          </a:p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الشَّرَف لِي</a:t>
            </a:r>
            <a:endParaRPr lang="en-US" sz="8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92903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Dr. </a:t>
            </a:r>
            <a:r>
              <a:rPr lang="en-US" dirty="0"/>
              <a:t>Ehab Atta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2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4AA4455-58F3-4A53-BF3B-5436A743EB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>
            <a:normAutofit/>
          </a:bodyPr>
          <a:lstStyle/>
          <a:p>
            <a:pPr algn="ctr" rtl="1"/>
            <a:r>
              <a:rPr lang="ar-EG" sz="6000" b="1">
                <a:latin typeface="Sakkal Majalla" panose="02000000000000000000" pitchFamily="2" charset="-78"/>
                <a:cs typeface="Sakkal Majalla" panose="02000000000000000000" pitchFamily="2" charset="-78"/>
              </a:rPr>
              <a:t>التَّحِيَّات </a:t>
            </a:r>
            <a:r>
              <a:rPr lang="ar-EG" sz="6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وَالتَّعَارُف</a:t>
            </a:r>
            <a:br>
              <a:rPr lang="ar-EG" sz="6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en-US" sz="6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Greetings &amp; acquaintance (1)</a:t>
            </a:r>
          </a:p>
        </p:txBody>
      </p:sp>
    </p:spTree>
    <p:extLst>
      <p:ext uri="{BB962C8B-B14F-4D97-AF65-F5344CB8AC3E}">
        <p14:creationId xmlns:p14="http://schemas.microsoft.com/office/powerpoint/2010/main" val="39340972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06E16CA-D43B-2F4C-BC4D-04EF49E9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20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241872-FB6B-4AB8-913D-AD6866B3C4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167" b="91389" l="10000" r="90000">
                        <a14:foregroundMark x1="20417" y1="88194" x2="20417" y2="88194"/>
                        <a14:foregroundMark x1="74444" y1="91389" x2="74444" y2="91389"/>
                        <a14:foregroundMark x1="84583" y1="59583" x2="84583" y2="59583"/>
                        <a14:foregroundMark x1="84722" y1="55694" x2="84722" y2="55694"/>
                        <a14:foregroundMark x1="84722" y1="55694" x2="82083" y2="59028"/>
                        <a14:foregroundMark x1="14167" y1="52778" x2="14167" y2="52778"/>
                        <a14:foregroundMark x1="14444" y1="55556" x2="14444" y2="56389"/>
                        <a14:foregroundMark x1="13472" y1="54306" x2="11528" y2="60278"/>
                        <a14:foregroundMark x1="15556" y1="57639" x2="15000" y2="61389"/>
                        <a14:foregroundMark x1="82083" y1="10972" x2="70694" y2="14444"/>
                        <a14:foregroundMark x1="70694" y1="14444" x2="70972" y2="19028"/>
                        <a14:foregroundMark x1="73889" y1="9028" x2="73889" y2="9028"/>
                        <a14:foregroundMark x1="75556" y1="5278" x2="75556" y2="5278"/>
                        <a14:foregroundMark x1="75417" y1="4167" x2="67500" y2="7361"/>
                        <a14:foregroundMark x1="67500" y1="7361" x2="65278" y2="14306"/>
                        <a14:foregroundMark x1="65278" y1="14306" x2="70556" y2="20139"/>
                        <a14:foregroundMark x1="70556" y1="20139" x2="76806" y2="20694"/>
                        <a14:foregroundMark x1="32639" y1="24444" x2="33889" y2="17222"/>
                        <a14:foregroundMark x1="33889" y1="17222" x2="31806" y2="9167"/>
                        <a14:foregroundMark x1="31806" y1="9167" x2="22778" y2="6806"/>
                        <a14:foregroundMark x1="22778" y1="6806" x2="18333" y2="14861"/>
                        <a14:foregroundMark x1="18333" y1="14861" x2="19028" y2="22083"/>
                        <a14:backgroundMark x1="15833" y1="4306" x2="15833" y2="4306"/>
                        <a14:backgroundMark x1="29028" y1="2222" x2="29028" y2="2222"/>
                        <a14:backgroundMark x1="36667" y1="8750" x2="36667" y2="8750"/>
                        <a14:backgroundMark x1="14861" y1="6111" x2="14861" y2="6111"/>
                        <a14:backgroundMark x1="15694" y1="6111" x2="15694" y2="6111"/>
                        <a14:backgroundMark x1="14861" y1="6528" x2="14861" y2="6528"/>
                        <a14:backgroundMark x1="17361" y1="3889" x2="17361" y2="3889"/>
                        <a14:backgroundMark x1="63750" y1="6389" x2="63750" y2="6389"/>
                        <a14:backgroundMark x1="64306" y1="5556" x2="64306" y2="5556"/>
                        <a14:backgroundMark x1="65556" y1="4444" x2="65556" y2="4444"/>
                        <a14:backgroundMark x1="68056" y1="2917" x2="68056" y2="291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8E76A82-4B48-40E7-A671-D867949A9DB3}"/>
              </a:ext>
            </a:extLst>
          </p:cNvPr>
          <p:cNvSpPr txBox="1"/>
          <p:nvPr/>
        </p:nvSpPr>
        <p:spPr>
          <a:xfrm>
            <a:off x="9064487" y="1470991"/>
            <a:ext cx="27432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(1)</a:t>
            </a:r>
          </a:p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تَشَرَّفْنَا</a:t>
            </a:r>
            <a:endParaRPr lang="en-US" sz="8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8612B0-99CE-4AD6-B24D-142A9B596A6F}"/>
              </a:ext>
            </a:extLst>
          </p:cNvPr>
          <p:cNvSpPr txBox="1"/>
          <p:nvPr/>
        </p:nvSpPr>
        <p:spPr>
          <a:xfrm>
            <a:off x="384313" y="1470991"/>
            <a:ext cx="2743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(2)</a:t>
            </a:r>
          </a:p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وَأَنَا أَيْضًا</a:t>
            </a:r>
            <a:endParaRPr lang="en-US" sz="8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670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06E16CA-D43B-2F4C-BC4D-04EF49E9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21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756EE93-1831-4C9C-A672-217D97DC38E7}"/>
              </a:ext>
            </a:extLst>
          </p:cNvPr>
          <p:cNvSpPr txBox="1"/>
          <p:nvPr/>
        </p:nvSpPr>
        <p:spPr>
          <a:xfrm>
            <a:off x="1779104" y="2166730"/>
            <a:ext cx="894521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9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ثَانِيًا:</a:t>
            </a:r>
          </a:p>
          <a:p>
            <a:pPr algn="ctr" rtl="1"/>
            <a:r>
              <a:rPr lang="ar-EG" sz="9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التَّعَارُف</a:t>
            </a:r>
            <a:endParaRPr lang="en-US" sz="9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8467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06E16CA-D43B-2F4C-BC4D-04EF49E9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22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241872-FB6B-4AB8-913D-AD6866B3C4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167" b="91389" l="10000" r="90000">
                        <a14:foregroundMark x1="20417" y1="88194" x2="20417" y2="88194"/>
                        <a14:foregroundMark x1="74444" y1="91389" x2="74444" y2="91389"/>
                        <a14:foregroundMark x1="84583" y1="59583" x2="84583" y2="59583"/>
                        <a14:foregroundMark x1="84722" y1="55694" x2="84722" y2="55694"/>
                        <a14:foregroundMark x1="84722" y1="55694" x2="82083" y2="59028"/>
                        <a14:foregroundMark x1="14167" y1="52778" x2="14167" y2="52778"/>
                        <a14:foregroundMark x1="14444" y1="55556" x2="14444" y2="56389"/>
                        <a14:foregroundMark x1="13472" y1="54306" x2="11528" y2="60278"/>
                        <a14:foregroundMark x1="15556" y1="57639" x2="15000" y2="61389"/>
                        <a14:foregroundMark x1="82083" y1="10972" x2="70694" y2="14444"/>
                        <a14:foregroundMark x1="70694" y1="14444" x2="70972" y2="19028"/>
                        <a14:foregroundMark x1="73889" y1="9028" x2="73889" y2="9028"/>
                        <a14:foregroundMark x1="75556" y1="5278" x2="75556" y2="5278"/>
                        <a14:foregroundMark x1="75417" y1="4167" x2="67500" y2="7361"/>
                        <a14:foregroundMark x1="67500" y1="7361" x2="65278" y2="14306"/>
                        <a14:foregroundMark x1="65278" y1="14306" x2="70556" y2="20139"/>
                        <a14:foregroundMark x1="70556" y1="20139" x2="76806" y2="20694"/>
                        <a14:foregroundMark x1="32639" y1="24444" x2="33889" y2="17222"/>
                        <a14:foregroundMark x1="33889" y1="17222" x2="31806" y2="9167"/>
                        <a14:foregroundMark x1="31806" y1="9167" x2="22778" y2="6806"/>
                        <a14:foregroundMark x1="22778" y1="6806" x2="18333" y2="14861"/>
                        <a14:foregroundMark x1="18333" y1="14861" x2="19028" y2="22083"/>
                        <a14:backgroundMark x1="15833" y1="4306" x2="15833" y2="4306"/>
                        <a14:backgroundMark x1="29028" y1="2222" x2="29028" y2="2222"/>
                        <a14:backgroundMark x1="36667" y1="8750" x2="36667" y2="8750"/>
                        <a14:backgroundMark x1="14861" y1="6111" x2="14861" y2="6111"/>
                        <a14:backgroundMark x1="15694" y1="6111" x2="15694" y2="6111"/>
                        <a14:backgroundMark x1="14861" y1="6528" x2="14861" y2="6528"/>
                        <a14:backgroundMark x1="17361" y1="3889" x2="17361" y2="3889"/>
                        <a14:backgroundMark x1="63750" y1="6389" x2="63750" y2="6389"/>
                        <a14:backgroundMark x1="64306" y1="5556" x2="64306" y2="5556"/>
                        <a14:backgroundMark x1="65556" y1="4444" x2="65556" y2="4444"/>
                        <a14:backgroundMark x1="68056" y1="2917" x2="68056" y2="291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8E76A82-4B48-40E7-A671-D867949A9DB3}"/>
              </a:ext>
            </a:extLst>
          </p:cNvPr>
          <p:cNvSpPr txBox="1"/>
          <p:nvPr/>
        </p:nvSpPr>
        <p:spPr>
          <a:xfrm>
            <a:off x="9064487" y="1470991"/>
            <a:ext cx="2743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(1)</a:t>
            </a:r>
          </a:p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مَا اسمُكَ؟</a:t>
            </a:r>
            <a:endParaRPr lang="en-US" sz="8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8612B0-99CE-4AD6-B24D-142A9B596A6F}"/>
              </a:ext>
            </a:extLst>
          </p:cNvPr>
          <p:cNvSpPr txBox="1"/>
          <p:nvPr/>
        </p:nvSpPr>
        <p:spPr>
          <a:xfrm>
            <a:off x="384313" y="2146850"/>
            <a:ext cx="27432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(2)</a:t>
            </a:r>
          </a:p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اسْمِي ...</a:t>
            </a:r>
            <a:endParaRPr lang="en-US" sz="8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08585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06E16CA-D43B-2F4C-BC4D-04EF49E9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23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241872-FB6B-4AB8-913D-AD6866B3C4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167" b="91389" l="10000" r="90000">
                        <a14:foregroundMark x1="20417" y1="88194" x2="20417" y2="88194"/>
                        <a14:foregroundMark x1="74444" y1="91389" x2="74444" y2="91389"/>
                        <a14:foregroundMark x1="84583" y1="59583" x2="84583" y2="59583"/>
                        <a14:foregroundMark x1="84722" y1="55694" x2="84722" y2="55694"/>
                        <a14:foregroundMark x1="84722" y1="55694" x2="82083" y2="59028"/>
                        <a14:foregroundMark x1="14167" y1="52778" x2="14167" y2="52778"/>
                        <a14:foregroundMark x1="14444" y1="55556" x2="14444" y2="56389"/>
                        <a14:foregroundMark x1="13472" y1="54306" x2="11528" y2="60278"/>
                        <a14:foregroundMark x1="15556" y1="57639" x2="15000" y2="61389"/>
                        <a14:foregroundMark x1="82083" y1="10972" x2="70694" y2="14444"/>
                        <a14:foregroundMark x1="70694" y1="14444" x2="70972" y2="19028"/>
                        <a14:foregroundMark x1="73889" y1="9028" x2="73889" y2="9028"/>
                        <a14:foregroundMark x1="75556" y1="5278" x2="75556" y2="5278"/>
                        <a14:foregroundMark x1="75417" y1="4167" x2="67500" y2="7361"/>
                        <a14:foregroundMark x1="67500" y1="7361" x2="65278" y2="14306"/>
                        <a14:foregroundMark x1="65278" y1="14306" x2="70556" y2="20139"/>
                        <a14:foregroundMark x1="70556" y1="20139" x2="76806" y2="20694"/>
                        <a14:foregroundMark x1="32639" y1="24444" x2="33889" y2="17222"/>
                        <a14:foregroundMark x1="33889" y1="17222" x2="31806" y2="9167"/>
                        <a14:foregroundMark x1="31806" y1="9167" x2="22778" y2="6806"/>
                        <a14:foregroundMark x1="22778" y1="6806" x2="18333" y2="14861"/>
                        <a14:foregroundMark x1="18333" y1="14861" x2="19028" y2="22083"/>
                        <a14:backgroundMark x1="15833" y1="4306" x2="15833" y2="4306"/>
                        <a14:backgroundMark x1="29028" y1="2222" x2="29028" y2="2222"/>
                        <a14:backgroundMark x1="36667" y1="8750" x2="36667" y2="8750"/>
                        <a14:backgroundMark x1="14861" y1="6111" x2="14861" y2="6111"/>
                        <a14:backgroundMark x1="15694" y1="6111" x2="15694" y2="6111"/>
                        <a14:backgroundMark x1="14861" y1="6528" x2="14861" y2="6528"/>
                        <a14:backgroundMark x1="17361" y1="3889" x2="17361" y2="3889"/>
                        <a14:backgroundMark x1="63750" y1="6389" x2="63750" y2="6389"/>
                        <a14:backgroundMark x1="64306" y1="5556" x2="64306" y2="5556"/>
                        <a14:backgroundMark x1="65556" y1="4444" x2="65556" y2="4444"/>
                        <a14:backgroundMark x1="68056" y1="2917" x2="68056" y2="291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8E76A82-4B48-40E7-A671-D867949A9DB3}"/>
              </a:ext>
            </a:extLst>
          </p:cNvPr>
          <p:cNvSpPr txBox="1"/>
          <p:nvPr/>
        </p:nvSpPr>
        <p:spPr>
          <a:xfrm>
            <a:off x="8875644" y="1470991"/>
            <a:ext cx="308113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(1)</a:t>
            </a:r>
          </a:p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مَنْ هَذا؟</a:t>
            </a:r>
          </a:p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مَنْ هَذِه؟</a:t>
            </a:r>
            <a:endParaRPr lang="en-US" sz="8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8612B0-99CE-4AD6-B24D-142A9B596A6F}"/>
              </a:ext>
            </a:extLst>
          </p:cNvPr>
          <p:cNvSpPr txBox="1"/>
          <p:nvPr/>
        </p:nvSpPr>
        <p:spPr>
          <a:xfrm>
            <a:off x="384313" y="2146850"/>
            <a:ext cx="2743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(2)</a:t>
            </a:r>
          </a:p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هَذَا ... / هَذِه ...</a:t>
            </a:r>
            <a:endParaRPr lang="en-US" sz="8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55463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06E16CA-D43B-2F4C-BC4D-04EF49E9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24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241872-FB6B-4AB8-913D-AD6866B3C4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167" b="91389" l="10000" r="90000">
                        <a14:foregroundMark x1="20417" y1="88194" x2="20417" y2="88194"/>
                        <a14:foregroundMark x1="74444" y1="91389" x2="74444" y2="91389"/>
                        <a14:foregroundMark x1="84583" y1="59583" x2="84583" y2="59583"/>
                        <a14:foregroundMark x1="84722" y1="55694" x2="84722" y2="55694"/>
                        <a14:foregroundMark x1="84722" y1="55694" x2="82083" y2="59028"/>
                        <a14:foregroundMark x1="14167" y1="52778" x2="14167" y2="52778"/>
                        <a14:foregroundMark x1="14444" y1="55556" x2="14444" y2="56389"/>
                        <a14:foregroundMark x1="13472" y1="54306" x2="11528" y2="60278"/>
                        <a14:foregroundMark x1="15556" y1="57639" x2="15000" y2="61389"/>
                        <a14:foregroundMark x1="82083" y1="10972" x2="70694" y2="14444"/>
                        <a14:foregroundMark x1="70694" y1="14444" x2="70972" y2="19028"/>
                        <a14:foregroundMark x1="73889" y1="9028" x2="73889" y2="9028"/>
                        <a14:foregroundMark x1="75556" y1="5278" x2="75556" y2="5278"/>
                        <a14:foregroundMark x1="75417" y1="4167" x2="67500" y2="7361"/>
                        <a14:foregroundMark x1="67500" y1="7361" x2="65278" y2="14306"/>
                        <a14:foregroundMark x1="65278" y1="14306" x2="70556" y2="20139"/>
                        <a14:foregroundMark x1="70556" y1="20139" x2="76806" y2="20694"/>
                        <a14:foregroundMark x1="32639" y1="24444" x2="33889" y2="17222"/>
                        <a14:foregroundMark x1="33889" y1="17222" x2="31806" y2="9167"/>
                        <a14:foregroundMark x1="31806" y1="9167" x2="22778" y2="6806"/>
                        <a14:foregroundMark x1="22778" y1="6806" x2="18333" y2="14861"/>
                        <a14:foregroundMark x1="18333" y1="14861" x2="19028" y2="22083"/>
                        <a14:backgroundMark x1="15833" y1="4306" x2="15833" y2="4306"/>
                        <a14:backgroundMark x1="29028" y1="2222" x2="29028" y2="2222"/>
                        <a14:backgroundMark x1="36667" y1="8750" x2="36667" y2="8750"/>
                        <a14:backgroundMark x1="14861" y1="6111" x2="14861" y2="6111"/>
                        <a14:backgroundMark x1="15694" y1="6111" x2="15694" y2="6111"/>
                        <a14:backgroundMark x1="14861" y1="6528" x2="14861" y2="6528"/>
                        <a14:backgroundMark x1="17361" y1="3889" x2="17361" y2="3889"/>
                        <a14:backgroundMark x1="63750" y1="6389" x2="63750" y2="6389"/>
                        <a14:backgroundMark x1="64306" y1="5556" x2="64306" y2="5556"/>
                        <a14:backgroundMark x1="65556" y1="4444" x2="65556" y2="4444"/>
                        <a14:backgroundMark x1="68056" y1="2917" x2="68056" y2="291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8E76A82-4B48-40E7-A671-D867949A9DB3}"/>
              </a:ext>
            </a:extLst>
          </p:cNvPr>
          <p:cNvSpPr txBox="1"/>
          <p:nvPr/>
        </p:nvSpPr>
        <p:spPr>
          <a:xfrm>
            <a:off x="9064487" y="1470991"/>
            <a:ext cx="2743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(1)</a:t>
            </a:r>
          </a:p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كَيْفَ حَالُكَ؟</a:t>
            </a:r>
            <a:endParaRPr lang="en-US" sz="8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8612B0-99CE-4AD6-B24D-142A9B596A6F}"/>
              </a:ext>
            </a:extLst>
          </p:cNvPr>
          <p:cNvSpPr txBox="1"/>
          <p:nvPr/>
        </p:nvSpPr>
        <p:spPr>
          <a:xfrm>
            <a:off x="384313" y="2246244"/>
            <a:ext cx="27432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(2)</a:t>
            </a:r>
          </a:p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بِخَيْر</a:t>
            </a:r>
            <a:endParaRPr lang="en-US" sz="8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63729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06E16CA-D43B-2F4C-BC4D-04EF49E9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25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241872-FB6B-4AB8-913D-AD6866B3C4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167" b="91389" l="10000" r="90000">
                        <a14:foregroundMark x1="20417" y1="88194" x2="20417" y2="88194"/>
                        <a14:foregroundMark x1="74444" y1="91389" x2="74444" y2="91389"/>
                        <a14:foregroundMark x1="84583" y1="59583" x2="84583" y2="59583"/>
                        <a14:foregroundMark x1="84722" y1="55694" x2="84722" y2="55694"/>
                        <a14:foregroundMark x1="84722" y1="55694" x2="82083" y2="59028"/>
                        <a14:foregroundMark x1="14167" y1="52778" x2="14167" y2="52778"/>
                        <a14:foregroundMark x1="14444" y1="55556" x2="14444" y2="56389"/>
                        <a14:foregroundMark x1="13472" y1="54306" x2="11528" y2="60278"/>
                        <a14:foregroundMark x1="15556" y1="57639" x2="15000" y2="61389"/>
                        <a14:foregroundMark x1="82083" y1="10972" x2="70694" y2="14444"/>
                        <a14:foregroundMark x1="70694" y1="14444" x2="70972" y2="19028"/>
                        <a14:foregroundMark x1="73889" y1="9028" x2="73889" y2="9028"/>
                        <a14:foregroundMark x1="75556" y1="5278" x2="75556" y2="5278"/>
                        <a14:foregroundMark x1="75417" y1="4167" x2="67500" y2="7361"/>
                        <a14:foregroundMark x1="67500" y1="7361" x2="65278" y2="14306"/>
                        <a14:foregroundMark x1="65278" y1="14306" x2="70556" y2="20139"/>
                        <a14:foregroundMark x1="70556" y1="20139" x2="76806" y2="20694"/>
                        <a14:foregroundMark x1="32639" y1="24444" x2="33889" y2="17222"/>
                        <a14:foregroundMark x1="33889" y1="17222" x2="31806" y2="9167"/>
                        <a14:foregroundMark x1="31806" y1="9167" x2="22778" y2="6806"/>
                        <a14:foregroundMark x1="22778" y1="6806" x2="18333" y2="14861"/>
                        <a14:foregroundMark x1="18333" y1="14861" x2="19028" y2="22083"/>
                        <a14:backgroundMark x1="15833" y1="4306" x2="15833" y2="4306"/>
                        <a14:backgroundMark x1="29028" y1="2222" x2="29028" y2="2222"/>
                        <a14:backgroundMark x1="36667" y1="8750" x2="36667" y2="8750"/>
                        <a14:backgroundMark x1="14861" y1="6111" x2="14861" y2="6111"/>
                        <a14:backgroundMark x1="15694" y1="6111" x2="15694" y2="6111"/>
                        <a14:backgroundMark x1="14861" y1="6528" x2="14861" y2="6528"/>
                        <a14:backgroundMark x1="17361" y1="3889" x2="17361" y2="3889"/>
                        <a14:backgroundMark x1="63750" y1="6389" x2="63750" y2="6389"/>
                        <a14:backgroundMark x1="64306" y1="5556" x2="64306" y2="5556"/>
                        <a14:backgroundMark x1="65556" y1="4444" x2="65556" y2="4444"/>
                        <a14:backgroundMark x1="68056" y1="2917" x2="68056" y2="291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8E76A82-4B48-40E7-A671-D867949A9DB3}"/>
              </a:ext>
            </a:extLst>
          </p:cNvPr>
          <p:cNvSpPr txBox="1"/>
          <p:nvPr/>
        </p:nvSpPr>
        <p:spPr>
          <a:xfrm>
            <a:off x="9064487" y="1470991"/>
            <a:ext cx="2743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(1)</a:t>
            </a:r>
          </a:p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كَيْفَ حَالُكَ؟</a:t>
            </a:r>
            <a:endParaRPr lang="en-US" sz="8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8612B0-99CE-4AD6-B24D-142A9B596A6F}"/>
              </a:ext>
            </a:extLst>
          </p:cNvPr>
          <p:cNvSpPr txBox="1"/>
          <p:nvPr/>
        </p:nvSpPr>
        <p:spPr>
          <a:xfrm>
            <a:off x="384314" y="1348800"/>
            <a:ext cx="2743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(2)</a:t>
            </a:r>
          </a:p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الْحَمْدُ لِلَّه</a:t>
            </a:r>
            <a:endParaRPr lang="en-US" sz="8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33755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06E16CA-D43B-2F4C-BC4D-04EF49E9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26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241872-FB6B-4AB8-913D-AD6866B3C4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167" b="91389" l="10000" r="90000">
                        <a14:foregroundMark x1="20417" y1="88194" x2="20417" y2="88194"/>
                        <a14:foregroundMark x1="74444" y1="91389" x2="74444" y2="91389"/>
                        <a14:foregroundMark x1="84583" y1="59583" x2="84583" y2="59583"/>
                        <a14:foregroundMark x1="84722" y1="55694" x2="84722" y2="55694"/>
                        <a14:foregroundMark x1="84722" y1="55694" x2="82083" y2="59028"/>
                        <a14:foregroundMark x1="14167" y1="52778" x2="14167" y2="52778"/>
                        <a14:foregroundMark x1="14444" y1="55556" x2="14444" y2="56389"/>
                        <a14:foregroundMark x1="13472" y1="54306" x2="11528" y2="60278"/>
                        <a14:foregroundMark x1="15556" y1="57639" x2="15000" y2="61389"/>
                        <a14:foregroundMark x1="82083" y1="10972" x2="70694" y2="14444"/>
                        <a14:foregroundMark x1="70694" y1="14444" x2="70972" y2="19028"/>
                        <a14:foregroundMark x1="73889" y1="9028" x2="73889" y2="9028"/>
                        <a14:foregroundMark x1="75556" y1="5278" x2="75556" y2="5278"/>
                        <a14:foregroundMark x1="75417" y1="4167" x2="67500" y2="7361"/>
                        <a14:foregroundMark x1="67500" y1="7361" x2="65278" y2="14306"/>
                        <a14:foregroundMark x1="65278" y1="14306" x2="70556" y2="20139"/>
                        <a14:foregroundMark x1="70556" y1="20139" x2="76806" y2="20694"/>
                        <a14:foregroundMark x1="32639" y1="24444" x2="33889" y2="17222"/>
                        <a14:foregroundMark x1="33889" y1="17222" x2="31806" y2="9167"/>
                        <a14:foregroundMark x1="31806" y1="9167" x2="22778" y2="6806"/>
                        <a14:foregroundMark x1="22778" y1="6806" x2="18333" y2="14861"/>
                        <a14:foregroundMark x1="18333" y1="14861" x2="19028" y2="22083"/>
                        <a14:backgroundMark x1="15833" y1="4306" x2="15833" y2="4306"/>
                        <a14:backgroundMark x1="29028" y1="2222" x2="29028" y2="2222"/>
                        <a14:backgroundMark x1="36667" y1="8750" x2="36667" y2="8750"/>
                        <a14:backgroundMark x1="14861" y1="6111" x2="14861" y2="6111"/>
                        <a14:backgroundMark x1="15694" y1="6111" x2="15694" y2="6111"/>
                        <a14:backgroundMark x1="14861" y1="6528" x2="14861" y2="6528"/>
                        <a14:backgroundMark x1="17361" y1="3889" x2="17361" y2="3889"/>
                        <a14:backgroundMark x1="63750" y1="6389" x2="63750" y2="6389"/>
                        <a14:backgroundMark x1="64306" y1="5556" x2="64306" y2="5556"/>
                        <a14:backgroundMark x1="65556" y1="4444" x2="65556" y2="4444"/>
                        <a14:backgroundMark x1="68056" y1="2917" x2="68056" y2="291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8E76A82-4B48-40E7-A671-D867949A9DB3}"/>
              </a:ext>
            </a:extLst>
          </p:cNvPr>
          <p:cNvSpPr txBox="1"/>
          <p:nvPr/>
        </p:nvSpPr>
        <p:spPr>
          <a:xfrm>
            <a:off x="9064487" y="1470991"/>
            <a:ext cx="2743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(1)</a:t>
            </a:r>
          </a:p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كَيْفَ حَالُكَ؟</a:t>
            </a:r>
            <a:endParaRPr lang="en-US" sz="8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8612B0-99CE-4AD6-B24D-142A9B596A6F}"/>
              </a:ext>
            </a:extLst>
          </p:cNvPr>
          <p:cNvSpPr txBox="1"/>
          <p:nvPr/>
        </p:nvSpPr>
        <p:spPr>
          <a:xfrm>
            <a:off x="384314" y="1348800"/>
            <a:ext cx="27432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(2)</a:t>
            </a:r>
          </a:p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بِخَيْر وَالْحَمْدُ لِلَّه</a:t>
            </a:r>
            <a:endParaRPr lang="en-US" sz="8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88343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06E16CA-D43B-2F4C-BC4D-04EF49E9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27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241872-FB6B-4AB8-913D-AD6866B3C4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167" b="91389" l="10000" r="90000">
                        <a14:foregroundMark x1="20417" y1="88194" x2="20417" y2="88194"/>
                        <a14:foregroundMark x1="74444" y1="91389" x2="74444" y2="91389"/>
                        <a14:foregroundMark x1="84583" y1="59583" x2="84583" y2="59583"/>
                        <a14:foregroundMark x1="84722" y1="55694" x2="84722" y2="55694"/>
                        <a14:foregroundMark x1="84722" y1="55694" x2="82083" y2="59028"/>
                        <a14:foregroundMark x1="14167" y1="52778" x2="14167" y2="52778"/>
                        <a14:foregroundMark x1="14444" y1="55556" x2="14444" y2="56389"/>
                        <a14:foregroundMark x1="13472" y1="54306" x2="11528" y2="60278"/>
                        <a14:foregroundMark x1="15556" y1="57639" x2="15000" y2="61389"/>
                        <a14:foregroundMark x1="82083" y1="10972" x2="70694" y2="14444"/>
                        <a14:foregroundMark x1="70694" y1="14444" x2="70972" y2="19028"/>
                        <a14:foregroundMark x1="73889" y1="9028" x2="73889" y2="9028"/>
                        <a14:foregroundMark x1="75556" y1="5278" x2="75556" y2="5278"/>
                        <a14:foregroundMark x1="75417" y1="4167" x2="67500" y2="7361"/>
                        <a14:foregroundMark x1="67500" y1="7361" x2="65278" y2="14306"/>
                        <a14:foregroundMark x1="65278" y1="14306" x2="70556" y2="20139"/>
                        <a14:foregroundMark x1="70556" y1="20139" x2="76806" y2="20694"/>
                        <a14:foregroundMark x1="32639" y1="24444" x2="33889" y2="17222"/>
                        <a14:foregroundMark x1="33889" y1="17222" x2="31806" y2="9167"/>
                        <a14:foregroundMark x1="31806" y1="9167" x2="22778" y2="6806"/>
                        <a14:foregroundMark x1="22778" y1="6806" x2="18333" y2="14861"/>
                        <a14:foregroundMark x1="18333" y1="14861" x2="19028" y2="22083"/>
                        <a14:backgroundMark x1="15833" y1="4306" x2="15833" y2="4306"/>
                        <a14:backgroundMark x1="29028" y1="2222" x2="29028" y2="2222"/>
                        <a14:backgroundMark x1="36667" y1="8750" x2="36667" y2="8750"/>
                        <a14:backgroundMark x1="14861" y1="6111" x2="14861" y2="6111"/>
                        <a14:backgroundMark x1="15694" y1="6111" x2="15694" y2="6111"/>
                        <a14:backgroundMark x1="14861" y1="6528" x2="14861" y2="6528"/>
                        <a14:backgroundMark x1="17361" y1="3889" x2="17361" y2="3889"/>
                        <a14:backgroundMark x1="63750" y1="6389" x2="63750" y2="6389"/>
                        <a14:backgroundMark x1="64306" y1="5556" x2="64306" y2="5556"/>
                        <a14:backgroundMark x1="65556" y1="4444" x2="65556" y2="4444"/>
                        <a14:backgroundMark x1="68056" y1="2917" x2="68056" y2="291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8E76A82-4B48-40E7-A671-D867949A9DB3}"/>
              </a:ext>
            </a:extLst>
          </p:cNvPr>
          <p:cNvSpPr txBox="1"/>
          <p:nvPr/>
        </p:nvSpPr>
        <p:spPr>
          <a:xfrm>
            <a:off x="9064487" y="2554358"/>
            <a:ext cx="27432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(1)</a:t>
            </a:r>
          </a:p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شُكْرًا</a:t>
            </a:r>
            <a:endParaRPr lang="en-US" sz="8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8612B0-99CE-4AD6-B24D-142A9B596A6F}"/>
              </a:ext>
            </a:extLst>
          </p:cNvPr>
          <p:cNvSpPr txBox="1"/>
          <p:nvPr/>
        </p:nvSpPr>
        <p:spPr>
          <a:xfrm>
            <a:off x="384314" y="2432167"/>
            <a:ext cx="27432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(2)</a:t>
            </a:r>
          </a:p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عَفْوًا</a:t>
            </a:r>
            <a:endParaRPr lang="en-US" sz="8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45348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23CB45-434C-144E-9030-33EA9BC1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28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603F22-8B5C-494F-88CF-E20488330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495" y="920663"/>
            <a:ext cx="7525011" cy="501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860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06E16CA-D43B-2F4C-BC4D-04EF49E9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3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8B57CDB-4225-4FCF-BE55-F159EA8464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5206" y="164402"/>
            <a:ext cx="6860995" cy="5992291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C0AB3E8-E46D-B245-A186-B0468C90EF1A}"/>
              </a:ext>
            </a:extLst>
          </p:cNvPr>
          <p:cNvSpPr/>
          <p:nvPr/>
        </p:nvSpPr>
        <p:spPr>
          <a:xfrm>
            <a:off x="2415207" y="238534"/>
            <a:ext cx="7298748" cy="86470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070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06E16CA-D43B-2F4C-BC4D-04EF49E9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4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756EE93-1831-4C9C-A672-217D97DC38E7}"/>
              </a:ext>
            </a:extLst>
          </p:cNvPr>
          <p:cNvSpPr txBox="1"/>
          <p:nvPr/>
        </p:nvSpPr>
        <p:spPr>
          <a:xfrm>
            <a:off x="1779104" y="2166730"/>
            <a:ext cx="894521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9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أوَّلاً:</a:t>
            </a:r>
          </a:p>
          <a:p>
            <a:pPr algn="ctr" rtl="1"/>
            <a:r>
              <a:rPr lang="ar-EG" sz="9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التَّحِيَّات</a:t>
            </a:r>
            <a:endParaRPr lang="en-US" sz="9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49141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06E16CA-D43B-2F4C-BC4D-04EF49E9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5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241872-FB6B-4AB8-913D-AD6866B3C4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167" b="91389" l="10000" r="90000">
                        <a14:foregroundMark x1="20417" y1="88194" x2="20417" y2="88194"/>
                        <a14:foregroundMark x1="74444" y1="91389" x2="74444" y2="91389"/>
                        <a14:foregroundMark x1="84583" y1="59583" x2="84583" y2="59583"/>
                        <a14:foregroundMark x1="84722" y1="55694" x2="84722" y2="55694"/>
                        <a14:foregroundMark x1="84722" y1="55694" x2="82083" y2="59028"/>
                        <a14:foregroundMark x1="14167" y1="52778" x2="14167" y2="52778"/>
                        <a14:foregroundMark x1="14444" y1="55556" x2="14444" y2="56389"/>
                        <a14:foregroundMark x1="13472" y1="54306" x2="11528" y2="60278"/>
                        <a14:foregroundMark x1="15556" y1="57639" x2="15000" y2="61389"/>
                        <a14:foregroundMark x1="82083" y1="10972" x2="70694" y2="14444"/>
                        <a14:foregroundMark x1="70694" y1="14444" x2="70972" y2="19028"/>
                        <a14:foregroundMark x1="73889" y1="9028" x2="73889" y2="9028"/>
                        <a14:foregroundMark x1="75556" y1="5278" x2="75556" y2="5278"/>
                        <a14:foregroundMark x1="75417" y1="4167" x2="67500" y2="7361"/>
                        <a14:foregroundMark x1="67500" y1="7361" x2="65278" y2="14306"/>
                        <a14:foregroundMark x1="65278" y1="14306" x2="70556" y2="20139"/>
                        <a14:foregroundMark x1="70556" y1="20139" x2="76806" y2="20694"/>
                        <a14:foregroundMark x1="32639" y1="24444" x2="33889" y2="17222"/>
                        <a14:foregroundMark x1="33889" y1="17222" x2="31806" y2="9167"/>
                        <a14:foregroundMark x1="31806" y1="9167" x2="22778" y2="6806"/>
                        <a14:foregroundMark x1="22778" y1="6806" x2="18333" y2="14861"/>
                        <a14:foregroundMark x1="18333" y1="14861" x2="19028" y2="22083"/>
                        <a14:backgroundMark x1="15833" y1="4306" x2="15833" y2="4306"/>
                        <a14:backgroundMark x1="29028" y1="2222" x2="29028" y2="2222"/>
                        <a14:backgroundMark x1="36667" y1="8750" x2="36667" y2="8750"/>
                        <a14:backgroundMark x1="14861" y1="6111" x2="14861" y2="6111"/>
                        <a14:backgroundMark x1="15694" y1="6111" x2="15694" y2="6111"/>
                        <a14:backgroundMark x1="14861" y1="6528" x2="14861" y2="6528"/>
                        <a14:backgroundMark x1="17361" y1="3889" x2="17361" y2="3889"/>
                        <a14:backgroundMark x1="63750" y1="6389" x2="63750" y2="6389"/>
                        <a14:backgroundMark x1="64306" y1="5556" x2="64306" y2="5556"/>
                        <a14:backgroundMark x1="65556" y1="4444" x2="65556" y2="4444"/>
                        <a14:backgroundMark x1="68056" y1="2917" x2="68056" y2="291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8E76A82-4B48-40E7-A671-D867949A9DB3}"/>
              </a:ext>
            </a:extLst>
          </p:cNvPr>
          <p:cNvSpPr txBox="1"/>
          <p:nvPr/>
        </p:nvSpPr>
        <p:spPr>
          <a:xfrm>
            <a:off x="9064487" y="1470991"/>
            <a:ext cx="2743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(1)</a:t>
            </a:r>
          </a:p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صَبَاحُ الخَيْر</a:t>
            </a:r>
            <a:endParaRPr lang="en-US" sz="8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8612B0-99CE-4AD6-B24D-142A9B596A6F}"/>
              </a:ext>
            </a:extLst>
          </p:cNvPr>
          <p:cNvSpPr txBox="1"/>
          <p:nvPr/>
        </p:nvSpPr>
        <p:spPr>
          <a:xfrm>
            <a:off x="384313" y="1470991"/>
            <a:ext cx="2743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(2)</a:t>
            </a:r>
          </a:p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صَبَاحُ النُّور</a:t>
            </a:r>
            <a:endParaRPr lang="en-US" sz="8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11410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06E16CA-D43B-2F4C-BC4D-04EF49E9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6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241872-FB6B-4AB8-913D-AD6866B3C4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167" b="91389" l="10000" r="90000">
                        <a14:foregroundMark x1="20417" y1="88194" x2="20417" y2="88194"/>
                        <a14:foregroundMark x1="74444" y1="91389" x2="74444" y2="91389"/>
                        <a14:foregroundMark x1="84583" y1="59583" x2="84583" y2="59583"/>
                        <a14:foregroundMark x1="84722" y1="55694" x2="84722" y2="55694"/>
                        <a14:foregroundMark x1="84722" y1="55694" x2="82083" y2="59028"/>
                        <a14:foregroundMark x1="14167" y1="52778" x2="14167" y2="52778"/>
                        <a14:foregroundMark x1="14444" y1="55556" x2="14444" y2="56389"/>
                        <a14:foregroundMark x1="13472" y1="54306" x2="11528" y2="60278"/>
                        <a14:foregroundMark x1="15556" y1="57639" x2="15000" y2="61389"/>
                        <a14:foregroundMark x1="82083" y1="10972" x2="70694" y2="14444"/>
                        <a14:foregroundMark x1="70694" y1="14444" x2="70972" y2="19028"/>
                        <a14:foregroundMark x1="73889" y1="9028" x2="73889" y2="9028"/>
                        <a14:foregroundMark x1="75556" y1="5278" x2="75556" y2="5278"/>
                        <a14:foregroundMark x1="75417" y1="4167" x2="67500" y2="7361"/>
                        <a14:foregroundMark x1="67500" y1="7361" x2="65278" y2="14306"/>
                        <a14:foregroundMark x1="65278" y1="14306" x2="70556" y2="20139"/>
                        <a14:foregroundMark x1="70556" y1="20139" x2="76806" y2="20694"/>
                        <a14:foregroundMark x1="32639" y1="24444" x2="33889" y2="17222"/>
                        <a14:foregroundMark x1="33889" y1="17222" x2="31806" y2="9167"/>
                        <a14:foregroundMark x1="31806" y1="9167" x2="22778" y2="6806"/>
                        <a14:foregroundMark x1="22778" y1="6806" x2="18333" y2="14861"/>
                        <a14:foregroundMark x1="18333" y1="14861" x2="19028" y2="22083"/>
                        <a14:backgroundMark x1="15833" y1="4306" x2="15833" y2="4306"/>
                        <a14:backgroundMark x1="29028" y1="2222" x2="29028" y2="2222"/>
                        <a14:backgroundMark x1="36667" y1="8750" x2="36667" y2="8750"/>
                        <a14:backgroundMark x1="14861" y1="6111" x2="14861" y2="6111"/>
                        <a14:backgroundMark x1="15694" y1="6111" x2="15694" y2="6111"/>
                        <a14:backgroundMark x1="14861" y1="6528" x2="14861" y2="6528"/>
                        <a14:backgroundMark x1="17361" y1="3889" x2="17361" y2="3889"/>
                        <a14:backgroundMark x1="63750" y1="6389" x2="63750" y2="6389"/>
                        <a14:backgroundMark x1="64306" y1="5556" x2="64306" y2="5556"/>
                        <a14:backgroundMark x1="65556" y1="4444" x2="65556" y2="4444"/>
                        <a14:backgroundMark x1="68056" y1="2917" x2="68056" y2="291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8E76A82-4B48-40E7-A671-D867949A9DB3}"/>
              </a:ext>
            </a:extLst>
          </p:cNvPr>
          <p:cNvSpPr txBox="1"/>
          <p:nvPr/>
        </p:nvSpPr>
        <p:spPr>
          <a:xfrm>
            <a:off x="9064487" y="1470991"/>
            <a:ext cx="2743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(1)</a:t>
            </a:r>
          </a:p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مَسَاءُ الخَيْر</a:t>
            </a:r>
            <a:endParaRPr lang="en-US" sz="8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8612B0-99CE-4AD6-B24D-142A9B596A6F}"/>
              </a:ext>
            </a:extLst>
          </p:cNvPr>
          <p:cNvSpPr txBox="1"/>
          <p:nvPr/>
        </p:nvSpPr>
        <p:spPr>
          <a:xfrm>
            <a:off x="384313" y="1470991"/>
            <a:ext cx="2743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(2)</a:t>
            </a:r>
          </a:p>
          <a:p>
            <a:pPr algn="ctr" rtl="1"/>
            <a:r>
              <a:rPr lang="ar-EG" sz="8800">
                <a:latin typeface="Sakkal Majalla" panose="02000000000000000000" pitchFamily="2" charset="-78"/>
                <a:cs typeface="Sakkal Majalla" panose="02000000000000000000" pitchFamily="2" charset="-78"/>
              </a:rPr>
              <a:t>مَسَاءُ  </a:t>
            </a:r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النُّور</a:t>
            </a:r>
            <a:endParaRPr lang="en-US" sz="8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72998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06E16CA-D43B-2F4C-BC4D-04EF49E9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7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241872-FB6B-4AB8-913D-AD6866B3C4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167" b="91389" l="10000" r="90000">
                        <a14:foregroundMark x1="20417" y1="88194" x2="20417" y2="88194"/>
                        <a14:foregroundMark x1="74444" y1="91389" x2="74444" y2="91389"/>
                        <a14:foregroundMark x1="84583" y1="59583" x2="84583" y2="59583"/>
                        <a14:foregroundMark x1="84722" y1="55694" x2="84722" y2="55694"/>
                        <a14:foregroundMark x1="84722" y1="55694" x2="82083" y2="59028"/>
                        <a14:foregroundMark x1="14167" y1="52778" x2="14167" y2="52778"/>
                        <a14:foregroundMark x1="14444" y1="55556" x2="14444" y2="56389"/>
                        <a14:foregroundMark x1="13472" y1="54306" x2="11528" y2="60278"/>
                        <a14:foregroundMark x1="15556" y1="57639" x2="15000" y2="61389"/>
                        <a14:foregroundMark x1="82083" y1="10972" x2="70694" y2="14444"/>
                        <a14:foregroundMark x1="70694" y1="14444" x2="70972" y2="19028"/>
                        <a14:foregroundMark x1="73889" y1="9028" x2="73889" y2="9028"/>
                        <a14:foregroundMark x1="75556" y1="5278" x2="75556" y2="5278"/>
                        <a14:foregroundMark x1="75417" y1="4167" x2="67500" y2="7361"/>
                        <a14:foregroundMark x1="67500" y1="7361" x2="65278" y2="14306"/>
                        <a14:foregroundMark x1="65278" y1="14306" x2="70556" y2="20139"/>
                        <a14:foregroundMark x1="70556" y1="20139" x2="76806" y2="20694"/>
                        <a14:foregroundMark x1="32639" y1="24444" x2="33889" y2="17222"/>
                        <a14:foregroundMark x1="33889" y1="17222" x2="31806" y2="9167"/>
                        <a14:foregroundMark x1="31806" y1="9167" x2="22778" y2="6806"/>
                        <a14:foregroundMark x1="22778" y1="6806" x2="18333" y2="14861"/>
                        <a14:foregroundMark x1="18333" y1="14861" x2="19028" y2="22083"/>
                        <a14:backgroundMark x1="15833" y1="4306" x2="15833" y2="4306"/>
                        <a14:backgroundMark x1="29028" y1="2222" x2="29028" y2="2222"/>
                        <a14:backgroundMark x1="36667" y1="8750" x2="36667" y2="8750"/>
                        <a14:backgroundMark x1="14861" y1="6111" x2="14861" y2="6111"/>
                        <a14:backgroundMark x1="15694" y1="6111" x2="15694" y2="6111"/>
                        <a14:backgroundMark x1="14861" y1="6528" x2="14861" y2="6528"/>
                        <a14:backgroundMark x1="17361" y1="3889" x2="17361" y2="3889"/>
                        <a14:backgroundMark x1="63750" y1="6389" x2="63750" y2="6389"/>
                        <a14:backgroundMark x1="64306" y1="5556" x2="64306" y2="5556"/>
                        <a14:backgroundMark x1="65556" y1="4444" x2="65556" y2="4444"/>
                        <a14:backgroundMark x1="68056" y1="2917" x2="68056" y2="291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8E76A82-4B48-40E7-A671-D867949A9DB3}"/>
              </a:ext>
            </a:extLst>
          </p:cNvPr>
          <p:cNvSpPr txBox="1"/>
          <p:nvPr/>
        </p:nvSpPr>
        <p:spPr>
          <a:xfrm>
            <a:off x="9064487" y="2266120"/>
            <a:ext cx="27432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(1)</a:t>
            </a:r>
          </a:p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مَرْحَبًا</a:t>
            </a:r>
            <a:endParaRPr lang="en-US" sz="8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8612B0-99CE-4AD6-B24D-142A9B596A6F}"/>
              </a:ext>
            </a:extLst>
          </p:cNvPr>
          <p:cNvSpPr txBox="1"/>
          <p:nvPr/>
        </p:nvSpPr>
        <p:spPr>
          <a:xfrm>
            <a:off x="384313" y="2266120"/>
            <a:ext cx="27432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(2)</a:t>
            </a:r>
          </a:p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مَرْحَبًا</a:t>
            </a:r>
            <a:endParaRPr lang="en-US" sz="8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81097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06E16CA-D43B-2F4C-BC4D-04EF49E9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8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241872-FB6B-4AB8-913D-AD6866B3C4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167" b="91389" l="10000" r="90000">
                        <a14:foregroundMark x1="20417" y1="88194" x2="20417" y2="88194"/>
                        <a14:foregroundMark x1="74444" y1="91389" x2="74444" y2="91389"/>
                        <a14:foregroundMark x1="84583" y1="59583" x2="84583" y2="59583"/>
                        <a14:foregroundMark x1="84722" y1="55694" x2="84722" y2="55694"/>
                        <a14:foregroundMark x1="84722" y1="55694" x2="82083" y2="59028"/>
                        <a14:foregroundMark x1="14167" y1="52778" x2="14167" y2="52778"/>
                        <a14:foregroundMark x1="14444" y1="55556" x2="14444" y2="56389"/>
                        <a14:foregroundMark x1="13472" y1="54306" x2="11528" y2="60278"/>
                        <a14:foregroundMark x1="15556" y1="57639" x2="15000" y2="61389"/>
                        <a14:foregroundMark x1="82083" y1="10972" x2="70694" y2="14444"/>
                        <a14:foregroundMark x1="70694" y1="14444" x2="70972" y2="19028"/>
                        <a14:foregroundMark x1="73889" y1="9028" x2="73889" y2="9028"/>
                        <a14:foregroundMark x1="75556" y1="5278" x2="75556" y2="5278"/>
                        <a14:foregroundMark x1="75417" y1="4167" x2="67500" y2="7361"/>
                        <a14:foregroundMark x1="67500" y1="7361" x2="65278" y2="14306"/>
                        <a14:foregroundMark x1="65278" y1="14306" x2="70556" y2="20139"/>
                        <a14:foregroundMark x1="70556" y1="20139" x2="76806" y2="20694"/>
                        <a14:foregroundMark x1="32639" y1="24444" x2="33889" y2="17222"/>
                        <a14:foregroundMark x1="33889" y1="17222" x2="31806" y2="9167"/>
                        <a14:foregroundMark x1="31806" y1="9167" x2="22778" y2="6806"/>
                        <a14:foregroundMark x1="22778" y1="6806" x2="18333" y2="14861"/>
                        <a14:foregroundMark x1="18333" y1="14861" x2="19028" y2="22083"/>
                        <a14:backgroundMark x1="15833" y1="4306" x2="15833" y2="4306"/>
                        <a14:backgroundMark x1="29028" y1="2222" x2="29028" y2="2222"/>
                        <a14:backgroundMark x1="36667" y1="8750" x2="36667" y2="8750"/>
                        <a14:backgroundMark x1="14861" y1="6111" x2="14861" y2="6111"/>
                        <a14:backgroundMark x1="15694" y1="6111" x2="15694" y2="6111"/>
                        <a14:backgroundMark x1="14861" y1="6528" x2="14861" y2="6528"/>
                        <a14:backgroundMark x1="17361" y1="3889" x2="17361" y2="3889"/>
                        <a14:backgroundMark x1="63750" y1="6389" x2="63750" y2="6389"/>
                        <a14:backgroundMark x1="64306" y1="5556" x2="64306" y2="5556"/>
                        <a14:backgroundMark x1="65556" y1="4444" x2="65556" y2="4444"/>
                        <a14:backgroundMark x1="68056" y1="2917" x2="68056" y2="291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8E76A82-4B48-40E7-A671-D867949A9DB3}"/>
              </a:ext>
            </a:extLst>
          </p:cNvPr>
          <p:cNvSpPr txBox="1"/>
          <p:nvPr/>
        </p:nvSpPr>
        <p:spPr>
          <a:xfrm>
            <a:off x="9064489" y="2434874"/>
            <a:ext cx="27432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(1)</a:t>
            </a:r>
          </a:p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أَهْلاً</a:t>
            </a:r>
            <a:endParaRPr lang="en-US" sz="8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8612B0-99CE-4AD6-B24D-142A9B596A6F}"/>
              </a:ext>
            </a:extLst>
          </p:cNvPr>
          <p:cNvSpPr txBox="1"/>
          <p:nvPr/>
        </p:nvSpPr>
        <p:spPr>
          <a:xfrm>
            <a:off x="384311" y="2434874"/>
            <a:ext cx="27432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(2)</a:t>
            </a:r>
          </a:p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أَهْلاً بِك</a:t>
            </a:r>
            <a:endParaRPr lang="en-US" sz="8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13025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06E16CA-D43B-2F4C-BC4D-04EF49E9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9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241872-FB6B-4AB8-913D-AD6866B3C4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167" b="91389" l="10000" r="90000">
                        <a14:foregroundMark x1="20417" y1="88194" x2="20417" y2="88194"/>
                        <a14:foregroundMark x1="74444" y1="91389" x2="74444" y2="91389"/>
                        <a14:foregroundMark x1="84583" y1="59583" x2="84583" y2="59583"/>
                        <a14:foregroundMark x1="84722" y1="55694" x2="84722" y2="55694"/>
                        <a14:foregroundMark x1="84722" y1="55694" x2="82083" y2="59028"/>
                        <a14:foregroundMark x1="14167" y1="52778" x2="14167" y2="52778"/>
                        <a14:foregroundMark x1="14444" y1="55556" x2="14444" y2="56389"/>
                        <a14:foregroundMark x1="13472" y1="54306" x2="11528" y2="60278"/>
                        <a14:foregroundMark x1="15556" y1="57639" x2="15000" y2="61389"/>
                        <a14:foregroundMark x1="82083" y1="10972" x2="70694" y2="14444"/>
                        <a14:foregroundMark x1="70694" y1="14444" x2="70972" y2="19028"/>
                        <a14:foregroundMark x1="73889" y1="9028" x2="73889" y2="9028"/>
                        <a14:foregroundMark x1="75556" y1="5278" x2="75556" y2="5278"/>
                        <a14:foregroundMark x1="75417" y1="4167" x2="67500" y2="7361"/>
                        <a14:foregroundMark x1="67500" y1="7361" x2="65278" y2="14306"/>
                        <a14:foregroundMark x1="65278" y1="14306" x2="70556" y2="20139"/>
                        <a14:foregroundMark x1="70556" y1="20139" x2="76806" y2="20694"/>
                        <a14:foregroundMark x1="32639" y1="24444" x2="33889" y2="17222"/>
                        <a14:foregroundMark x1="33889" y1="17222" x2="31806" y2="9167"/>
                        <a14:foregroundMark x1="31806" y1="9167" x2="22778" y2="6806"/>
                        <a14:foregroundMark x1="22778" y1="6806" x2="18333" y2="14861"/>
                        <a14:foregroundMark x1="18333" y1="14861" x2="19028" y2="22083"/>
                        <a14:backgroundMark x1="15833" y1="4306" x2="15833" y2="4306"/>
                        <a14:backgroundMark x1="29028" y1="2222" x2="29028" y2="2222"/>
                        <a14:backgroundMark x1="36667" y1="8750" x2="36667" y2="8750"/>
                        <a14:backgroundMark x1="14861" y1="6111" x2="14861" y2="6111"/>
                        <a14:backgroundMark x1="15694" y1="6111" x2="15694" y2="6111"/>
                        <a14:backgroundMark x1="14861" y1="6528" x2="14861" y2="6528"/>
                        <a14:backgroundMark x1="17361" y1="3889" x2="17361" y2="3889"/>
                        <a14:backgroundMark x1="63750" y1="6389" x2="63750" y2="6389"/>
                        <a14:backgroundMark x1="64306" y1="5556" x2="64306" y2="5556"/>
                        <a14:backgroundMark x1="65556" y1="4444" x2="65556" y2="4444"/>
                        <a14:backgroundMark x1="68056" y1="2917" x2="68056" y2="291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8E76A82-4B48-40E7-A671-D867949A9DB3}"/>
              </a:ext>
            </a:extLst>
          </p:cNvPr>
          <p:cNvSpPr txBox="1"/>
          <p:nvPr/>
        </p:nvSpPr>
        <p:spPr>
          <a:xfrm>
            <a:off x="9064489" y="1351508"/>
            <a:ext cx="2743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(1)</a:t>
            </a:r>
          </a:p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أَهْلاً وَسَهْلاً</a:t>
            </a:r>
            <a:endParaRPr lang="en-US" sz="8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8612B0-99CE-4AD6-B24D-142A9B596A6F}"/>
              </a:ext>
            </a:extLst>
          </p:cNvPr>
          <p:cNvSpPr txBox="1"/>
          <p:nvPr/>
        </p:nvSpPr>
        <p:spPr>
          <a:xfrm>
            <a:off x="384311" y="1351508"/>
            <a:ext cx="2743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(2)</a:t>
            </a:r>
          </a:p>
          <a:p>
            <a:pPr algn="ctr" rtl="1"/>
            <a:r>
              <a:rPr lang="ar-EG" sz="8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أَهْلاً وَسَهْلاً</a:t>
            </a:r>
            <a:endParaRPr lang="en-US" sz="8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88121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272</Words>
  <Application>Microsoft Office PowerPoint</Application>
  <PresentationFormat>Widescreen</PresentationFormat>
  <Paragraphs>123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Sakkal Majalla</vt:lpstr>
      <vt:lpstr>Office Theme</vt:lpstr>
      <vt:lpstr>PowerPoint Presentation</vt:lpstr>
      <vt:lpstr>التَّحِيَّات وَالتَّعَارُف Greetings &amp; acquaintance (1)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EHB</cp:lastModifiedBy>
  <cp:revision>46</cp:revision>
  <dcterms:created xsi:type="dcterms:W3CDTF">2020-09-13T16:40:33Z</dcterms:created>
  <dcterms:modified xsi:type="dcterms:W3CDTF">2024-09-28T14:06:25Z</dcterms:modified>
</cp:coreProperties>
</file>