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552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7"/>
    <p:restoredTop sz="94778"/>
  </p:normalViewPr>
  <p:slideViewPr>
    <p:cSldViewPr snapToGrid="0" snapToObjects="1">
      <p:cViewPr varScale="1">
        <p:scale>
          <a:sx n="88" d="100"/>
          <a:sy n="88" d="100"/>
        </p:scale>
        <p:origin x="-540"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A59093-1728-4F04-8331-A475EDC49E0B}" type="doc">
      <dgm:prSet loTypeId="urn:microsoft.com/office/officeart/2005/8/layout/orgChart1" loCatId="hierarchy" qsTypeId="urn:microsoft.com/office/officeart/2005/8/quickstyle/simple1" qsCatId="simple" csTypeId="urn:microsoft.com/office/officeart/2005/8/colors/colorful2" csCatId="colorful" phldr="1"/>
      <dgm:spPr/>
      <dgm:t>
        <a:bodyPr/>
        <a:lstStyle/>
        <a:p>
          <a:endParaRPr lang="en-US"/>
        </a:p>
      </dgm:t>
    </dgm:pt>
    <dgm:pt modelId="{9DBC4436-B153-4F63-A5C0-B7016E8BB3EC}">
      <dgm:prSet phldrT="[Text]"/>
      <dgm:spPr/>
      <dgm:t>
        <a:bodyPr/>
        <a:lstStyle/>
        <a:p>
          <a:pPr algn="ctr"/>
          <a:r>
            <a:rPr lang="ar-EG" b="1" dirty="0">
              <a:latin typeface="Arabic Typesetting" panose="03020402040406030203" pitchFamily="66" charset="-78"/>
              <a:cs typeface="Arabic Typesetting" panose="03020402040406030203" pitchFamily="66" charset="-78"/>
            </a:rPr>
            <a:t>الكلمات</a:t>
          </a:r>
          <a:endParaRPr lang="en-US" b="1" dirty="0">
            <a:latin typeface="Arabic Typesetting" panose="03020402040406030203" pitchFamily="66" charset="-78"/>
            <a:cs typeface="Arabic Typesetting" panose="03020402040406030203" pitchFamily="66" charset="-78"/>
          </a:endParaRPr>
        </a:p>
      </dgm:t>
    </dgm:pt>
    <dgm:pt modelId="{4DADC315-9E9F-4968-9D06-AFD6B0DAAAFF}" type="parTrans" cxnId="{7CAFB575-DCE5-40BC-81BC-FFCAB09920BB}">
      <dgm:prSet/>
      <dgm:spPr/>
      <dgm:t>
        <a:bodyPr/>
        <a:lstStyle/>
        <a:p>
          <a:endParaRPr lang="en-US"/>
        </a:p>
      </dgm:t>
    </dgm:pt>
    <dgm:pt modelId="{BD45800D-8C2B-4893-8CFE-D51EEB6FDA9C}" type="sibTrans" cxnId="{7CAFB575-DCE5-40BC-81BC-FFCAB09920BB}">
      <dgm:prSet/>
      <dgm:spPr/>
      <dgm:t>
        <a:bodyPr/>
        <a:lstStyle/>
        <a:p>
          <a:endParaRPr lang="en-US"/>
        </a:p>
      </dgm:t>
    </dgm:pt>
    <dgm:pt modelId="{85E26A44-354A-48F3-A994-802B1F42FABB}">
      <dgm:prSet phldrT="[Text]"/>
      <dgm:spPr/>
      <dgm:t>
        <a:bodyPr/>
        <a:lstStyle/>
        <a:p>
          <a:pPr algn="ctr"/>
          <a:r>
            <a:rPr lang="ar-EG" b="1" dirty="0">
              <a:latin typeface="Arabic Typesetting" panose="03020402040406030203" pitchFamily="66" charset="-78"/>
              <a:cs typeface="Arabic Typesetting" panose="03020402040406030203" pitchFamily="66" charset="-78"/>
            </a:rPr>
            <a:t>معرب</a:t>
          </a:r>
          <a:endParaRPr lang="en-US" b="1" dirty="0">
            <a:latin typeface="Arabic Typesetting" panose="03020402040406030203" pitchFamily="66" charset="-78"/>
            <a:cs typeface="Arabic Typesetting" panose="03020402040406030203" pitchFamily="66" charset="-78"/>
          </a:endParaRPr>
        </a:p>
      </dgm:t>
    </dgm:pt>
    <dgm:pt modelId="{F98961A4-C00C-476F-B510-442F36DA9A30}" type="parTrans" cxnId="{EFF82781-DCC1-490F-AED2-78DEEC5FF9EC}">
      <dgm:prSet/>
      <dgm:spPr/>
      <dgm:t>
        <a:bodyPr/>
        <a:lstStyle/>
        <a:p>
          <a:pPr algn="ctr"/>
          <a:endParaRPr lang="en-US" b="1">
            <a:latin typeface="Arabic Typesetting" panose="03020402040406030203" pitchFamily="66" charset="-78"/>
            <a:cs typeface="Arabic Typesetting" panose="03020402040406030203" pitchFamily="66" charset="-78"/>
          </a:endParaRPr>
        </a:p>
      </dgm:t>
    </dgm:pt>
    <dgm:pt modelId="{E028463B-E76D-4511-A237-B35BE28ED750}" type="sibTrans" cxnId="{EFF82781-DCC1-490F-AED2-78DEEC5FF9EC}">
      <dgm:prSet/>
      <dgm:spPr/>
      <dgm:t>
        <a:bodyPr/>
        <a:lstStyle/>
        <a:p>
          <a:endParaRPr lang="en-US"/>
        </a:p>
      </dgm:t>
    </dgm:pt>
    <dgm:pt modelId="{D03BF73F-6CD7-4A4F-ABD8-77DAEBF44780}">
      <dgm:prSet phldrT="[Text]"/>
      <dgm:spPr/>
      <dgm:t>
        <a:bodyPr/>
        <a:lstStyle/>
        <a:p>
          <a:pPr algn="ctr"/>
          <a:r>
            <a:rPr lang="ar-EG" b="1" dirty="0">
              <a:latin typeface="Arabic Typesetting" panose="03020402040406030203" pitchFamily="66" charset="-78"/>
              <a:cs typeface="Arabic Typesetting" panose="03020402040406030203" pitchFamily="66" charset="-78"/>
            </a:rPr>
            <a:t>مبني</a:t>
          </a:r>
          <a:endParaRPr lang="en-US" b="1" dirty="0">
            <a:latin typeface="Arabic Typesetting" panose="03020402040406030203" pitchFamily="66" charset="-78"/>
            <a:cs typeface="Arabic Typesetting" panose="03020402040406030203" pitchFamily="66" charset="-78"/>
          </a:endParaRPr>
        </a:p>
      </dgm:t>
    </dgm:pt>
    <dgm:pt modelId="{FF6283EF-D7DF-4A85-8406-66766FF78D63}" type="parTrans" cxnId="{1B6C253D-F334-4826-B3BA-F6934ED417B3}">
      <dgm:prSet/>
      <dgm:spPr/>
      <dgm:t>
        <a:bodyPr/>
        <a:lstStyle/>
        <a:p>
          <a:pPr algn="ctr"/>
          <a:endParaRPr lang="en-US" b="1">
            <a:latin typeface="Arabic Typesetting" panose="03020402040406030203" pitchFamily="66" charset="-78"/>
            <a:cs typeface="Arabic Typesetting" panose="03020402040406030203" pitchFamily="66" charset="-78"/>
          </a:endParaRPr>
        </a:p>
      </dgm:t>
    </dgm:pt>
    <dgm:pt modelId="{AA44BFFC-C15A-4F42-AD13-FC3FF0B21649}" type="sibTrans" cxnId="{1B6C253D-F334-4826-B3BA-F6934ED417B3}">
      <dgm:prSet/>
      <dgm:spPr/>
      <dgm:t>
        <a:bodyPr/>
        <a:lstStyle/>
        <a:p>
          <a:endParaRPr lang="en-US"/>
        </a:p>
      </dgm:t>
    </dgm:pt>
    <dgm:pt modelId="{367490FC-2366-4CC8-86A9-E92CAC948766}" type="pres">
      <dgm:prSet presAssocID="{9FA59093-1728-4F04-8331-A475EDC49E0B}" presName="hierChild1" presStyleCnt="0">
        <dgm:presLayoutVars>
          <dgm:orgChart val="1"/>
          <dgm:chPref val="1"/>
          <dgm:dir/>
          <dgm:animOne val="branch"/>
          <dgm:animLvl val="lvl"/>
          <dgm:resizeHandles/>
        </dgm:presLayoutVars>
      </dgm:prSet>
      <dgm:spPr/>
      <dgm:t>
        <a:bodyPr/>
        <a:lstStyle/>
        <a:p>
          <a:endParaRPr lang="en-US"/>
        </a:p>
      </dgm:t>
    </dgm:pt>
    <dgm:pt modelId="{26DA6F8A-49E5-4499-A38C-37D5BB6CA33C}" type="pres">
      <dgm:prSet presAssocID="{9DBC4436-B153-4F63-A5C0-B7016E8BB3EC}" presName="hierRoot1" presStyleCnt="0">
        <dgm:presLayoutVars>
          <dgm:hierBranch val="init"/>
        </dgm:presLayoutVars>
      </dgm:prSet>
      <dgm:spPr/>
    </dgm:pt>
    <dgm:pt modelId="{26765BFD-802A-4BDE-980B-59D9BA0B0358}" type="pres">
      <dgm:prSet presAssocID="{9DBC4436-B153-4F63-A5C0-B7016E8BB3EC}" presName="rootComposite1" presStyleCnt="0"/>
      <dgm:spPr/>
    </dgm:pt>
    <dgm:pt modelId="{2FE71F63-4BD6-4841-BBCD-B672880B3B71}" type="pres">
      <dgm:prSet presAssocID="{9DBC4436-B153-4F63-A5C0-B7016E8BB3EC}" presName="rootText1" presStyleLbl="node0" presStyleIdx="0" presStyleCnt="1">
        <dgm:presLayoutVars>
          <dgm:chPref val="3"/>
        </dgm:presLayoutVars>
      </dgm:prSet>
      <dgm:spPr/>
      <dgm:t>
        <a:bodyPr/>
        <a:lstStyle/>
        <a:p>
          <a:endParaRPr lang="en-US"/>
        </a:p>
      </dgm:t>
    </dgm:pt>
    <dgm:pt modelId="{1AAB0E7D-C0F4-476B-8C5C-E48E0491B3E2}" type="pres">
      <dgm:prSet presAssocID="{9DBC4436-B153-4F63-A5C0-B7016E8BB3EC}" presName="rootConnector1" presStyleLbl="node1" presStyleIdx="0" presStyleCnt="0"/>
      <dgm:spPr/>
      <dgm:t>
        <a:bodyPr/>
        <a:lstStyle/>
        <a:p>
          <a:endParaRPr lang="en-US"/>
        </a:p>
      </dgm:t>
    </dgm:pt>
    <dgm:pt modelId="{106013DB-4949-4A57-B05C-059A3735F142}" type="pres">
      <dgm:prSet presAssocID="{9DBC4436-B153-4F63-A5C0-B7016E8BB3EC}" presName="hierChild2" presStyleCnt="0"/>
      <dgm:spPr/>
    </dgm:pt>
    <dgm:pt modelId="{55CA8C48-A711-4E69-BFB2-280E3C540A9E}" type="pres">
      <dgm:prSet presAssocID="{F98961A4-C00C-476F-B510-442F36DA9A30}" presName="Name37" presStyleLbl="parChTrans1D2" presStyleIdx="0" presStyleCnt="2"/>
      <dgm:spPr/>
      <dgm:t>
        <a:bodyPr/>
        <a:lstStyle/>
        <a:p>
          <a:endParaRPr lang="en-US"/>
        </a:p>
      </dgm:t>
    </dgm:pt>
    <dgm:pt modelId="{9B5DB79C-E670-4D84-86C4-E78A9D7170E8}" type="pres">
      <dgm:prSet presAssocID="{85E26A44-354A-48F3-A994-802B1F42FABB}" presName="hierRoot2" presStyleCnt="0">
        <dgm:presLayoutVars>
          <dgm:hierBranch val="init"/>
        </dgm:presLayoutVars>
      </dgm:prSet>
      <dgm:spPr/>
    </dgm:pt>
    <dgm:pt modelId="{F24A8F97-72D7-46F5-9909-A2A218D3FCDF}" type="pres">
      <dgm:prSet presAssocID="{85E26A44-354A-48F3-A994-802B1F42FABB}" presName="rootComposite" presStyleCnt="0"/>
      <dgm:spPr/>
    </dgm:pt>
    <dgm:pt modelId="{870104D2-1C10-4435-A151-5943C76854AA}" type="pres">
      <dgm:prSet presAssocID="{85E26A44-354A-48F3-A994-802B1F42FABB}" presName="rootText" presStyleLbl="node2" presStyleIdx="0" presStyleCnt="2">
        <dgm:presLayoutVars>
          <dgm:chPref val="3"/>
        </dgm:presLayoutVars>
      </dgm:prSet>
      <dgm:spPr/>
      <dgm:t>
        <a:bodyPr/>
        <a:lstStyle/>
        <a:p>
          <a:endParaRPr lang="en-US"/>
        </a:p>
      </dgm:t>
    </dgm:pt>
    <dgm:pt modelId="{08D2207E-064E-4B07-BD16-E4A32F85784E}" type="pres">
      <dgm:prSet presAssocID="{85E26A44-354A-48F3-A994-802B1F42FABB}" presName="rootConnector" presStyleLbl="node2" presStyleIdx="0" presStyleCnt="2"/>
      <dgm:spPr/>
      <dgm:t>
        <a:bodyPr/>
        <a:lstStyle/>
        <a:p>
          <a:endParaRPr lang="en-US"/>
        </a:p>
      </dgm:t>
    </dgm:pt>
    <dgm:pt modelId="{74D49F20-922C-45A9-A274-F6DA9F93411C}" type="pres">
      <dgm:prSet presAssocID="{85E26A44-354A-48F3-A994-802B1F42FABB}" presName="hierChild4" presStyleCnt="0"/>
      <dgm:spPr/>
    </dgm:pt>
    <dgm:pt modelId="{ADE965BA-0C40-4F3A-AEC4-805C375853CD}" type="pres">
      <dgm:prSet presAssocID="{85E26A44-354A-48F3-A994-802B1F42FABB}" presName="hierChild5" presStyleCnt="0"/>
      <dgm:spPr/>
    </dgm:pt>
    <dgm:pt modelId="{075EFCA5-0EBD-478A-BEFB-76F8B0CBA9CC}" type="pres">
      <dgm:prSet presAssocID="{FF6283EF-D7DF-4A85-8406-66766FF78D63}" presName="Name37" presStyleLbl="parChTrans1D2" presStyleIdx="1" presStyleCnt="2"/>
      <dgm:spPr/>
      <dgm:t>
        <a:bodyPr/>
        <a:lstStyle/>
        <a:p>
          <a:endParaRPr lang="en-US"/>
        </a:p>
      </dgm:t>
    </dgm:pt>
    <dgm:pt modelId="{23DF167D-8C22-4368-BBC8-27CBEBAF57D2}" type="pres">
      <dgm:prSet presAssocID="{D03BF73F-6CD7-4A4F-ABD8-77DAEBF44780}" presName="hierRoot2" presStyleCnt="0">
        <dgm:presLayoutVars>
          <dgm:hierBranch val="init"/>
        </dgm:presLayoutVars>
      </dgm:prSet>
      <dgm:spPr/>
    </dgm:pt>
    <dgm:pt modelId="{FB085FAC-EE25-41CB-A153-51E2D6B25E5D}" type="pres">
      <dgm:prSet presAssocID="{D03BF73F-6CD7-4A4F-ABD8-77DAEBF44780}" presName="rootComposite" presStyleCnt="0"/>
      <dgm:spPr/>
    </dgm:pt>
    <dgm:pt modelId="{411F34FD-7351-4358-9C26-0939C2A761C1}" type="pres">
      <dgm:prSet presAssocID="{D03BF73F-6CD7-4A4F-ABD8-77DAEBF44780}" presName="rootText" presStyleLbl="node2" presStyleIdx="1" presStyleCnt="2">
        <dgm:presLayoutVars>
          <dgm:chPref val="3"/>
        </dgm:presLayoutVars>
      </dgm:prSet>
      <dgm:spPr/>
      <dgm:t>
        <a:bodyPr/>
        <a:lstStyle/>
        <a:p>
          <a:endParaRPr lang="en-US"/>
        </a:p>
      </dgm:t>
    </dgm:pt>
    <dgm:pt modelId="{0E01C1B3-9155-4CDE-ADC3-F4D85702E7C8}" type="pres">
      <dgm:prSet presAssocID="{D03BF73F-6CD7-4A4F-ABD8-77DAEBF44780}" presName="rootConnector" presStyleLbl="node2" presStyleIdx="1" presStyleCnt="2"/>
      <dgm:spPr/>
      <dgm:t>
        <a:bodyPr/>
        <a:lstStyle/>
        <a:p>
          <a:endParaRPr lang="en-US"/>
        </a:p>
      </dgm:t>
    </dgm:pt>
    <dgm:pt modelId="{31AA9D1C-0104-4C92-8A23-4806710338FF}" type="pres">
      <dgm:prSet presAssocID="{D03BF73F-6CD7-4A4F-ABD8-77DAEBF44780}" presName="hierChild4" presStyleCnt="0"/>
      <dgm:spPr/>
    </dgm:pt>
    <dgm:pt modelId="{A48FFD67-3F21-47B1-96E7-B7CE58286C07}" type="pres">
      <dgm:prSet presAssocID="{D03BF73F-6CD7-4A4F-ABD8-77DAEBF44780}" presName="hierChild5" presStyleCnt="0"/>
      <dgm:spPr/>
    </dgm:pt>
    <dgm:pt modelId="{73C8E5AE-6D4C-4395-B63B-0C86777C5EC2}" type="pres">
      <dgm:prSet presAssocID="{9DBC4436-B153-4F63-A5C0-B7016E8BB3EC}" presName="hierChild3" presStyleCnt="0"/>
      <dgm:spPr/>
    </dgm:pt>
  </dgm:ptLst>
  <dgm:cxnLst>
    <dgm:cxn modelId="{A79A3C9A-B8C2-4A72-8BB4-49965D7EECEF}" type="presOf" srcId="{9FA59093-1728-4F04-8331-A475EDC49E0B}" destId="{367490FC-2366-4CC8-86A9-E92CAC948766}" srcOrd="0" destOrd="0" presId="urn:microsoft.com/office/officeart/2005/8/layout/orgChart1"/>
    <dgm:cxn modelId="{7CAFB575-DCE5-40BC-81BC-FFCAB09920BB}" srcId="{9FA59093-1728-4F04-8331-A475EDC49E0B}" destId="{9DBC4436-B153-4F63-A5C0-B7016E8BB3EC}" srcOrd="0" destOrd="0" parTransId="{4DADC315-9E9F-4968-9D06-AFD6B0DAAAFF}" sibTransId="{BD45800D-8C2B-4893-8CFE-D51EEB6FDA9C}"/>
    <dgm:cxn modelId="{A9461847-002F-452E-B2F5-4120EC58CB65}" type="presOf" srcId="{85E26A44-354A-48F3-A994-802B1F42FABB}" destId="{08D2207E-064E-4B07-BD16-E4A32F85784E}" srcOrd="1" destOrd="0" presId="urn:microsoft.com/office/officeart/2005/8/layout/orgChart1"/>
    <dgm:cxn modelId="{2947A61F-ECB4-44C7-AD41-6B2BF3CFECB6}" type="presOf" srcId="{9DBC4436-B153-4F63-A5C0-B7016E8BB3EC}" destId="{2FE71F63-4BD6-4841-BBCD-B672880B3B71}" srcOrd="0" destOrd="0" presId="urn:microsoft.com/office/officeart/2005/8/layout/orgChart1"/>
    <dgm:cxn modelId="{1B6C253D-F334-4826-B3BA-F6934ED417B3}" srcId="{9DBC4436-B153-4F63-A5C0-B7016E8BB3EC}" destId="{D03BF73F-6CD7-4A4F-ABD8-77DAEBF44780}" srcOrd="1" destOrd="0" parTransId="{FF6283EF-D7DF-4A85-8406-66766FF78D63}" sibTransId="{AA44BFFC-C15A-4F42-AD13-FC3FF0B21649}"/>
    <dgm:cxn modelId="{8EFFFEFD-A1D3-480E-9C5D-97A2505A7C61}" type="presOf" srcId="{F98961A4-C00C-476F-B510-442F36DA9A30}" destId="{55CA8C48-A711-4E69-BFB2-280E3C540A9E}" srcOrd="0" destOrd="0" presId="urn:microsoft.com/office/officeart/2005/8/layout/orgChart1"/>
    <dgm:cxn modelId="{AF43245F-F894-40D0-93E1-C2B1F9EC89F9}" type="presOf" srcId="{85E26A44-354A-48F3-A994-802B1F42FABB}" destId="{870104D2-1C10-4435-A151-5943C76854AA}" srcOrd="0" destOrd="0" presId="urn:microsoft.com/office/officeart/2005/8/layout/orgChart1"/>
    <dgm:cxn modelId="{EFF82781-DCC1-490F-AED2-78DEEC5FF9EC}" srcId="{9DBC4436-B153-4F63-A5C0-B7016E8BB3EC}" destId="{85E26A44-354A-48F3-A994-802B1F42FABB}" srcOrd="0" destOrd="0" parTransId="{F98961A4-C00C-476F-B510-442F36DA9A30}" sibTransId="{E028463B-E76D-4511-A237-B35BE28ED750}"/>
    <dgm:cxn modelId="{CAD405C1-9F4E-4D16-88E4-5A8E027FFA95}" type="presOf" srcId="{9DBC4436-B153-4F63-A5C0-B7016E8BB3EC}" destId="{1AAB0E7D-C0F4-476B-8C5C-E48E0491B3E2}" srcOrd="1" destOrd="0" presId="urn:microsoft.com/office/officeart/2005/8/layout/orgChart1"/>
    <dgm:cxn modelId="{F4B87DDC-AE0D-4665-B702-4B9582FD94F4}" type="presOf" srcId="{D03BF73F-6CD7-4A4F-ABD8-77DAEBF44780}" destId="{0E01C1B3-9155-4CDE-ADC3-F4D85702E7C8}" srcOrd="1" destOrd="0" presId="urn:microsoft.com/office/officeart/2005/8/layout/orgChart1"/>
    <dgm:cxn modelId="{C14BBB2A-7317-4A14-8669-3362AB9D9748}" type="presOf" srcId="{D03BF73F-6CD7-4A4F-ABD8-77DAEBF44780}" destId="{411F34FD-7351-4358-9C26-0939C2A761C1}" srcOrd="0" destOrd="0" presId="urn:microsoft.com/office/officeart/2005/8/layout/orgChart1"/>
    <dgm:cxn modelId="{D027C20D-1B25-44C5-9B99-315F26955009}" type="presOf" srcId="{FF6283EF-D7DF-4A85-8406-66766FF78D63}" destId="{075EFCA5-0EBD-478A-BEFB-76F8B0CBA9CC}" srcOrd="0" destOrd="0" presId="urn:microsoft.com/office/officeart/2005/8/layout/orgChart1"/>
    <dgm:cxn modelId="{58A71FF5-4D21-4E7E-AB52-EB5856D52359}" type="presParOf" srcId="{367490FC-2366-4CC8-86A9-E92CAC948766}" destId="{26DA6F8A-49E5-4499-A38C-37D5BB6CA33C}" srcOrd="0" destOrd="0" presId="urn:microsoft.com/office/officeart/2005/8/layout/orgChart1"/>
    <dgm:cxn modelId="{35752E54-BA46-4C9C-AF4D-EBA9BB47EFB5}" type="presParOf" srcId="{26DA6F8A-49E5-4499-A38C-37D5BB6CA33C}" destId="{26765BFD-802A-4BDE-980B-59D9BA0B0358}" srcOrd="0" destOrd="0" presId="urn:microsoft.com/office/officeart/2005/8/layout/orgChart1"/>
    <dgm:cxn modelId="{081E2465-2B3E-4437-A41F-C1AFFF995FFD}" type="presParOf" srcId="{26765BFD-802A-4BDE-980B-59D9BA0B0358}" destId="{2FE71F63-4BD6-4841-BBCD-B672880B3B71}" srcOrd="0" destOrd="0" presId="urn:microsoft.com/office/officeart/2005/8/layout/orgChart1"/>
    <dgm:cxn modelId="{B7F611CC-309D-44AF-9EB4-D08FBE360F86}" type="presParOf" srcId="{26765BFD-802A-4BDE-980B-59D9BA0B0358}" destId="{1AAB0E7D-C0F4-476B-8C5C-E48E0491B3E2}" srcOrd="1" destOrd="0" presId="urn:microsoft.com/office/officeart/2005/8/layout/orgChart1"/>
    <dgm:cxn modelId="{C65B849D-A22E-42C8-8D5B-4AFBE0E38711}" type="presParOf" srcId="{26DA6F8A-49E5-4499-A38C-37D5BB6CA33C}" destId="{106013DB-4949-4A57-B05C-059A3735F142}" srcOrd="1" destOrd="0" presId="urn:microsoft.com/office/officeart/2005/8/layout/orgChart1"/>
    <dgm:cxn modelId="{4896BD4E-8CBB-4CFA-9B69-3223BF85B537}" type="presParOf" srcId="{106013DB-4949-4A57-B05C-059A3735F142}" destId="{55CA8C48-A711-4E69-BFB2-280E3C540A9E}" srcOrd="0" destOrd="0" presId="urn:microsoft.com/office/officeart/2005/8/layout/orgChart1"/>
    <dgm:cxn modelId="{99C05DE2-4039-43A0-9BF7-3D5747A674F9}" type="presParOf" srcId="{106013DB-4949-4A57-B05C-059A3735F142}" destId="{9B5DB79C-E670-4D84-86C4-E78A9D7170E8}" srcOrd="1" destOrd="0" presId="urn:microsoft.com/office/officeart/2005/8/layout/orgChart1"/>
    <dgm:cxn modelId="{225D1C40-0B43-46DF-AFEF-02F9778DFDC2}" type="presParOf" srcId="{9B5DB79C-E670-4D84-86C4-E78A9D7170E8}" destId="{F24A8F97-72D7-46F5-9909-A2A218D3FCDF}" srcOrd="0" destOrd="0" presId="urn:microsoft.com/office/officeart/2005/8/layout/orgChart1"/>
    <dgm:cxn modelId="{CFF78DAC-4823-41C8-AB02-E9108AFB344B}" type="presParOf" srcId="{F24A8F97-72D7-46F5-9909-A2A218D3FCDF}" destId="{870104D2-1C10-4435-A151-5943C76854AA}" srcOrd="0" destOrd="0" presId="urn:microsoft.com/office/officeart/2005/8/layout/orgChart1"/>
    <dgm:cxn modelId="{1EC692F5-6884-4628-9AB9-4A060E6CFDD2}" type="presParOf" srcId="{F24A8F97-72D7-46F5-9909-A2A218D3FCDF}" destId="{08D2207E-064E-4B07-BD16-E4A32F85784E}" srcOrd="1" destOrd="0" presId="urn:microsoft.com/office/officeart/2005/8/layout/orgChart1"/>
    <dgm:cxn modelId="{24680A6E-9B36-4758-B0EF-C89D93D62091}" type="presParOf" srcId="{9B5DB79C-E670-4D84-86C4-E78A9D7170E8}" destId="{74D49F20-922C-45A9-A274-F6DA9F93411C}" srcOrd="1" destOrd="0" presId="urn:microsoft.com/office/officeart/2005/8/layout/orgChart1"/>
    <dgm:cxn modelId="{1032E7D7-1A8B-4334-95DC-416BC0C8F12E}" type="presParOf" srcId="{9B5DB79C-E670-4D84-86C4-E78A9D7170E8}" destId="{ADE965BA-0C40-4F3A-AEC4-805C375853CD}" srcOrd="2" destOrd="0" presId="urn:microsoft.com/office/officeart/2005/8/layout/orgChart1"/>
    <dgm:cxn modelId="{4E0FE68F-62A6-4A51-855F-2FE9ABE7E692}" type="presParOf" srcId="{106013DB-4949-4A57-B05C-059A3735F142}" destId="{075EFCA5-0EBD-478A-BEFB-76F8B0CBA9CC}" srcOrd="2" destOrd="0" presId="urn:microsoft.com/office/officeart/2005/8/layout/orgChart1"/>
    <dgm:cxn modelId="{004E1A87-3E4E-499C-9675-047F5D9C371A}" type="presParOf" srcId="{106013DB-4949-4A57-B05C-059A3735F142}" destId="{23DF167D-8C22-4368-BBC8-27CBEBAF57D2}" srcOrd="3" destOrd="0" presId="urn:microsoft.com/office/officeart/2005/8/layout/orgChart1"/>
    <dgm:cxn modelId="{BFCBE039-CA53-4061-AF21-A3A1EB176BF0}" type="presParOf" srcId="{23DF167D-8C22-4368-BBC8-27CBEBAF57D2}" destId="{FB085FAC-EE25-41CB-A153-51E2D6B25E5D}" srcOrd="0" destOrd="0" presId="urn:microsoft.com/office/officeart/2005/8/layout/orgChart1"/>
    <dgm:cxn modelId="{389FB9DE-3A9F-41A1-8A0B-345AE7B41F0E}" type="presParOf" srcId="{FB085FAC-EE25-41CB-A153-51E2D6B25E5D}" destId="{411F34FD-7351-4358-9C26-0939C2A761C1}" srcOrd="0" destOrd="0" presId="urn:microsoft.com/office/officeart/2005/8/layout/orgChart1"/>
    <dgm:cxn modelId="{F612E5E6-5467-46B6-804B-D76C83E7EBB2}" type="presParOf" srcId="{FB085FAC-EE25-41CB-A153-51E2D6B25E5D}" destId="{0E01C1B3-9155-4CDE-ADC3-F4D85702E7C8}" srcOrd="1" destOrd="0" presId="urn:microsoft.com/office/officeart/2005/8/layout/orgChart1"/>
    <dgm:cxn modelId="{6FC87C3B-0BE8-4B7E-8ED9-6E8DB1621CA4}" type="presParOf" srcId="{23DF167D-8C22-4368-BBC8-27CBEBAF57D2}" destId="{31AA9D1C-0104-4C92-8A23-4806710338FF}" srcOrd="1" destOrd="0" presId="urn:microsoft.com/office/officeart/2005/8/layout/orgChart1"/>
    <dgm:cxn modelId="{E0EE47C7-5E70-4C00-969C-3B3164F94614}" type="presParOf" srcId="{23DF167D-8C22-4368-BBC8-27CBEBAF57D2}" destId="{A48FFD67-3F21-47B1-96E7-B7CE58286C07}" srcOrd="2" destOrd="0" presId="urn:microsoft.com/office/officeart/2005/8/layout/orgChart1"/>
    <dgm:cxn modelId="{F7541B24-FEF1-4A4E-821C-F03443CDA3FD}" type="presParOf" srcId="{26DA6F8A-49E5-4499-A38C-37D5BB6CA33C}" destId="{73C8E5AE-6D4C-4395-B63B-0C86777C5EC2}"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FA59093-1728-4F04-8331-A475EDC49E0B}" type="doc">
      <dgm:prSet loTypeId="urn:microsoft.com/office/officeart/2005/8/layout/orgChart1" loCatId="hierarchy" qsTypeId="urn:microsoft.com/office/officeart/2005/8/quickstyle/simple1" qsCatId="simple" csTypeId="urn:microsoft.com/office/officeart/2005/8/colors/colorful2" csCatId="colorful" phldr="1"/>
      <dgm:spPr/>
      <dgm:t>
        <a:bodyPr/>
        <a:lstStyle/>
        <a:p>
          <a:endParaRPr lang="en-US"/>
        </a:p>
      </dgm:t>
    </dgm:pt>
    <dgm:pt modelId="{9DBC4436-B153-4F63-A5C0-B7016E8BB3EC}">
      <dgm:prSet phldrT="[Text]"/>
      <dgm:spPr/>
      <dgm:t>
        <a:bodyPr/>
        <a:lstStyle/>
        <a:p>
          <a:pPr algn="ctr"/>
          <a:r>
            <a:rPr lang="ar-EG" b="1" dirty="0">
              <a:latin typeface="Arabic Typesetting" panose="03020402040406030203" pitchFamily="66" charset="-78"/>
              <a:cs typeface="Arabic Typesetting" panose="03020402040406030203" pitchFamily="66" charset="-78"/>
            </a:rPr>
            <a:t>المبني</a:t>
          </a:r>
          <a:endParaRPr lang="en-US" b="1" dirty="0">
            <a:latin typeface="Arabic Typesetting" panose="03020402040406030203" pitchFamily="66" charset="-78"/>
            <a:cs typeface="Arabic Typesetting" panose="03020402040406030203" pitchFamily="66" charset="-78"/>
          </a:endParaRPr>
        </a:p>
      </dgm:t>
    </dgm:pt>
    <dgm:pt modelId="{4DADC315-9E9F-4968-9D06-AFD6B0DAAAFF}" type="parTrans" cxnId="{7CAFB575-DCE5-40BC-81BC-FFCAB09920BB}">
      <dgm:prSet/>
      <dgm:spPr/>
      <dgm:t>
        <a:bodyPr/>
        <a:lstStyle/>
        <a:p>
          <a:endParaRPr lang="en-US"/>
        </a:p>
      </dgm:t>
    </dgm:pt>
    <dgm:pt modelId="{BD45800D-8C2B-4893-8CFE-D51EEB6FDA9C}" type="sibTrans" cxnId="{7CAFB575-DCE5-40BC-81BC-FFCAB09920BB}">
      <dgm:prSet/>
      <dgm:spPr/>
      <dgm:t>
        <a:bodyPr/>
        <a:lstStyle/>
        <a:p>
          <a:endParaRPr lang="en-US"/>
        </a:p>
      </dgm:t>
    </dgm:pt>
    <dgm:pt modelId="{85E26A44-354A-48F3-A994-802B1F42FABB}">
      <dgm:prSet phldrT="[Text]"/>
      <dgm:spPr/>
      <dgm:t>
        <a:bodyPr/>
        <a:lstStyle/>
        <a:p>
          <a:pPr algn="ctr"/>
          <a:r>
            <a:rPr lang="ar-EG" b="1" dirty="0">
              <a:latin typeface="Arabic Typesetting" panose="03020402040406030203" pitchFamily="66" charset="-78"/>
              <a:cs typeface="Arabic Typesetting" panose="03020402040406030203" pitchFamily="66" charset="-78"/>
            </a:rPr>
            <a:t>أفعال الأمر</a:t>
          </a:r>
          <a:endParaRPr lang="en-US" b="1" dirty="0">
            <a:latin typeface="Arabic Typesetting" panose="03020402040406030203" pitchFamily="66" charset="-78"/>
            <a:cs typeface="Arabic Typesetting" panose="03020402040406030203" pitchFamily="66" charset="-78"/>
          </a:endParaRPr>
        </a:p>
      </dgm:t>
    </dgm:pt>
    <dgm:pt modelId="{F98961A4-C00C-476F-B510-442F36DA9A30}" type="parTrans" cxnId="{EFF82781-DCC1-490F-AED2-78DEEC5FF9EC}">
      <dgm:prSet/>
      <dgm:spPr/>
      <dgm:t>
        <a:bodyPr/>
        <a:lstStyle/>
        <a:p>
          <a:pPr algn="ctr"/>
          <a:endParaRPr lang="en-US" b="1">
            <a:latin typeface="Arabic Typesetting" panose="03020402040406030203" pitchFamily="66" charset="-78"/>
            <a:cs typeface="Arabic Typesetting" panose="03020402040406030203" pitchFamily="66" charset="-78"/>
          </a:endParaRPr>
        </a:p>
      </dgm:t>
    </dgm:pt>
    <dgm:pt modelId="{E028463B-E76D-4511-A237-B35BE28ED750}" type="sibTrans" cxnId="{EFF82781-DCC1-490F-AED2-78DEEC5FF9EC}">
      <dgm:prSet/>
      <dgm:spPr/>
      <dgm:t>
        <a:bodyPr/>
        <a:lstStyle/>
        <a:p>
          <a:endParaRPr lang="en-US"/>
        </a:p>
      </dgm:t>
    </dgm:pt>
    <dgm:pt modelId="{D03BF73F-6CD7-4A4F-ABD8-77DAEBF44780}">
      <dgm:prSet phldrT="[Text]"/>
      <dgm:spPr/>
      <dgm:t>
        <a:bodyPr/>
        <a:lstStyle/>
        <a:p>
          <a:pPr algn="ctr"/>
          <a:r>
            <a:rPr lang="ar-EG" b="1" dirty="0">
              <a:latin typeface="Arabic Typesetting" panose="03020402040406030203" pitchFamily="66" charset="-78"/>
              <a:cs typeface="Arabic Typesetting" panose="03020402040406030203" pitchFamily="66" charset="-78"/>
            </a:rPr>
            <a:t>الحروف</a:t>
          </a:r>
          <a:endParaRPr lang="en-US" b="1" dirty="0">
            <a:latin typeface="Arabic Typesetting" panose="03020402040406030203" pitchFamily="66" charset="-78"/>
            <a:cs typeface="Arabic Typesetting" panose="03020402040406030203" pitchFamily="66" charset="-78"/>
          </a:endParaRPr>
        </a:p>
      </dgm:t>
    </dgm:pt>
    <dgm:pt modelId="{FF6283EF-D7DF-4A85-8406-66766FF78D63}" type="parTrans" cxnId="{1B6C253D-F334-4826-B3BA-F6934ED417B3}">
      <dgm:prSet/>
      <dgm:spPr/>
      <dgm:t>
        <a:bodyPr/>
        <a:lstStyle/>
        <a:p>
          <a:pPr algn="ctr"/>
          <a:endParaRPr lang="en-US" b="1">
            <a:latin typeface="Arabic Typesetting" panose="03020402040406030203" pitchFamily="66" charset="-78"/>
            <a:cs typeface="Arabic Typesetting" panose="03020402040406030203" pitchFamily="66" charset="-78"/>
          </a:endParaRPr>
        </a:p>
      </dgm:t>
    </dgm:pt>
    <dgm:pt modelId="{AA44BFFC-C15A-4F42-AD13-FC3FF0B21649}" type="sibTrans" cxnId="{1B6C253D-F334-4826-B3BA-F6934ED417B3}">
      <dgm:prSet/>
      <dgm:spPr/>
      <dgm:t>
        <a:bodyPr/>
        <a:lstStyle/>
        <a:p>
          <a:endParaRPr lang="en-US"/>
        </a:p>
      </dgm:t>
    </dgm:pt>
    <dgm:pt modelId="{FC9294A5-AD2F-40FE-8687-85B54A3B6EB7}">
      <dgm:prSet/>
      <dgm:spPr/>
      <dgm:t>
        <a:bodyPr/>
        <a:lstStyle/>
        <a:p>
          <a:r>
            <a:rPr lang="ar-EG" b="1" dirty="0">
              <a:latin typeface="Arabic Typesetting" panose="03020402040406030203" pitchFamily="66" charset="-78"/>
              <a:cs typeface="Arabic Typesetting" panose="03020402040406030203" pitchFamily="66" charset="-78"/>
            </a:rPr>
            <a:t>الأفعال الماضية</a:t>
          </a:r>
          <a:endParaRPr lang="en-US" dirty="0"/>
        </a:p>
      </dgm:t>
    </dgm:pt>
    <dgm:pt modelId="{891FB563-127C-40EB-800A-689C2D718E74}" type="parTrans" cxnId="{3CA95723-E485-4C24-B53B-2C9336E35E2A}">
      <dgm:prSet/>
      <dgm:spPr/>
      <dgm:t>
        <a:bodyPr/>
        <a:lstStyle/>
        <a:p>
          <a:endParaRPr lang="en-US"/>
        </a:p>
      </dgm:t>
    </dgm:pt>
    <dgm:pt modelId="{1C6B6C90-5A2D-4294-8DCC-075E014409C8}" type="sibTrans" cxnId="{3CA95723-E485-4C24-B53B-2C9336E35E2A}">
      <dgm:prSet/>
      <dgm:spPr/>
      <dgm:t>
        <a:bodyPr/>
        <a:lstStyle/>
        <a:p>
          <a:endParaRPr lang="en-US"/>
        </a:p>
      </dgm:t>
    </dgm:pt>
    <dgm:pt modelId="{367490FC-2366-4CC8-86A9-E92CAC948766}" type="pres">
      <dgm:prSet presAssocID="{9FA59093-1728-4F04-8331-A475EDC49E0B}" presName="hierChild1" presStyleCnt="0">
        <dgm:presLayoutVars>
          <dgm:orgChart val="1"/>
          <dgm:chPref val="1"/>
          <dgm:dir/>
          <dgm:animOne val="branch"/>
          <dgm:animLvl val="lvl"/>
          <dgm:resizeHandles/>
        </dgm:presLayoutVars>
      </dgm:prSet>
      <dgm:spPr/>
      <dgm:t>
        <a:bodyPr/>
        <a:lstStyle/>
        <a:p>
          <a:endParaRPr lang="en-US"/>
        </a:p>
      </dgm:t>
    </dgm:pt>
    <dgm:pt modelId="{26DA6F8A-49E5-4499-A38C-37D5BB6CA33C}" type="pres">
      <dgm:prSet presAssocID="{9DBC4436-B153-4F63-A5C0-B7016E8BB3EC}" presName="hierRoot1" presStyleCnt="0">
        <dgm:presLayoutVars>
          <dgm:hierBranch val="init"/>
        </dgm:presLayoutVars>
      </dgm:prSet>
      <dgm:spPr/>
    </dgm:pt>
    <dgm:pt modelId="{26765BFD-802A-4BDE-980B-59D9BA0B0358}" type="pres">
      <dgm:prSet presAssocID="{9DBC4436-B153-4F63-A5C0-B7016E8BB3EC}" presName="rootComposite1" presStyleCnt="0"/>
      <dgm:spPr/>
    </dgm:pt>
    <dgm:pt modelId="{2FE71F63-4BD6-4841-BBCD-B672880B3B71}" type="pres">
      <dgm:prSet presAssocID="{9DBC4436-B153-4F63-A5C0-B7016E8BB3EC}" presName="rootText1" presStyleLbl="node0" presStyleIdx="0" presStyleCnt="1">
        <dgm:presLayoutVars>
          <dgm:chPref val="3"/>
        </dgm:presLayoutVars>
      </dgm:prSet>
      <dgm:spPr/>
      <dgm:t>
        <a:bodyPr/>
        <a:lstStyle/>
        <a:p>
          <a:endParaRPr lang="en-US"/>
        </a:p>
      </dgm:t>
    </dgm:pt>
    <dgm:pt modelId="{1AAB0E7D-C0F4-476B-8C5C-E48E0491B3E2}" type="pres">
      <dgm:prSet presAssocID="{9DBC4436-B153-4F63-A5C0-B7016E8BB3EC}" presName="rootConnector1" presStyleLbl="node1" presStyleIdx="0" presStyleCnt="0"/>
      <dgm:spPr/>
      <dgm:t>
        <a:bodyPr/>
        <a:lstStyle/>
        <a:p>
          <a:endParaRPr lang="en-US"/>
        </a:p>
      </dgm:t>
    </dgm:pt>
    <dgm:pt modelId="{106013DB-4949-4A57-B05C-059A3735F142}" type="pres">
      <dgm:prSet presAssocID="{9DBC4436-B153-4F63-A5C0-B7016E8BB3EC}" presName="hierChild2" presStyleCnt="0"/>
      <dgm:spPr/>
    </dgm:pt>
    <dgm:pt modelId="{55CA8C48-A711-4E69-BFB2-280E3C540A9E}" type="pres">
      <dgm:prSet presAssocID="{F98961A4-C00C-476F-B510-442F36DA9A30}" presName="Name37" presStyleLbl="parChTrans1D2" presStyleIdx="0" presStyleCnt="3"/>
      <dgm:spPr/>
      <dgm:t>
        <a:bodyPr/>
        <a:lstStyle/>
        <a:p>
          <a:endParaRPr lang="en-US"/>
        </a:p>
      </dgm:t>
    </dgm:pt>
    <dgm:pt modelId="{9B5DB79C-E670-4D84-86C4-E78A9D7170E8}" type="pres">
      <dgm:prSet presAssocID="{85E26A44-354A-48F3-A994-802B1F42FABB}" presName="hierRoot2" presStyleCnt="0">
        <dgm:presLayoutVars>
          <dgm:hierBranch val="init"/>
        </dgm:presLayoutVars>
      </dgm:prSet>
      <dgm:spPr/>
    </dgm:pt>
    <dgm:pt modelId="{F24A8F97-72D7-46F5-9909-A2A218D3FCDF}" type="pres">
      <dgm:prSet presAssocID="{85E26A44-354A-48F3-A994-802B1F42FABB}" presName="rootComposite" presStyleCnt="0"/>
      <dgm:spPr/>
    </dgm:pt>
    <dgm:pt modelId="{870104D2-1C10-4435-A151-5943C76854AA}" type="pres">
      <dgm:prSet presAssocID="{85E26A44-354A-48F3-A994-802B1F42FABB}" presName="rootText" presStyleLbl="node2" presStyleIdx="0" presStyleCnt="3">
        <dgm:presLayoutVars>
          <dgm:chPref val="3"/>
        </dgm:presLayoutVars>
      </dgm:prSet>
      <dgm:spPr/>
      <dgm:t>
        <a:bodyPr/>
        <a:lstStyle/>
        <a:p>
          <a:endParaRPr lang="en-US"/>
        </a:p>
      </dgm:t>
    </dgm:pt>
    <dgm:pt modelId="{08D2207E-064E-4B07-BD16-E4A32F85784E}" type="pres">
      <dgm:prSet presAssocID="{85E26A44-354A-48F3-A994-802B1F42FABB}" presName="rootConnector" presStyleLbl="node2" presStyleIdx="0" presStyleCnt="3"/>
      <dgm:spPr/>
      <dgm:t>
        <a:bodyPr/>
        <a:lstStyle/>
        <a:p>
          <a:endParaRPr lang="en-US"/>
        </a:p>
      </dgm:t>
    </dgm:pt>
    <dgm:pt modelId="{74D49F20-922C-45A9-A274-F6DA9F93411C}" type="pres">
      <dgm:prSet presAssocID="{85E26A44-354A-48F3-A994-802B1F42FABB}" presName="hierChild4" presStyleCnt="0"/>
      <dgm:spPr/>
    </dgm:pt>
    <dgm:pt modelId="{ADE965BA-0C40-4F3A-AEC4-805C375853CD}" type="pres">
      <dgm:prSet presAssocID="{85E26A44-354A-48F3-A994-802B1F42FABB}" presName="hierChild5" presStyleCnt="0"/>
      <dgm:spPr/>
    </dgm:pt>
    <dgm:pt modelId="{872A8753-B616-4358-985D-E8CB616E3925}" type="pres">
      <dgm:prSet presAssocID="{891FB563-127C-40EB-800A-689C2D718E74}" presName="Name37" presStyleLbl="parChTrans1D2" presStyleIdx="1" presStyleCnt="3"/>
      <dgm:spPr/>
      <dgm:t>
        <a:bodyPr/>
        <a:lstStyle/>
        <a:p>
          <a:endParaRPr lang="en-US"/>
        </a:p>
      </dgm:t>
    </dgm:pt>
    <dgm:pt modelId="{714D3912-A79F-4682-87AB-F44F7CF1F567}" type="pres">
      <dgm:prSet presAssocID="{FC9294A5-AD2F-40FE-8687-85B54A3B6EB7}" presName="hierRoot2" presStyleCnt="0">
        <dgm:presLayoutVars>
          <dgm:hierBranch val="init"/>
        </dgm:presLayoutVars>
      </dgm:prSet>
      <dgm:spPr/>
    </dgm:pt>
    <dgm:pt modelId="{01870F1E-CA9D-4432-B4D2-184F089FF743}" type="pres">
      <dgm:prSet presAssocID="{FC9294A5-AD2F-40FE-8687-85B54A3B6EB7}" presName="rootComposite" presStyleCnt="0"/>
      <dgm:spPr/>
    </dgm:pt>
    <dgm:pt modelId="{234B03C2-B48E-4786-A488-7E76CC199D9D}" type="pres">
      <dgm:prSet presAssocID="{FC9294A5-AD2F-40FE-8687-85B54A3B6EB7}" presName="rootText" presStyleLbl="node2" presStyleIdx="1" presStyleCnt="3">
        <dgm:presLayoutVars>
          <dgm:chPref val="3"/>
        </dgm:presLayoutVars>
      </dgm:prSet>
      <dgm:spPr/>
      <dgm:t>
        <a:bodyPr/>
        <a:lstStyle/>
        <a:p>
          <a:endParaRPr lang="en-US"/>
        </a:p>
      </dgm:t>
    </dgm:pt>
    <dgm:pt modelId="{7D20C3C6-478E-4382-9FD9-7913671B8B95}" type="pres">
      <dgm:prSet presAssocID="{FC9294A5-AD2F-40FE-8687-85B54A3B6EB7}" presName="rootConnector" presStyleLbl="node2" presStyleIdx="1" presStyleCnt="3"/>
      <dgm:spPr/>
      <dgm:t>
        <a:bodyPr/>
        <a:lstStyle/>
        <a:p>
          <a:endParaRPr lang="en-US"/>
        </a:p>
      </dgm:t>
    </dgm:pt>
    <dgm:pt modelId="{F6F73ED0-753A-4021-B45D-3861E57ECD89}" type="pres">
      <dgm:prSet presAssocID="{FC9294A5-AD2F-40FE-8687-85B54A3B6EB7}" presName="hierChild4" presStyleCnt="0"/>
      <dgm:spPr/>
    </dgm:pt>
    <dgm:pt modelId="{54FF45B0-363B-4B4D-87B9-565584554C56}" type="pres">
      <dgm:prSet presAssocID="{FC9294A5-AD2F-40FE-8687-85B54A3B6EB7}" presName="hierChild5" presStyleCnt="0"/>
      <dgm:spPr/>
    </dgm:pt>
    <dgm:pt modelId="{075EFCA5-0EBD-478A-BEFB-76F8B0CBA9CC}" type="pres">
      <dgm:prSet presAssocID="{FF6283EF-D7DF-4A85-8406-66766FF78D63}" presName="Name37" presStyleLbl="parChTrans1D2" presStyleIdx="2" presStyleCnt="3"/>
      <dgm:spPr/>
      <dgm:t>
        <a:bodyPr/>
        <a:lstStyle/>
        <a:p>
          <a:endParaRPr lang="en-US"/>
        </a:p>
      </dgm:t>
    </dgm:pt>
    <dgm:pt modelId="{23DF167D-8C22-4368-BBC8-27CBEBAF57D2}" type="pres">
      <dgm:prSet presAssocID="{D03BF73F-6CD7-4A4F-ABD8-77DAEBF44780}" presName="hierRoot2" presStyleCnt="0">
        <dgm:presLayoutVars>
          <dgm:hierBranch val="init"/>
        </dgm:presLayoutVars>
      </dgm:prSet>
      <dgm:spPr/>
    </dgm:pt>
    <dgm:pt modelId="{FB085FAC-EE25-41CB-A153-51E2D6B25E5D}" type="pres">
      <dgm:prSet presAssocID="{D03BF73F-6CD7-4A4F-ABD8-77DAEBF44780}" presName="rootComposite" presStyleCnt="0"/>
      <dgm:spPr/>
    </dgm:pt>
    <dgm:pt modelId="{411F34FD-7351-4358-9C26-0939C2A761C1}" type="pres">
      <dgm:prSet presAssocID="{D03BF73F-6CD7-4A4F-ABD8-77DAEBF44780}" presName="rootText" presStyleLbl="node2" presStyleIdx="2" presStyleCnt="3">
        <dgm:presLayoutVars>
          <dgm:chPref val="3"/>
        </dgm:presLayoutVars>
      </dgm:prSet>
      <dgm:spPr/>
      <dgm:t>
        <a:bodyPr/>
        <a:lstStyle/>
        <a:p>
          <a:endParaRPr lang="en-US"/>
        </a:p>
      </dgm:t>
    </dgm:pt>
    <dgm:pt modelId="{0E01C1B3-9155-4CDE-ADC3-F4D85702E7C8}" type="pres">
      <dgm:prSet presAssocID="{D03BF73F-6CD7-4A4F-ABD8-77DAEBF44780}" presName="rootConnector" presStyleLbl="node2" presStyleIdx="2" presStyleCnt="3"/>
      <dgm:spPr/>
      <dgm:t>
        <a:bodyPr/>
        <a:lstStyle/>
        <a:p>
          <a:endParaRPr lang="en-US"/>
        </a:p>
      </dgm:t>
    </dgm:pt>
    <dgm:pt modelId="{31AA9D1C-0104-4C92-8A23-4806710338FF}" type="pres">
      <dgm:prSet presAssocID="{D03BF73F-6CD7-4A4F-ABD8-77DAEBF44780}" presName="hierChild4" presStyleCnt="0"/>
      <dgm:spPr/>
    </dgm:pt>
    <dgm:pt modelId="{A48FFD67-3F21-47B1-96E7-B7CE58286C07}" type="pres">
      <dgm:prSet presAssocID="{D03BF73F-6CD7-4A4F-ABD8-77DAEBF44780}" presName="hierChild5" presStyleCnt="0"/>
      <dgm:spPr/>
    </dgm:pt>
    <dgm:pt modelId="{73C8E5AE-6D4C-4395-B63B-0C86777C5EC2}" type="pres">
      <dgm:prSet presAssocID="{9DBC4436-B153-4F63-A5C0-B7016E8BB3EC}" presName="hierChild3" presStyleCnt="0"/>
      <dgm:spPr/>
    </dgm:pt>
  </dgm:ptLst>
  <dgm:cxnLst>
    <dgm:cxn modelId="{C14BBB2A-7317-4A14-8669-3362AB9D9748}" type="presOf" srcId="{D03BF73F-6CD7-4A4F-ABD8-77DAEBF44780}" destId="{411F34FD-7351-4358-9C26-0939C2A761C1}" srcOrd="0" destOrd="0" presId="urn:microsoft.com/office/officeart/2005/8/layout/orgChart1"/>
    <dgm:cxn modelId="{A79A3C9A-B8C2-4A72-8BB4-49965D7EECEF}" type="presOf" srcId="{9FA59093-1728-4F04-8331-A475EDC49E0B}" destId="{367490FC-2366-4CC8-86A9-E92CAC948766}" srcOrd="0" destOrd="0" presId="urn:microsoft.com/office/officeart/2005/8/layout/orgChart1"/>
    <dgm:cxn modelId="{CAD405C1-9F4E-4D16-88E4-5A8E027FFA95}" type="presOf" srcId="{9DBC4436-B153-4F63-A5C0-B7016E8BB3EC}" destId="{1AAB0E7D-C0F4-476B-8C5C-E48E0491B3E2}" srcOrd="1" destOrd="0" presId="urn:microsoft.com/office/officeart/2005/8/layout/orgChart1"/>
    <dgm:cxn modelId="{A9461847-002F-452E-B2F5-4120EC58CB65}" type="presOf" srcId="{85E26A44-354A-48F3-A994-802B1F42FABB}" destId="{08D2207E-064E-4B07-BD16-E4A32F85784E}" srcOrd="1" destOrd="0" presId="urn:microsoft.com/office/officeart/2005/8/layout/orgChart1"/>
    <dgm:cxn modelId="{F4B87DDC-AE0D-4665-B702-4B9582FD94F4}" type="presOf" srcId="{D03BF73F-6CD7-4A4F-ABD8-77DAEBF44780}" destId="{0E01C1B3-9155-4CDE-ADC3-F4D85702E7C8}" srcOrd="1" destOrd="0" presId="urn:microsoft.com/office/officeart/2005/8/layout/orgChart1"/>
    <dgm:cxn modelId="{7CAFB575-DCE5-40BC-81BC-FFCAB09920BB}" srcId="{9FA59093-1728-4F04-8331-A475EDC49E0B}" destId="{9DBC4436-B153-4F63-A5C0-B7016E8BB3EC}" srcOrd="0" destOrd="0" parTransId="{4DADC315-9E9F-4968-9D06-AFD6B0DAAAFF}" sibTransId="{BD45800D-8C2B-4893-8CFE-D51EEB6FDA9C}"/>
    <dgm:cxn modelId="{C1D5335D-64B6-4C40-88F5-7D28B27E7930}" type="presOf" srcId="{FC9294A5-AD2F-40FE-8687-85B54A3B6EB7}" destId="{7D20C3C6-478E-4382-9FD9-7913671B8B95}" srcOrd="1" destOrd="0" presId="urn:microsoft.com/office/officeart/2005/8/layout/orgChart1"/>
    <dgm:cxn modelId="{3CA95723-E485-4C24-B53B-2C9336E35E2A}" srcId="{9DBC4436-B153-4F63-A5C0-B7016E8BB3EC}" destId="{FC9294A5-AD2F-40FE-8687-85B54A3B6EB7}" srcOrd="1" destOrd="0" parTransId="{891FB563-127C-40EB-800A-689C2D718E74}" sibTransId="{1C6B6C90-5A2D-4294-8DCC-075E014409C8}"/>
    <dgm:cxn modelId="{8EFFFEFD-A1D3-480E-9C5D-97A2505A7C61}" type="presOf" srcId="{F98961A4-C00C-476F-B510-442F36DA9A30}" destId="{55CA8C48-A711-4E69-BFB2-280E3C540A9E}" srcOrd="0" destOrd="0" presId="urn:microsoft.com/office/officeart/2005/8/layout/orgChart1"/>
    <dgm:cxn modelId="{2947A61F-ECB4-44C7-AD41-6B2BF3CFECB6}" type="presOf" srcId="{9DBC4436-B153-4F63-A5C0-B7016E8BB3EC}" destId="{2FE71F63-4BD6-4841-BBCD-B672880B3B71}" srcOrd="0" destOrd="0" presId="urn:microsoft.com/office/officeart/2005/8/layout/orgChart1"/>
    <dgm:cxn modelId="{EFF82781-DCC1-490F-AED2-78DEEC5FF9EC}" srcId="{9DBC4436-B153-4F63-A5C0-B7016E8BB3EC}" destId="{85E26A44-354A-48F3-A994-802B1F42FABB}" srcOrd="0" destOrd="0" parTransId="{F98961A4-C00C-476F-B510-442F36DA9A30}" sibTransId="{E028463B-E76D-4511-A237-B35BE28ED750}"/>
    <dgm:cxn modelId="{773FF7C0-7EF0-4291-B67C-6261B06B76F3}" type="presOf" srcId="{891FB563-127C-40EB-800A-689C2D718E74}" destId="{872A8753-B616-4358-985D-E8CB616E3925}" srcOrd="0" destOrd="0" presId="urn:microsoft.com/office/officeart/2005/8/layout/orgChart1"/>
    <dgm:cxn modelId="{D027C20D-1B25-44C5-9B99-315F26955009}" type="presOf" srcId="{FF6283EF-D7DF-4A85-8406-66766FF78D63}" destId="{075EFCA5-0EBD-478A-BEFB-76F8B0CBA9CC}" srcOrd="0" destOrd="0" presId="urn:microsoft.com/office/officeart/2005/8/layout/orgChart1"/>
    <dgm:cxn modelId="{1B6C253D-F334-4826-B3BA-F6934ED417B3}" srcId="{9DBC4436-B153-4F63-A5C0-B7016E8BB3EC}" destId="{D03BF73F-6CD7-4A4F-ABD8-77DAEBF44780}" srcOrd="2" destOrd="0" parTransId="{FF6283EF-D7DF-4A85-8406-66766FF78D63}" sibTransId="{AA44BFFC-C15A-4F42-AD13-FC3FF0B21649}"/>
    <dgm:cxn modelId="{0E4038D8-3F0E-40CC-B4CD-88C13ABAE455}" type="presOf" srcId="{FC9294A5-AD2F-40FE-8687-85B54A3B6EB7}" destId="{234B03C2-B48E-4786-A488-7E76CC199D9D}" srcOrd="0" destOrd="0" presId="urn:microsoft.com/office/officeart/2005/8/layout/orgChart1"/>
    <dgm:cxn modelId="{AF43245F-F894-40D0-93E1-C2B1F9EC89F9}" type="presOf" srcId="{85E26A44-354A-48F3-A994-802B1F42FABB}" destId="{870104D2-1C10-4435-A151-5943C76854AA}" srcOrd="0" destOrd="0" presId="urn:microsoft.com/office/officeart/2005/8/layout/orgChart1"/>
    <dgm:cxn modelId="{58A71FF5-4D21-4E7E-AB52-EB5856D52359}" type="presParOf" srcId="{367490FC-2366-4CC8-86A9-E92CAC948766}" destId="{26DA6F8A-49E5-4499-A38C-37D5BB6CA33C}" srcOrd="0" destOrd="0" presId="urn:microsoft.com/office/officeart/2005/8/layout/orgChart1"/>
    <dgm:cxn modelId="{35752E54-BA46-4C9C-AF4D-EBA9BB47EFB5}" type="presParOf" srcId="{26DA6F8A-49E5-4499-A38C-37D5BB6CA33C}" destId="{26765BFD-802A-4BDE-980B-59D9BA0B0358}" srcOrd="0" destOrd="0" presId="urn:microsoft.com/office/officeart/2005/8/layout/orgChart1"/>
    <dgm:cxn modelId="{081E2465-2B3E-4437-A41F-C1AFFF995FFD}" type="presParOf" srcId="{26765BFD-802A-4BDE-980B-59D9BA0B0358}" destId="{2FE71F63-4BD6-4841-BBCD-B672880B3B71}" srcOrd="0" destOrd="0" presId="urn:microsoft.com/office/officeart/2005/8/layout/orgChart1"/>
    <dgm:cxn modelId="{B7F611CC-309D-44AF-9EB4-D08FBE360F86}" type="presParOf" srcId="{26765BFD-802A-4BDE-980B-59D9BA0B0358}" destId="{1AAB0E7D-C0F4-476B-8C5C-E48E0491B3E2}" srcOrd="1" destOrd="0" presId="urn:microsoft.com/office/officeart/2005/8/layout/orgChart1"/>
    <dgm:cxn modelId="{C65B849D-A22E-42C8-8D5B-4AFBE0E38711}" type="presParOf" srcId="{26DA6F8A-49E5-4499-A38C-37D5BB6CA33C}" destId="{106013DB-4949-4A57-B05C-059A3735F142}" srcOrd="1" destOrd="0" presId="urn:microsoft.com/office/officeart/2005/8/layout/orgChart1"/>
    <dgm:cxn modelId="{4896BD4E-8CBB-4CFA-9B69-3223BF85B537}" type="presParOf" srcId="{106013DB-4949-4A57-B05C-059A3735F142}" destId="{55CA8C48-A711-4E69-BFB2-280E3C540A9E}" srcOrd="0" destOrd="0" presId="urn:microsoft.com/office/officeart/2005/8/layout/orgChart1"/>
    <dgm:cxn modelId="{99C05DE2-4039-43A0-9BF7-3D5747A674F9}" type="presParOf" srcId="{106013DB-4949-4A57-B05C-059A3735F142}" destId="{9B5DB79C-E670-4D84-86C4-E78A9D7170E8}" srcOrd="1" destOrd="0" presId="urn:microsoft.com/office/officeart/2005/8/layout/orgChart1"/>
    <dgm:cxn modelId="{225D1C40-0B43-46DF-AFEF-02F9778DFDC2}" type="presParOf" srcId="{9B5DB79C-E670-4D84-86C4-E78A9D7170E8}" destId="{F24A8F97-72D7-46F5-9909-A2A218D3FCDF}" srcOrd="0" destOrd="0" presId="urn:microsoft.com/office/officeart/2005/8/layout/orgChart1"/>
    <dgm:cxn modelId="{CFF78DAC-4823-41C8-AB02-E9108AFB344B}" type="presParOf" srcId="{F24A8F97-72D7-46F5-9909-A2A218D3FCDF}" destId="{870104D2-1C10-4435-A151-5943C76854AA}" srcOrd="0" destOrd="0" presId="urn:microsoft.com/office/officeart/2005/8/layout/orgChart1"/>
    <dgm:cxn modelId="{1EC692F5-6884-4628-9AB9-4A060E6CFDD2}" type="presParOf" srcId="{F24A8F97-72D7-46F5-9909-A2A218D3FCDF}" destId="{08D2207E-064E-4B07-BD16-E4A32F85784E}" srcOrd="1" destOrd="0" presId="urn:microsoft.com/office/officeart/2005/8/layout/orgChart1"/>
    <dgm:cxn modelId="{24680A6E-9B36-4758-B0EF-C89D93D62091}" type="presParOf" srcId="{9B5DB79C-E670-4D84-86C4-E78A9D7170E8}" destId="{74D49F20-922C-45A9-A274-F6DA9F93411C}" srcOrd="1" destOrd="0" presId="urn:microsoft.com/office/officeart/2005/8/layout/orgChart1"/>
    <dgm:cxn modelId="{1032E7D7-1A8B-4334-95DC-416BC0C8F12E}" type="presParOf" srcId="{9B5DB79C-E670-4D84-86C4-E78A9D7170E8}" destId="{ADE965BA-0C40-4F3A-AEC4-805C375853CD}" srcOrd="2" destOrd="0" presId="urn:microsoft.com/office/officeart/2005/8/layout/orgChart1"/>
    <dgm:cxn modelId="{1BFF5984-C1F7-4FA0-81D3-693463C3CE34}" type="presParOf" srcId="{106013DB-4949-4A57-B05C-059A3735F142}" destId="{872A8753-B616-4358-985D-E8CB616E3925}" srcOrd="2" destOrd="0" presId="urn:microsoft.com/office/officeart/2005/8/layout/orgChart1"/>
    <dgm:cxn modelId="{A87E0D82-37C6-4341-BA02-47106D2EF82F}" type="presParOf" srcId="{106013DB-4949-4A57-B05C-059A3735F142}" destId="{714D3912-A79F-4682-87AB-F44F7CF1F567}" srcOrd="3" destOrd="0" presId="urn:microsoft.com/office/officeart/2005/8/layout/orgChart1"/>
    <dgm:cxn modelId="{30DD6BAE-E7AA-483B-A38E-BD76F2684A04}" type="presParOf" srcId="{714D3912-A79F-4682-87AB-F44F7CF1F567}" destId="{01870F1E-CA9D-4432-B4D2-184F089FF743}" srcOrd="0" destOrd="0" presId="urn:microsoft.com/office/officeart/2005/8/layout/orgChart1"/>
    <dgm:cxn modelId="{F3F04B12-06ED-456C-8F3C-0FF9F282CD5D}" type="presParOf" srcId="{01870F1E-CA9D-4432-B4D2-184F089FF743}" destId="{234B03C2-B48E-4786-A488-7E76CC199D9D}" srcOrd="0" destOrd="0" presId="urn:microsoft.com/office/officeart/2005/8/layout/orgChart1"/>
    <dgm:cxn modelId="{8BC3BCA3-008D-4139-99D1-F7337D1CB947}" type="presParOf" srcId="{01870F1E-CA9D-4432-B4D2-184F089FF743}" destId="{7D20C3C6-478E-4382-9FD9-7913671B8B95}" srcOrd="1" destOrd="0" presId="urn:microsoft.com/office/officeart/2005/8/layout/orgChart1"/>
    <dgm:cxn modelId="{C2DBEA87-C37A-4B48-BF20-BFC72361792E}" type="presParOf" srcId="{714D3912-A79F-4682-87AB-F44F7CF1F567}" destId="{F6F73ED0-753A-4021-B45D-3861E57ECD89}" srcOrd="1" destOrd="0" presId="urn:microsoft.com/office/officeart/2005/8/layout/orgChart1"/>
    <dgm:cxn modelId="{A41D894B-401E-42E9-9F6D-4404B0FF5318}" type="presParOf" srcId="{714D3912-A79F-4682-87AB-F44F7CF1F567}" destId="{54FF45B0-363B-4B4D-87B9-565584554C56}" srcOrd="2" destOrd="0" presId="urn:microsoft.com/office/officeart/2005/8/layout/orgChart1"/>
    <dgm:cxn modelId="{4E0FE68F-62A6-4A51-855F-2FE9ABE7E692}" type="presParOf" srcId="{106013DB-4949-4A57-B05C-059A3735F142}" destId="{075EFCA5-0EBD-478A-BEFB-76F8B0CBA9CC}" srcOrd="4" destOrd="0" presId="urn:microsoft.com/office/officeart/2005/8/layout/orgChart1"/>
    <dgm:cxn modelId="{004E1A87-3E4E-499C-9675-047F5D9C371A}" type="presParOf" srcId="{106013DB-4949-4A57-B05C-059A3735F142}" destId="{23DF167D-8C22-4368-BBC8-27CBEBAF57D2}" srcOrd="5" destOrd="0" presId="urn:microsoft.com/office/officeart/2005/8/layout/orgChart1"/>
    <dgm:cxn modelId="{BFCBE039-CA53-4061-AF21-A3A1EB176BF0}" type="presParOf" srcId="{23DF167D-8C22-4368-BBC8-27CBEBAF57D2}" destId="{FB085FAC-EE25-41CB-A153-51E2D6B25E5D}" srcOrd="0" destOrd="0" presId="urn:microsoft.com/office/officeart/2005/8/layout/orgChart1"/>
    <dgm:cxn modelId="{389FB9DE-3A9F-41A1-8A0B-345AE7B41F0E}" type="presParOf" srcId="{FB085FAC-EE25-41CB-A153-51E2D6B25E5D}" destId="{411F34FD-7351-4358-9C26-0939C2A761C1}" srcOrd="0" destOrd="0" presId="urn:microsoft.com/office/officeart/2005/8/layout/orgChart1"/>
    <dgm:cxn modelId="{F612E5E6-5467-46B6-804B-D76C83E7EBB2}" type="presParOf" srcId="{FB085FAC-EE25-41CB-A153-51E2D6B25E5D}" destId="{0E01C1B3-9155-4CDE-ADC3-F4D85702E7C8}" srcOrd="1" destOrd="0" presId="urn:microsoft.com/office/officeart/2005/8/layout/orgChart1"/>
    <dgm:cxn modelId="{6FC87C3B-0BE8-4B7E-8ED9-6E8DB1621CA4}" type="presParOf" srcId="{23DF167D-8C22-4368-BBC8-27CBEBAF57D2}" destId="{31AA9D1C-0104-4C92-8A23-4806710338FF}" srcOrd="1" destOrd="0" presId="urn:microsoft.com/office/officeart/2005/8/layout/orgChart1"/>
    <dgm:cxn modelId="{E0EE47C7-5E70-4C00-969C-3B3164F94614}" type="presParOf" srcId="{23DF167D-8C22-4368-BBC8-27CBEBAF57D2}" destId="{A48FFD67-3F21-47B1-96E7-B7CE58286C07}" srcOrd="2" destOrd="0" presId="urn:microsoft.com/office/officeart/2005/8/layout/orgChart1"/>
    <dgm:cxn modelId="{F7541B24-FEF1-4A4E-821C-F03443CDA3FD}" type="presParOf" srcId="{26DA6F8A-49E5-4499-A38C-37D5BB6CA33C}" destId="{73C8E5AE-6D4C-4395-B63B-0C86777C5EC2}" srcOrd="2" destOrd="0" presId="urn:microsoft.com/office/officeart/2005/8/layout/orgChart1"/>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75EFCA5-0EBD-478A-BEFB-76F8B0CBA9CC}">
      <dsp:nvSpPr>
        <dsp:cNvPr id="0" name=""/>
        <dsp:cNvSpPr/>
      </dsp:nvSpPr>
      <dsp:spPr>
        <a:xfrm>
          <a:off x="2369930" y="1661322"/>
          <a:ext cx="1296938" cy="450176"/>
        </a:xfrm>
        <a:custGeom>
          <a:avLst/>
          <a:gdLst/>
          <a:ahLst/>
          <a:cxnLst/>
          <a:rect l="0" t="0" r="0" b="0"/>
          <a:pathLst>
            <a:path>
              <a:moveTo>
                <a:pt x="0" y="0"/>
              </a:moveTo>
              <a:lnTo>
                <a:pt x="0" y="225088"/>
              </a:lnTo>
              <a:lnTo>
                <a:pt x="1296938" y="225088"/>
              </a:lnTo>
              <a:lnTo>
                <a:pt x="1296938" y="45017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5CA8C48-A711-4E69-BFB2-280E3C540A9E}">
      <dsp:nvSpPr>
        <dsp:cNvPr id="0" name=""/>
        <dsp:cNvSpPr/>
      </dsp:nvSpPr>
      <dsp:spPr>
        <a:xfrm>
          <a:off x="1072992" y="1661322"/>
          <a:ext cx="1296938" cy="450176"/>
        </a:xfrm>
        <a:custGeom>
          <a:avLst/>
          <a:gdLst/>
          <a:ahLst/>
          <a:cxnLst/>
          <a:rect l="0" t="0" r="0" b="0"/>
          <a:pathLst>
            <a:path>
              <a:moveTo>
                <a:pt x="1296938" y="0"/>
              </a:moveTo>
              <a:lnTo>
                <a:pt x="1296938" y="225088"/>
              </a:lnTo>
              <a:lnTo>
                <a:pt x="0" y="225088"/>
              </a:lnTo>
              <a:lnTo>
                <a:pt x="0" y="45017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FE71F63-4BD6-4841-BBCD-B672880B3B71}">
      <dsp:nvSpPr>
        <dsp:cNvPr id="0" name=""/>
        <dsp:cNvSpPr/>
      </dsp:nvSpPr>
      <dsp:spPr>
        <a:xfrm>
          <a:off x="1298080" y="589472"/>
          <a:ext cx="2143699" cy="107184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lvl="0" algn="ctr" defTabSz="2889250">
            <a:lnSpc>
              <a:spcPct val="90000"/>
            </a:lnSpc>
            <a:spcBef>
              <a:spcPct val="0"/>
            </a:spcBef>
            <a:spcAft>
              <a:spcPct val="35000"/>
            </a:spcAft>
          </a:pPr>
          <a:r>
            <a:rPr lang="ar-EG" sz="6500" b="1" kern="1200" dirty="0">
              <a:latin typeface="Arabic Typesetting" panose="03020402040406030203" pitchFamily="66" charset="-78"/>
              <a:cs typeface="Arabic Typesetting" panose="03020402040406030203" pitchFamily="66" charset="-78"/>
            </a:rPr>
            <a:t>الكلمات</a:t>
          </a:r>
          <a:endParaRPr lang="en-US" sz="6500" b="1" kern="1200" dirty="0">
            <a:latin typeface="Arabic Typesetting" panose="03020402040406030203" pitchFamily="66" charset="-78"/>
            <a:cs typeface="Arabic Typesetting" panose="03020402040406030203" pitchFamily="66" charset="-78"/>
          </a:endParaRPr>
        </a:p>
      </dsp:txBody>
      <dsp:txXfrm>
        <a:off x="1298080" y="589472"/>
        <a:ext cx="2143699" cy="1071849"/>
      </dsp:txXfrm>
    </dsp:sp>
    <dsp:sp modelId="{870104D2-1C10-4435-A151-5943C76854AA}">
      <dsp:nvSpPr>
        <dsp:cNvPr id="0" name=""/>
        <dsp:cNvSpPr/>
      </dsp:nvSpPr>
      <dsp:spPr>
        <a:xfrm>
          <a:off x="1142" y="2111498"/>
          <a:ext cx="2143699" cy="1071849"/>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lvl="0" algn="ctr" defTabSz="2889250">
            <a:lnSpc>
              <a:spcPct val="90000"/>
            </a:lnSpc>
            <a:spcBef>
              <a:spcPct val="0"/>
            </a:spcBef>
            <a:spcAft>
              <a:spcPct val="35000"/>
            </a:spcAft>
          </a:pPr>
          <a:r>
            <a:rPr lang="ar-EG" sz="6500" b="1" kern="1200" dirty="0">
              <a:latin typeface="Arabic Typesetting" panose="03020402040406030203" pitchFamily="66" charset="-78"/>
              <a:cs typeface="Arabic Typesetting" panose="03020402040406030203" pitchFamily="66" charset="-78"/>
            </a:rPr>
            <a:t>معرب</a:t>
          </a:r>
          <a:endParaRPr lang="en-US" sz="6500" b="1" kern="1200" dirty="0">
            <a:latin typeface="Arabic Typesetting" panose="03020402040406030203" pitchFamily="66" charset="-78"/>
            <a:cs typeface="Arabic Typesetting" panose="03020402040406030203" pitchFamily="66" charset="-78"/>
          </a:endParaRPr>
        </a:p>
      </dsp:txBody>
      <dsp:txXfrm>
        <a:off x="1142" y="2111498"/>
        <a:ext cx="2143699" cy="1071849"/>
      </dsp:txXfrm>
    </dsp:sp>
    <dsp:sp modelId="{411F34FD-7351-4358-9C26-0939C2A761C1}">
      <dsp:nvSpPr>
        <dsp:cNvPr id="0" name=""/>
        <dsp:cNvSpPr/>
      </dsp:nvSpPr>
      <dsp:spPr>
        <a:xfrm>
          <a:off x="2595018" y="2111498"/>
          <a:ext cx="2143699" cy="1071849"/>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lvl="0" algn="ctr" defTabSz="2889250">
            <a:lnSpc>
              <a:spcPct val="90000"/>
            </a:lnSpc>
            <a:spcBef>
              <a:spcPct val="0"/>
            </a:spcBef>
            <a:spcAft>
              <a:spcPct val="35000"/>
            </a:spcAft>
          </a:pPr>
          <a:r>
            <a:rPr lang="ar-EG" sz="6500" b="1" kern="1200" dirty="0">
              <a:latin typeface="Arabic Typesetting" panose="03020402040406030203" pitchFamily="66" charset="-78"/>
              <a:cs typeface="Arabic Typesetting" panose="03020402040406030203" pitchFamily="66" charset="-78"/>
            </a:rPr>
            <a:t>مبني</a:t>
          </a:r>
          <a:endParaRPr lang="en-US" sz="6500" b="1" kern="1200" dirty="0">
            <a:latin typeface="Arabic Typesetting" panose="03020402040406030203" pitchFamily="66" charset="-78"/>
            <a:cs typeface="Arabic Typesetting" panose="03020402040406030203" pitchFamily="66" charset="-78"/>
          </a:endParaRPr>
        </a:p>
      </dsp:txBody>
      <dsp:txXfrm>
        <a:off x="2595018" y="2111498"/>
        <a:ext cx="2143699" cy="107184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75EFCA5-0EBD-478A-BEFB-76F8B0CBA9CC}">
      <dsp:nvSpPr>
        <dsp:cNvPr id="0" name=""/>
        <dsp:cNvSpPr/>
      </dsp:nvSpPr>
      <dsp:spPr>
        <a:xfrm>
          <a:off x="2369930" y="1740907"/>
          <a:ext cx="1676743" cy="291005"/>
        </a:xfrm>
        <a:custGeom>
          <a:avLst/>
          <a:gdLst/>
          <a:ahLst/>
          <a:cxnLst/>
          <a:rect l="0" t="0" r="0" b="0"/>
          <a:pathLst>
            <a:path>
              <a:moveTo>
                <a:pt x="0" y="0"/>
              </a:moveTo>
              <a:lnTo>
                <a:pt x="0" y="145502"/>
              </a:lnTo>
              <a:lnTo>
                <a:pt x="1676743" y="145502"/>
              </a:lnTo>
              <a:lnTo>
                <a:pt x="1676743" y="29100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72A8753-B616-4358-985D-E8CB616E3925}">
      <dsp:nvSpPr>
        <dsp:cNvPr id="0" name=""/>
        <dsp:cNvSpPr/>
      </dsp:nvSpPr>
      <dsp:spPr>
        <a:xfrm>
          <a:off x="2324210" y="1740907"/>
          <a:ext cx="91440" cy="291005"/>
        </a:xfrm>
        <a:custGeom>
          <a:avLst/>
          <a:gdLst/>
          <a:ahLst/>
          <a:cxnLst/>
          <a:rect l="0" t="0" r="0" b="0"/>
          <a:pathLst>
            <a:path>
              <a:moveTo>
                <a:pt x="45720" y="0"/>
              </a:moveTo>
              <a:lnTo>
                <a:pt x="45720" y="29100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5CA8C48-A711-4E69-BFB2-280E3C540A9E}">
      <dsp:nvSpPr>
        <dsp:cNvPr id="0" name=""/>
        <dsp:cNvSpPr/>
      </dsp:nvSpPr>
      <dsp:spPr>
        <a:xfrm>
          <a:off x="693187" y="1740907"/>
          <a:ext cx="1676743" cy="291005"/>
        </a:xfrm>
        <a:custGeom>
          <a:avLst/>
          <a:gdLst/>
          <a:ahLst/>
          <a:cxnLst/>
          <a:rect l="0" t="0" r="0" b="0"/>
          <a:pathLst>
            <a:path>
              <a:moveTo>
                <a:pt x="1676743" y="0"/>
              </a:moveTo>
              <a:lnTo>
                <a:pt x="1676743" y="145502"/>
              </a:lnTo>
              <a:lnTo>
                <a:pt x="0" y="145502"/>
              </a:lnTo>
              <a:lnTo>
                <a:pt x="0" y="29100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FE71F63-4BD6-4841-BBCD-B672880B3B71}">
      <dsp:nvSpPr>
        <dsp:cNvPr id="0" name=""/>
        <dsp:cNvSpPr/>
      </dsp:nvSpPr>
      <dsp:spPr>
        <a:xfrm>
          <a:off x="1677061" y="1048038"/>
          <a:ext cx="1385738" cy="69286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ar-EG" sz="3400" b="1" kern="1200" dirty="0">
              <a:latin typeface="Arabic Typesetting" panose="03020402040406030203" pitchFamily="66" charset="-78"/>
              <a:cs typeface="Arabic Typesetting" panose="03020402040406030203" pitchFamily="66" charset="-78"/>
            </a:rPr>
            <a:t>المبني</a:t>
          </a:r>
          <a:endParaRPr lang="en-US" sz="3400" b="1" kern="1200" dirty="0">
            <a:latin typeface="Arabic Typesetting" panose="03020402040406030203" pitchFamily="66" charset="-78"/>
            <a:cs typeface="Arabic Typesetting" panose="03020402040406030203" pitchFamily="66" charset="-78"/>
          </a:endParaRPr>
        </a:p>
      </dsp:txBody>
      <dsp:txXfrm>
        <a:off x="1677061" y="1048038"/>
        <a:ext cx="1385738" cy="692869"/>
      </dsp:txXfrm>
    </dsp:sp>
    <dsp:sp modelId="{870104D2-1C10-4435-A151-5943C76854AA}">
      <dsp:nvSpPr>
        <dsp:cNvPr id="0" name=""/>
        <dsp:cNvSpPr/>
      </dsp:nvSpPr>
      <dsp:spPr>
        <a:xfrm>
          <a:off x="318" y="2031913"/>
          <a:ext cx="1385738" cy="692869"/>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ar-EG" sz="3400" b="1" kern="1200" dirty="0">
              <a:latin typeface="Arabic Typesetting" panose="03020402040406030203" pitchFamily="66" charset="-78"/>
              <a:cs typeface="Arabic Typesetting" panose="03020402040406030203" pitchFamily="66" charset="-78"/>
            </a:rPr>
            <a:t>أفعال الأمر</a:t>
          </a:r>
          <a:endParaRPr lang="en-US" sz="3400" b="1" kern="1200" dirty="0">
            <a:latin typeface="Arabic Typesetting" panose="03020402040406030203" pitchFamily="66" charset="-78"/>
            <a:cs typeface="Arabic Typesetting" panose="03020402040406030203" pitchFamily="66" charset="-78"/>
          </a:endParaRPr>
        </a:p>
      </dsp:txBody>
      <dsp:txXfrm>
        <a:off x="318" y="2031913"/>
        <a:ext cx="1385738" cy="692869"/>
      </dsp:txXfrm>
    </dsp:sp>
    <dsp:sp modelId="{234B03C2-B48E-4786-A488-7E76CC199D9D}">
      <dsp:nvSpPr>
        <dsp:cNvPr id="0" name=""/>
        <dsp:cNvSpPr/>
      </dsp:nvSpPr>
      <dsp:spPr>
        <a:xfrm>
          <a:off x="1677061" y="2031913"/>
          <a:ext cx="1385738" cy="692869"/>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ar-EG" sz="3400" b="1" kern="1200" dirty="0">
              <a:latin typeface="Arabic Typesetting" panose="03020402040406030203" pitchFamily="66" charset="-78"/>
              <a:cs typeface="Arabic Typesetting" panose="03020402040406030203" pitchFamily="66" charset="-78"/>
            </a:rPr>
            <a:t>الأفعال الماضية</a:t>
          </a:r>
          <a:endParaRPr lang="en-US" sz="3400" kern="1200" dirty="0"/>
        </a:p>
      </dsp:txBody>
      <dsp:txXfrm>
        <a:off x="1677061" y="2031913"/>
        <a:ext cx="1385738" cy="692869"/>
      </dsp:txXfrm>
    </dsp:sp>
    <dsp:sp modelId="{411F34FD-7351-4358-9C26-0939C2A761C1}">
      <dsp:nvSpPr>
        <dsp:cNvPr id="0" name=""/>
        <dsp:cNvSpPr/>
      </dsp:nvSpPr>
      <dsp:spPr>
        <a:xfrm>
          <a:off x="3353804" y="2031913"/>
          <a:ext cx="1385738" cy="692869"/>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ar-EG" sz="3400" b="1" kern="1200" dirty="0">
              <a:latin typeface="Arabic Typesetting" panose="03020402040406030203" pitchFamily="66" charset="-78"/>
              <a:cs typeface="Arabic Typesetting" panose="03020402040406030203" pitchFamily="66" charset="-78"/>
            </a:rPr>
            <a:t>الحروف</a:t>
          </a:r>
          <a:endParaRPr lang="en-US" sz="3400" b="1" kern="1200" dirty="0">
            <a:latin typeface="Arabic Typesetting" panose="03020402040406030203" pitchFamily="66" charset="-78"/>
            <a:cs typeface="Arabic Typesetting" panose="03020402040406030203" pitchFamily="66" charset="-78"/>
          </a:endParaRPr>
        </a:p>
      </dsp:txBody>
      <dsp:txXfrm>
        <a:off x="3353804" y="2031913"/>
        <a:ext cx="1385738" cy="69286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817F8B-DB8A-DC4E-988E-81C7D81C99EA}" type="datetimeFigureOut">
              <a:rPr lang="en-US" smtClean="0"/>
              <a:pPr/>
              <a:t>2/21/2021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C20C3C-6D29-994C-AADA-104CE5129A5D}" type="slidenum">
              <a:rPr lang="en-US" smtClean="0"/>
              <a:pPr/>
              <a:t>‹#›</a:t>
            </a:fld>
            <a:endParaRPr lang="en-US"/>
          </a:p>
        </p:txBody>
      </p:sp>
    </p:spTree>
    <p:extLst>
      <p:ext uri="{BB962C8B-B14F-4D97-AF65-F5344CB8AC3E}">
        <p14:creationId xmlns:p14="http://schemas.microsoft.com/office/powerpoint/2010/main" xmlns="" val="1190558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450F81-ECB8-4B42-BA7E-06CE3946D067}"/>
              </a:ext>
            </a:extLst>
          </p:cNvPr>
          <p:cNvSpPr>
            <a:spLocks noGrp="1"/>
          </p:cNvSpPr>
          <p:nvPr>
            <p:ph type="ctrTitle"/>
          </p:nvPr>
        </p:nvSpPr>
        <p:spPr>
          <a:xfrm>
            <a:off x="1524000" y="2179649"/>
            <a:ext cx="9144000" cy="2387600"/>
          </a:xfrm>
        </p:spPr>
        <p:txBody>
          <a:bodyPr anchor="b"/>
          <a:lstStyle>
            <a:lvl1pPr algn="ctr">
              <a:defRPr sz="60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xmlns="" id="{6ED65E05-0B75-294F-8B10-1A6C0FD51B8D}"/>
              </a:ext>
            </a:extLst>
          </p:cNvPr>
          <p:cNvSpPr>
            <a:spLocks noGrp="1"/>
          </p:cNvSpPr>
          <p:nvPr>
            <p:ph type="subTitle" idx="1"/>
          </p:nvPr>
        </p:nvSpPr>
        <p:spPr>
          <a:xfrm>
            <a:off x="1524000" y="4659324"/>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xmlns="" id="{BF5A6B99-0490-3748-AFEE-F8153E666B33}"/>
              </a:ext>
            </a:extLst>
          </p:cNvPr>
          <p:cNvSpPr>
            <a:spLocks noGrp="1"/>
          </p:cNvSpPr>
          <p:nvPr>
            <p:ph type="dt" sz="half" idx="10"/>
          </p:nvPr>
        </p:nvSpPr>
        <p:spPr/>
        <p:txBody>
          <a:bodyPr/>
          <a:lstStyle/>
          <a:p>
            <a:fld id="{14E4F147-0FC4-C742-801D-18B7262A641E}" type="datetime1">
              <a:rPr lang="en-CA" smtClean="0"/>
              <a:pPr/>
              <a:t>21/02/2021</a:t>
            </a:fld>
            <a:endParaRPr lang="en-US"/>
          </a:p>
        </p:txBody>
      </p:sp>
      <p:sp>
        <p:nvSpPr>
          <p:cNvPr id="6" name="Slide Number Placeholder 5">
            <a:extLst>
              <a:ext uri="{FF2B5EF4-FFF2-40B4-BE49-F238E27FC236}">
                <a16:creationId xmlns:a16="http://schemas.microsoft.com/office/drawing/2014/main" xmlns="" id="{5B6114DC-41CB-A642-9007-2EEE6F3AC5A5}"/>
              </a:ext>
            </a:extLst>
          </p:cNvPr>
          <p:cNvSpPr>
            <a:spLocks noGrp="1"/>
          </p:cNvSpPr>
          <p:nvPr>
            <p:ph type="sldNum" sz="quarter" idx="12"/>
          </p:nvPr>
        </p:nvSpPr>
        <p:spPr/>
        <p:txBody>
          <a:bodyPr/>
          <a:lstStyle/>
          <a:p>
            <a:fld id="{81817943-45D5-5949-BC48-405C5101A313}" type="slidenum">
              <a:rPr lang="en-US" smtClean="0"/>
              <a:pPr/>
              <a:t>‹#›</a:t>
            </a:fld>
            <a:endParaRPr lang="en-US"/>
          </a:p>
        </p:txBody>
      </p:sp>
      <p:sp>
        <p:nvSpPr>
          <p:cNvPr id="7" name="Rectangle 6">
            <a:extLst>
              <a:ext uri="{FF2B5EF4-FFF2-40B4-BE49-F238E27FC236}">
                <a16:creationId xmlns:a16="http://schemas.microsoft.com/office/drawing/2014/main" xmlns="" id="{B9FB2F30-F991-3E46-9F45-9EB242E0563F}"/>
              </a:ext>
            </a:extLst>
          </p:cNvPr>
          <p:cNvSpPr/>
          <p:nvPr userDrawn="1"/>
        </p:nvSpPr>
        <p:spPr>
          <a:xfrm>
            <a:off x="0" y="0"/>
            <a:ext cx="2414588" cy="17430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xmlns="" id="{D87E672B-A631-7141-A87D-735F3811B1A7}"/>
              </a:ext>
            </a:extLst>
          </p:cNvPr>
          <p:cNvPicPr>
            <a:picLocks noChangeAspect="1"/>
          </p:cNvPicPr>
          <p:nvPr userDrawn="1"/>
        </p:nvPicPr>
        <p:blipFill>
          <a:blip r:embed="rId2"/>
          <a:stretch>
            <a:fillRect/>
          </a:stretch>
        </p:blipFill>
        <p:spPr>
          <a:xfrm>
            <a:off x="5183274" y="242888"/>
            <a:ext cx="1825452" cy="1333141"/>
          </a:xfrm>
          <a:prstGeom prst="rect">
            <a:avLst/>
          </a:prstGeom>
        </p:spPr>
      </p:pic>
      <p:sp>
        <p:nvSpPr>
          <p:cNvPr id="9" name="Rectangle 8">
            <a:extLst>
              <a:ext uri="{FF2B5EF4-FFF2-40B4-BE49-F238E27FC236}">
                <a16:creationId xmlns:a16="http://schemas.microsoft.com/office/drawing/2014/main" xmlns="" id="{0E15276A-1DF6-5146-B9E4-A70F82CA52F8}"/>
              </a:ext>
            </a:extLst>
          </p:cNvPr>
          <p:cNvSpPr/>
          <p:nvPr userDrawn="1"/>
        </p:nvSpPr>
        <p:spPr>
          <a:xfrm>
            <a:off x="4857750" y="14177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
        <p:nvSpPr>
          <p:cNvPr id="10" name="TextBox 9">
            <a:extLst>
              <a:ext uri="{FF2B5EF4-FFF2-40B4-BE49-F238E27FC236}">
                <a16:creationId xmlns:a16="http://schemas.microsoft.com/office/drawing/2014/main" xmlns="" id="{4284228C-CBC9-294A-8A19-4479F85C2695}"/>
              </a:ext>
            </a:extLst>
          </p:cNvPr>
          <p:cNvSpPr txBox="1"/>
          <p:nvPr userDrawn="1"/>
        </p:nvSpPr>
        <p:spPr>
          <a:xfrm>
            <a:off x="0" y="1791401"/>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en-US" sz="1800" b="1" dirty="0"/>
              <a:t>LANG 161E </a:t>
            </a:r>
            <a:r>
              <a:rPr lang="ar-SA" sz="1800" b="1" dirty="0"/>
              <a:t> – مادة اللغة العربية – المحاضرة </a:t>
            </a:r>
            <a:r>
              <a:rPr lang="ar-EG" sz="1800" b="1" dirty="0"/>
              <a:t>الثانية</a:t>
            </a:r>
            <a:endParaRPr lang="en-US" sz="1600" dirty="0"/>
          </a:p>
        </p:txBody>
      </p:sp>
    </p:spTree>
    <p:extLst>
      <p:ext uri="{BB962C8B-B14F-4D97-AF65-F5344CB8AC3E}">
        <p14:creationId xmlns:p14="http://schemas.microsoft.com/office/powerpoint/2010/main" xmlns="" val="517369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6AE2AE-6837-2442-A1BC-9114D4647A3B}"/>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xmlns="" id="{7E2CBFDC-9D6B-7F4D-8374-024733E7B508}"/>
              </a:ext>
            </a:extLst>
          </p:cNvPr>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5457D277-D175-DB4B-96DC-9C5967C382FC}"/>
              </a:ext>
            </a:extLst>
          </p:cNvPr>
          <p:cNvSpPr>
            <a:spLocks noGrp="1"/>
          </p:cNvSpPr>
          <p:nvPr>
            <p:ph type="dt" sz="half" idx="10"/>
          </p:nvPr>
        </p:nvSpPr>
        <p:spPr/>
        <p:txBody>
          <a:bodyPr/>
          <a:lstStyle/>
          <a:p>
            <a:fld id="{DB3D8A66-BA4B-B547-93D7-511957FAFDEB}" type="datetime1">
              <a:rPr lang="en-CA" smtClean="0"/>
              <a:pPr/>
              <a:t>21/02/2021</a:t>
            </a:fld>
            <a:endParaRPr lang="en-US"/>
          </a:p>
        </p:txBody>
      </p:sp>
      <p:sp>
        <p:nvSpPr>
          <p:cNvPr id="6" name="Slide Number Placeholder 5">
            <a:extLst>
              <a:ext uri="{FF2B5EF4-FFF2-40B4-BE49-F238E27FC236}">
                <a16:creationId xmlns:a16="http://schemas.microsoft.com/office/drawing/2014/main" xmlns="" id="{C1EA58A0-DFEC-8649-B92F-0D9B40E10960}"/>
              </a:ext>
            </a:extLst>
          </p:cNvPr>
          <p:cNvSpPr>
            <a:spLocks noGrp="1"/>
          </p:cNvSpPr>
          <p:nvPr>
            <p:ph type="sldNum" sz="quarter" idx="12"/>
          </p:nvPr>
        </p:nvSpPr>
        <p:spPr/>
        <p:txBody>
          <a:bodyPr/>
          <a:lstStyle/>
          <a:p>
            <a:fld id="{81817943-45D5-5949-BC48-405C5101A313}" type="slidenum">
              <a:rPr lang="en-US" smtClean="0"/>
              <a:pPr/>
              <a:t>‹#›</a:t>
            </a:fld>
            <a:endParaRPr lang="en-US"/>
          </a:p>
        </p:txBody>
      </p:sp>
    </p:spTree>
    <p:extLst>
      <p:ext uri="{BB962C8B-B14F-4D97-AF65-F5344CB8AC3E}">
        <p14:creationId xmlns:p14="http://schemas.microsoft.com/office/powerpoint/2010/main" xmlns="" val="2506622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C75E7044-F905-3B46-8ED8-674EA1CB1167}"/>
              </a:ext>
            </a:extLst>
          </p:cNvPr>
          <p:cNvSpPr>
            <a:spLocks noGrp="1"/>
          </p:cNvSpPr>
          <p:nvPr>
            <p:ph type="title" orient="vert"/>
          </p:nvPr>
        </p:nvSpPr>
        <p:spPr>
          <a:xfrm>
            <a:off x="8724900" y="365125"/>
            <a:ext cx="2628900" cy="5811838"/>
          </a:xfrm>
        </p:spPr>
        <p:txBody>
          <a:bodyPr vert="eaVert"/>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xmlns="" id="{1C9A897D-22B2-5B49-A749-7B4A2038D337}"/>
              </a:ext>
            </a:extLst>
          </p:cNvPr>
          <p:cNvSpPr>
            <a:spLocks noGrp="1"/>
          </p:cNvSpPr>
          <p:nvPr>
            <p:ph type="body" orient="vert" idx="1"/>
          </p:nvPr>
        </p:nvSpPr>
        <p:spPr>
          <a:xfrm>
            <a:off x="838200" y="365125"/>
            <a:ext cx="7734300" cy="5811838"/>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753B39CC-45C2-9C42-B9FD-1560CFC01A8F}"/>
              </a:ext>
            </a:extLst>
          </p:cNvPr>
          <p:cNvSpPr>
            <a:spLocks noGrp="1"/>
          </p:cNvSpPr>
          <p:nvPr>
            <p:ph type="dt" sz="half" idx="10"/>
          </p:nvPr>
        </p:nvSpPr>
        <p:spPr/>
        <p:txBody>
          <a:bodyPr/>
          <a:lstStyle/>
          <a:p>
            <a:fld id="{06A3E764-3DBC-484A-A93B-3C4E1B8DE87F}" type="datetime1">
              <a:rPr lang="en-CA" smtClean="0"/>
              <a:pPr/>
              <a:t>21/02/2021</a:t>
            </a:fld>
            <a:endParaRPr lang="en-US"/>
          </a:p>
        </p:txBody>
      </p:sp>
      <p:sp>
        <p:nvSpPr>
          <p:cNvPr id="6" name="Slide Number Placeholder 5">
            <a:extLst>
              <a:ext uri="{FF2B5EF4-FFF2-40B4-BE49-F238E27FC236}">
                <a16:creationId xmlns:a16="http://schemas.microsoft.com/office/drawing/2014/main" xmlns="" id="{5779713C-CBAF-1743-AE99-4AEC41559FAB}"/>
              </a:ext>
            </a:extLst>
          </p:cNvPr>
          <p:cNvSpPr>
            <a:spLocks noGrp="1"/>
          </p:cNvSpPr>
          <p:nvPr>
            <p:ph type="sldNum" sz="quarter" idx="12"/>
          </p:nvPr>
        </p:nvSpPr>
        <p:spPr/>
        <p:txBody>
          <a:bodyPr/>
          <a:lstStyle/>
          <a:p>
            <a:fld id="{81817943-45D5-5949-BC48-405C5101A313}" type="slidenum">
              <a:rPr lang="en-US" smtClean="0"/>
              <a:pPr/>
              <a:t>‹#›</a:t>
            </a:fld>
            <a:endParaRPr lang="en-US"/>
          </a:p>
        </p:txBody>
      </p:sp>
    </p:spTree>
    <p:extLst>
      <p:ext uri="{BB962C8B-B14F-4D97-AF65-F5344CB8AC3E}">
        <p14:creationId xmlns:p14="http://schemas.microsoft.com/office/powerpoint/2010/main" xmlns="" val="19782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145FC0-A9B9-4640-B515-4DA13EE3C7DD}"/>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xmlns="" id="{0674FB1E-5B18-314A-A977-86FD63C004E9}"/>
              </a:ext>
            </a:extLst>
          </p:cNvPr>
          <p:cNvSpPr>
            <a:spLocks noGrp="1"/>
          </p:cNvSpPr>
          <p:nvPr>
            <p:ph idx="1"/>
          </p:nvPr>
        </p:nvSpPr>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529E7F04-DD03-814D-9305-C61B59A3F51D}"/>
              </a:ext>
            </a:extLst>
          </p:cNvPr>
          <p:cNvSpPr>
            <a:spLocks noGrp="1"/>
          </p:cNvSpPr>
          <p:nvPr>
            <p:ph type="dt" sz="half" idx="10"/>
          </p:nvPr>
        </p:nvSpPr>
        <p:spPr/>
        <p:txBody>
          <a:bodyPr/>
          <a:lstStyle/>
          <a:p>
            <a:fld id="{B1F58DC7-5299-9241-B58C-B3B677802FE9}" type="datetime1">
              <a:rPr lang="en-CA" smtClean="0"/>
              <a:pPr/>
              <a:t>21/02/2021</a:t>
            </a:fld>
            <a:endParaRPr lang="en-US"/>
          </a:p>
        </p:txBody>
      </p:sp>
      <p:sp>
        <p:nvSpPr>
          <p:cNvPr id="6" name="Slide Number Placeholder 5">
            <a:extLst>
              <a:ext uri="{FF2B5EF4-FFF2-40B4-BE49-F238E27FC236}">
                <a16:creationId xmlns:a16="http://schemas.microsoft.com/office/drawing/2014/main" xmlns="" id="{F79C47B0-93BE-914F-80C1-40B37FB46DAD}"/>
              </a:ext>
            </a:extLst>
          </p:cNvPr>
          <p:cNvSpPr>
            <a:spLocks noGrp="1"/>
          </p:cNvSpPr>
          <p:nvPr>
            <p:ph type="sldNum" sz="quarter" idx="12"/>
          </p:nvPr>
        </p:nvSpPr>
        <p:spPr/>
        <p:txBody>
          <a:bodyPr/>
          <a:lstStyle/>
          <a:p>
            <a:fld id="{81817943-45D5-5949-BC48-405C5101A313}" type="slidenum">
              <a:rPr lang="en-US" smtClean="0"/>
              <a:pPr/>
              <a:t>‹#›</a:t>
            </a:fld>
            <a:endParaRPr lang="en-US"/>
          </a:p>
        </p:txBody>
      </p:sp>
    </p:spTree>
    <p:extLst>
      <p:ext uri="{BB962C8B-B14F-4D97-AF65-F5344CB8AC3E}">
        <p14:creationId xmlns:p14="http://schemas.microsoft.com/office/powerpoint/2010/main" xmlns="" val="91698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7C9B3F-EC7D-3946-B416-0F352B9C364F}"/>
              </a:ext>
            </a:extLst>
          </p:cNvPr>
          <p:cNvSpPr>
            <a:spLocks noGrp="1"/>
          </p:cNvSpPr>
          <p:nvPr>
            <p:ph type="title"/>
          </p:nvPr>
        </p:nvSpPr>
        <p:spPr>
          <a:xfrm>
            <a:off x="831850" y="1709738"/>
            <a:ext cx="10515600" cy="2852737"/>
          </a:xfrm>
        </p:spPr>
        <p:txBody>
          <a:bodyPr anchor="b">
            <a:normAutofit/>
          </a:bodyPr>
          <a:lstStyle>
            <a:lvl1pPr>
              <a:defRPr sz="54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xmlns="" id="{69241F04-B6C2-0D43-A7A6-B55C53D360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xmlns="" id="{0EDAF989-14F6-A241-9FCB-0E11C68FDF63}"/>
              </a:ext>
            </a:extLst>
          </p:cNvPr>
          <p:cNvSpPr>
            <a:spLocks noGrp="1"/>
          </p:cNvSpPr>
          <p:nvPr>
            <p:ph type="dt" sz="half" idx="10"/>
          </p:nvPr>
        </p:nvSpPr>
        <p:spPr/>
        <p:txBody>
          <a:bodyPr/>
          <a:lstStyle/>
          <a:p>
            <a:fld id="{F4E4D1B1-740E-3C49-A311-54C3556A4E34}" type="datetime1">
              <a:rPr lang="en-CA" smtClean="0"/>
              <a:pPr/>
              <a:t>21/02/2021</a:t>
            </a:fld>
            <a:endParaRPr lang="en-US"/>
          </a:p>
        </p:txBody>
      </p:sp>
      <p:sp>
        <p:nvSpPr>
          <p:cNvPr id="6" name="Slide Number Placeholder 5">
            <a:extLst>
              <a:ext uri="{FF2B5EF4-FFF2-40B4-BE49-F238E27FC236}">
                <a16:creationId xmlns:a16="http://schemas.microsoft.com/office/drawing/2014/main" xmlns="" id="{642CAFE2-23A3-164C-870A-6F3B0D01CB64}"/>
              </a:ext>
            </a:extLst>
          </p:cNvPr>
          <p:cNvSpPr>
            <a:spLocks noGrp="1"/>
          </p:cNvSpPr>
          <p:nvPr>
            <p:ph type="sldNum" sz="quarter" idx="12"/>
          </p:nvPr>
        </p:nvSpPr>
        <p:spPr/>
        <p:txBody>
          <a:bodyPr/>
          <a:lstStyle/>
          <a:p>
            <a:fld id="{81817943-45D5-5949-BC48-405C5101A313}" type="slidenum">
              <a:rPr lang="en-US" smtClean="0"/>
              <a:pPr/>
              <a:t>‹#›</a:t>
            </a:fld>
            <a:endParaRPr lang="en-US"/>
          </a:p>
        </p:txBody>
      </p:sp>
    </p:spTree>
    <p:extLst>
      <p:ext uri="{BB962C8B-B14F-4D97-AF65-F5344CB8AC3E}">
        <p14:creationId xmlns:p14="http://schemas.microsoft.com/office/powerpoint/2010/main" xmlns="" val="407936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2880CB-33FB-1641-B6E8-60B84234CD45}"/>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xmlns="" id="{D1CF7B3B-64CD-3E46-B485-4383D0721D4D}"/>
              </a:ext>
            </a:extLst>
          </p:cNvPr>
          <p:cNvSpPr>
            <a:spLocks noGrp="1"/>
          </p:cNvSpPr>
          <p:nvPr>
            <p:ph sz="half" idx="1"/>
          </p:nvPr>
        </p:nvSpPr>
        <p:spPr>
          <a:xfrm>
            <a:off x="838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xmlns="" id="{7E7360BB-1721-1243-A3A8-4E4EA25D43AD}"/>
              </a:ext>
            </a:extLst>
          </p:cNvPr>
          <p:cNvSpPr>
            <a:spLocks noGrp="1"/>
          </p:cNvSpPr>
          <p:nvPr>
            <p:ph sz="half" idx="2"/>
          </p:nvPr>
        </p:nvSpPr>
        <p:spPr>
          <a:xfrm>
            <a:off x="6172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xmlns="" id="{2B4C016F-5F6F-8542-9F0D-9EAEC616F3AF}"/>
              </a:ext>
            </a:extLst>
          </p:cNvPr>
          <p:cNvSpPr>
            <a:spLocks noGrp="1"/>
          </p:cNvSpPr>
          <p:nvPr>
            <p:ph type="dt" sz="half" idx="10"/>
          </p:nvPr>
        </p:nvSpPr>
        <p:spPr/>
        <p:txBody>
          <a:bodyPr/>
          <a:lstStyle/>
          <a:p>
            <a:fld id="{359AB8A7-B79F-3248-A502-6965C0869732}" type="datetime1">
              <a:rPr lang="en-CA" smtClean="0"/>
              <a:pPr/>
              <a:t>21/02/2021</a:t>
            </a:fld>
            <a:endParaRPr lang="en-US"/>
          </a:p>
        </p:txBody>
      </p:sp>
      <p:sp>
        <p:nvSpPr>
          <p:cNvPr id="7" name="Slide Number Placeholder 6">
            <a:extLst>
              <a:ext uri="{FF2B5EF4-FFF2-40B4-BE49-F238E27FC236}">
                <a16:creationId xmlns:a16="http://schemas.microsoft.com/office/drawing/2014/main" xmlns="" id="{19B3060D-9617-164B-B5E8-47A916169A27}"/>
              </a:ext>
            </a:extLst>
          </p:cNvPr>
          <p:cNvSpPr>
            <a:spLocks noGrp="1"/>
          </p:cNvSpPr>
          <p:nvPr>
            <p:ph type="sldNum" sz="quarter" idx="12"/>
          </p:nvPr>
        </p:nvSpPr>
        <p:spPr/>
        <p:txBody>
          <a:bodyPr/>
          <a:lstStyle/>
          <a:p>
            <a:fld id="{81817943-45D5-5949-BC48-405C5101A313}" type="slidenum">
              <a:rPr lang="en-US" smtClean="0"/>
              <a:pPr/>
              <a:t>‹#›</a:t>
            </a:fld>
            <a:endParaRPr lang="en-US"/>
          </a:p>
        </p:txBody>
      </p:sp>
    </p:spTree>
    <p:extLst>
      <p:ext uri="{BB962C8B-B14F-4D97-AF65-F5344CB8AC3E}">
        <p14:creationId xmlns:p14="http://schemas.microsoft.com/office/powerpoint/2010/main" xmlns="" val="139873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2CF653-D96B-8C46-AF61-30129124DA21}"/>
              </a:ext>
            </a:extLst>
          </p:cNvPr>
          <p:cNvSpPr>
            <a:spLocks noGrp="1"/>
          </p:cNvSpPr>
          <p:nvPr>
            <p:ph type="title"/>
          </p:nvPr>
        </p:nvSpPr>
        <p:spPr>
          <a:xfrm>
            <a:off x="839788" y="365125"/>
            <a:ext cx="10515600" cy="1325563"/>
          </a:xfrm>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xmlns="" id="{B1E641E5-82E4-FA49-828A-2AB111A7400B}"/>
              </a:ext>
            </a:extLst>
          </p:cNvPr>
          <p:cNvSpPr>
            <a:spLocks noGrp="1"/>
          </p:cNvSpPr>
          <p:nvPr>
            <p:ph type="body" idx="1"/>
          </p:nvPr>
        </p:nvSpPr>
        <p:spPr>
          <a:xfrm>
            <a:off x="839788" y="1681163"/>
            <a:ext cx="5157787"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xmlns="" id="{74DE58A4-B422-7A4B-8947-BE3D74206522}"/>
              </a:ext>
            </a:extLst>
          </p:cNvPr>
          <p:cNvSpPr>
            <a:spLocks noGrp="1"/>
          </p:cNvSpPr>
          <p:nvPr>
            <p:ph sz="half" idx="2"/>
          </p:nvPr>
        </p:nvSpPr>
        <p:spPr>
          <a:xfrm>
            <a:off x="839788" y="2505075"/>
            <a:ext cx="5157787"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xmlns="" id="{07818CB2-114C-A84B-896B-DE4CFD3DA74A}"/>
              </a:ext>
            </a:extLst>
          </p:cNvPr>
          <p:cNvSpPr>
            <a:spLocks noGrp="1"/>
          </p:cNvSpPr>
          <p:nvPr>
            <p:ph type="body" sz="quarter" idx="3"/>
          </p:nvPr>
        </p:nvSpPr>
        <p:spPr>
          <a:xfrm>
            <a:off x="6172200" y="1681163"/>
            <a:ext cx="5183188"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xmlns="" id="{54160736-D458-244F-B35D-B512E35A459A}"/>
              </a:ext>
            </a:extLst>
          </p:cNvPr>
          <p:cNvSpPr>
            <a:spLocks noGrp="1"/>
          </p:cNvSpPr>
          <p:nvPr>
            <p:ph sz="quarter" idx="4"/>
          </p:nvPr>
        </p:nvSpPr>
        <p:spPr>
          <a:xfrm>
            <a:off x="6172200" y="2505075"/>
            <a:ext cx="5183188"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xmlns="" id="{401D7E34-3479-E347-AEAA-F0C02C613481}"/>
              </a:ext>
            </a:extLst>
          </p:cNvPr>
          <p:cNvSpPr>
            <a:spLocks noGrp="1"/>
          </p:cNvSpPr>
          <p:nvPr>
            <p:ph type="dt" sz="half" idx="10"/>
          </p:nvPr>
        </p:nvSpPr>
        <p:spPr/>
        <p:txBody>
          <a:bodyPr/>
          <a:lstStyle/>
          <a:p>
            <a:fld id="{6DCAF997-D451-CD4A-BFD7-06CAD8CBF9F1}" type="datetime1">
              <a:rPr lang="en-CA" smtClean="0"/>
              <a:pPr/>
              <a:t>21/02/2021</a:t>
            </a:fld>
            <a:endParaRPr lang="en-US"/>
          </a:p>
        </p:txBody>
      </p:sp>
      <p:sp>
        <p:nvSpPr>
          <p:cNvPr id="9" name="Slide Number Placeholder 8">
            <a:extLst>
              <a:ext uri="{FF2B5EF4-FFF2-40B4-BE49-F238E27FC236}">
                <a16:creationId xmlns:a16="http://schemas.microsoft.com/office/drawing/2014/main" xmlns="" id="{A9059348-B6CD-CB46-A549-1D98AA7C5502}"/>
              </a:ext>
            </a:extLst>
          </p:cNvPr>
          <p:cNvSpPr>
            <a:spLocks noGrp="1"/>
          </p:cNvSpPr>
          <p:nvPr>
            <p:ph type="sldNum" sz="quarter" idx="12"/>
          </p:nvPr>
        </p:nvSpPr>
        <p:spPr/>
        <p:txBody>
          <a:bodyPr/>
          <a:lstStyle/>
          <a:p>
            <a:fld id="{81817943-45D5-5949-BC48-405C5101A313}" type="slidenum">
              <a:rPr lang="en-US" smtClean="0"/>
              <a:pPr/>
              <a:t>‹#›</a:t>
            </a:fld>
            <a:endParaRPr lang="en-US"/>
          </a:p>
        </p:txBody>
      </p:sp>
    </p:spTree>
    <p:extLst>
      <p:ext uri="{BB962C8B-B14F-4D97-AF65-F5344CB8AC3E}">
        <p14:creationId xmlns:p14="http://schemas.microsoft.com/office/powerpoint/2010/main" xmlns="" val="3869456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590E9-B859-834C-BC13-D849EAE24913}"/>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Date Placeholder 2">
            <a:extLst>
              <a:ext uri="{FF2B5EF4-FFF2-40B4-BE49-F238E27FC236}">
                <a16:creationId xmlns:a16="http://schemas.microsoft.com/office/drawing/2014/main" xmlns="" id="{7DA819D0-11DE-5F47-9EEC-29D6C0F7AF3E}"/>
              </a:ext>
            </a:extLst>
          </p:cNvPr>
          <p:cNvSpPr>
            <a:spLocks noGrp="1"/>
          </p:cNvSpPr>
          <p:nvPr>
            <p:ph type="dt" sz="half" idx="10"/>
          </p:nvPr>
        </p:nvSpPr>
        <p:spPr/>
        <p:txBody>
          <a:bodyPr/>
          <a:lstStyle/>
          <a:p>
            <a:fld id="{2B184C43-BE7F-6343-9CA1-CC42DB3C2657}" type="datetime1">
              <a:rPr lang="en-CA" smtClean="0"/>
              <a:pPr/>
              <a:t>21/02/2021</a:t>
            </a:fld>
            <a:endParaRPr lang="en-US"/>
          </a:p>
        </p:txBody>
      </p:sp>
      <p:sp>
        <p:nvSpPr>
          <p:cNvPr id="5" name="Slide Number Placeholder 4">
            <a:extLst>
              <a:ext uri="{FF2B5EF4-FFF2-40B4-BE49-F238E27FC236}">
                <a16:creationId xmlns:a16="http://schemas.microsoft.com/office/drawing/2014/main" xmlns="" id="{7C13DA10-DD14-C846-8679-312362A37D7D}"/>
              </a:ext>
            </a:extLst>
          </p:cNvPr>
          <p:cNvSpPr>
            <a:spLocks noGrp="1"/>
          </p:cNvSpPr>
          <p:nvPr>
            <p:ph type="sldNum" sz="quarter" idx="12"/>
          </p:nvPr>
        </p:nvSpPr>
        <p:spPr/>
        <p:txBody>
          <a:bodyPr/>
          <a:lstStyle/>
          <a:p>
            <a:fld id="{81817943-45D5-5949-BC48-405C5101A313}" type="slidenum">
              <a:rPr lang="en-US" smtClean="0"/>
              <a:pPr/>
              <a:t>‹#›</a:t>
            </a:fld>
            <a:endParaRPr lang="en-US"/>
          </a:p>
        </p:txBody>
      </p:sp>
    </p:spTree>
    <p:extLst>
      <p:ext uri="{BB962C8B-B14F-4D97-AF65-F5344CB8AC3E}">
        <p14:creationId xmlns:p14="http://schemas.microsoft.com/office/powerpoint/2010/main" xmlns="" val="3567146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648DDE56-378C-DE42-92CC-12F4AC1C3505}"/>
              </a:ext>
            </a:extLst>
          </p:cNvPr>
          <p:cNvSpPr>
            <a:spLocks noGrp="1"/>
          </p:cNvSpPr>
          <p:nvPr>
            <p:ph type="dt" sz="half" idx="10"/>
          </p:nvPr>
        </p:nvSpPr>
        <p:spPr/>
        <p:txBody>
          <a:bodyPr/>
          <a:lstStyle/>
          <a:p>
            <a:fld id="{D45CBFF9-7807-D640-971F-B9C921639AE7}" type="datetime1">
              <a:rPr lang="en-CA" smtClean="0"/>
              <a:pPr/>
              <a:t>21/02/2021</a:t>
            </a:fld>
            <a:endParaRPr lang="en-US"/>
          </a:p>
        </p:txBody>
      </p:sp>
      <p:sp>
        <p:nvSpPr>
          <p:cNvPr id="4" name="Slide Number Placeholder 3">
            <a:extLst>
              <a:ext uri="{FF2B5EF4-FFF2-40B4-BE49-F238E27FC236}">
                <a16:creationId xmlns:a16="http://schemas.microsoft.com/office/drawing/2014/main" xmlns="" id="{3FC394FC-8EF0-5D44-9B50-EFCE5480B988}"/>
              </a:ext>
            </a:extLst>
          </p:cNvPr>
          <p:cNvSpPr>
            <a:spLocks noGrp="1"/>
          </p:cNvSpPr>
          <p:nvPr>
            <p:ph type="sldNum" sz="quarter" idx="12"/>
          </p:nvPr>
        </p:nvSpPr>
        <p:spPr/>
        <p:txBody>
          <a:bodyPr/>
          <a:lstStyle/>
          <a:p>
            <a:fld id="{81817943-45D5-5949-BC48-405C5101A313}" type="slidenum">
              <a:rPr lang="en-US" smtClean="0"/>
              <a:pPr/>
              <a:t>‹#›</a:t>
            </a:fld>
            <a:endParaRPr lang="en-US"/>
          </a:p>
        </p:txBody>
      </p:sp>
    </p:spTree>
    <p:extLst>
      <p:ext uri="{BB962C8B-B14F-4D97-AF65-F5344CB8AC3E}">
        <p14:creationId xmlns:p14="http://schemas.microsoft.com/office/powerpoint/2010/main" xmlns="" val="3893174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3D2A63-5C6C-AC44-9795-2F13E042BC27}"/>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xmlns="" id="{BD10FBF5-C6E9-6C4B-B057-ACC6A8CDD56C}"/>
              </a:ext>
            </a:extLst>
          </p:cNvPr>
          <p:cNvSpPr>
            <a:spLocks noGrp="1"/>
          </p:cNvSpPr>
          <p:nvPr>
            <p:ph idx="1"/>
          </p:nvPr>
        </p:nvSpPr>
        <p:spPr>
          <a:xfrm>
            <a:off x="5183188" y="987425"/>
            <a:ext cx="6172200" cy="4873625"/>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sz="2400">
                <a:latin typeface="Arial" panose="020B0604020202020204" pitchFamily="34" charset="0"/>
                <a:cs typeface="Arial" panose="020B0604020202020204" pitchFamily="34" charset="0"/>
              </a:defRPr>
            </a:lvl2pPr>
            <a:lvl3pPr>
              <a:lnSpc>
                <a:spcPct val="150000"/>
              </a:lnSpc>
              <a:defRPr sz="2200">
                <a:latin typeface="Arial" panose="020B0604020202020204" pitchFamily="34" charset="0"/>
                <a:cs typeface="Arial" panose="020B0604020202020204" pitchFamily="34" charset="0"/>
              </a:defRPr>
            </a:lvl3pPr>
            <a:lvl4pPr>
              <a:lnSpc>
                <a:spcPct val="150000"/>
              </a:lnSpc>
              <a:defRPr sz="2000">
                <a:latin typeface="Arial" panose="020B0604020202020204" pitchFamily="34" charset="0"/>
                <a:cs typeface="Arial" panose="020B0604020202020204" pitchFamily="34" charset="0"/>
              </a:defRPr>
            </a:lvl4pPr>
            <a:lvl5pPr>
              <a:lnSpc>
                <a:spcPct val="150000"/>
              </a:lnSpc>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xmlns="" id="{FD7C874F-99B6-CD4D-B53D-10FB287F609B}"/>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xmlns="" id="{9DE4ABB4-4D2D-9D49-957C-7580A649AC1A}"/>
              </a:ext>
            </a:extLst>
          </p:cNvPr>
          <p:cNvSpPr>
            <a:spLocks noGrp="1"/>
          </p:cNvSpPr>
          <p:nvPr>
            <p:ph type="dt" sz="half" idx="10"/>
          </p:nvPr>
        </p:nvSpPr>
        <p:spPr/>
        <p:txBody>
          <a:bodyPr/>
          <a:lstStyle/>
          <a:p>
            <a:fld id="{72110FC2-9F2F-CA45-A32C-45BF441A8B04}" type="datetime1">
              <a:rPr lang="en-CA" smtClean="0"/>
              <a:pPr/>
              <a:t>21/02/2021</a:t>
            </a:fld>
            <a:endParaRPr lang="en-US"/>
          </a:p>
        </p:txBody>
      </p:sp>
      <p:sp>
        <p:nvSpPr>
          <p:cNvPr id="7" name="Slide Number Placeholder 6">
            <a:extLst>
              <a:ext uri="{FF2B5EF4-FFF2-40B4-BE49-F238E27FC236}">
                <a16:creationId xmlns:a16="http://schemas.microsoft.com/office/drawing/2014/main" xmlns="" id="{1816012D-9F74-BD40-9998-D5F5EEC877E2}"/>
              </a:ext>
            </a:extLst>
          </p:cNvPr>
          <p:cNvSpPr>
            <a:spLocks noGrp="1"/>
          </p:cNvSpPr>
          <p:nvPr>
            <p:ph type="sldNum" sz="quarter" idx="12"/>
          </p:nvPr>
        </p:nvSpPr>
        <p:spPr/>
        <p:txBody>
          <a:bodyPr/>
          <a:lstStyle/>
          <a:p>
            <a:fld id="{81817943-45D5-5949-BC48-405C5101A313}" type="slidenum">
              <a:rPr lang="en-US" smtClean="0"/>
              <a:pPr/>
              <a:t>‹#›</a:t>
            </a:fld>
            <a:endParaRPr lang="en-US"/>
          </a:p>
        </p:txBody>
      </p:sp>
    </p:spTree>
    <p:extLst>
      <p:ext uri="{BB962C8B-B14F-4D97-AF65-F5344CB8AC3E}">
        <p14:creationId xmlns:p14="http://schemas.microsoft.com/office/powerpoint/2010/main" xmlns="" val="3968179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0DB166-B8BE-2341-A8FF-FCBA8314384D}"/>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Picture Placeholder 2">
            <a:extLst>
              <a:ext uri="{FF2B5EF4-FFF2-40B4-BE49-F238E27FC236}">
                <a16:creationId xmlns:a16="http://schemas.microsoft.com/office/drawing/2014/main" xmlns="" id="{3BC9ED83-8A95-4345-B818-4D0A62DFC4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indent="0" algn="l" defTabSz="914400" rtl="0" eaLnBrk="1" latinLnBrk="0" hangingPunct="1">
              <a:lnSpc>
                <a:spcPct val="90000"/>
              </a:lnSpc>
              <a:spcBef>
                <a:spcPts val="1000"/>
              </a:spcBef>
              <a:buFont typeface="Arial" panose="020B0604020202020204" pitchFamily="34" charset="0"/>
              <a:buNone/>
            </a:pPr>
            <a:endParaRPr lang="en-US" dirty="0"/>
          </a:p>
        </p:txBody>
      </p:sp>
      <p:sp>
        <p:nvSpPr>
          <p:cNvPr id="4" name="Text Placeholder 3">
            <a:extLst>
              <a:ext uri="{FF2B5EF4-FFF2-40B4-BE49-F238E27FC236}">
                <a16:creationId xmlns:a16="http://schemas.microsoft.com/office/drawing/2014/main" xmlns="" id="{58A9E75F-2331-F541-92EE-2F0A8F46EB9E}"/>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xmlns="" id="{A8E2E840-97AD-154A-8D0E-22D4700C725E}"/>
              </a:ext>
            </a:extLst>
          </p:cNvPr>
          <p:cNvSpPr>
            <a:spLocks noGrp="1"/>
          </p:cNvSpPr>
          <p:nvPr>
            <p:ph type="dt" sz="half" idx="10"/>
          </p:nvPr>
        </p:nvSpPr>
        <p:spPr/>
        <p:txBody>
          <a:bodyPr/>
          <a:lstStyle/>
          <a:p>
            <a:fld id="{759E206D-EB4D-964A-A567-0195B566DE41}" type="datetime1">
              <a:rPr lang="en-CA" smtClean="0"/>
              <a:pPr/>
              <a:t>21/02/2021</a:t>
            </a:fld>
            <a:endParaRPr lang="en-US"/>
          </a:p>
        </p:txBody>
      </p:sp>
      <p:sp>
        <p:nvSpPr>
          <p:cNvPr id="7" name="Slide Number Placeholder 6">
            <a:extLst>
              <a:ext uri="{FF2B5EF4-FFF2-40B4-BE49-F238E27FC236}">
                <a16:creationId xmlns:a16="http://schemas.microsoft.com/office/drawing/2014/main" xmlns="" id="{E676EA82-1D92-024E-8482-37F3E1C89E55}"/>
              </a:ext>
            </a:extLst>
          </p:cNvPr>
          <p:cNvSpPr>
            <a:spLocks noGrp="1"/>
          </p:cNvSpPr>
          <p:nvPr>
            <p:ph type="sldNum" sz="quarter" idx="12"/>
          </p:nvPr>
        </p:nvSpPr>
        <p:spPr/>
        <p:txBody>
          <a:bodyPr/>
          <a:lstStyle/>
          <a:p>
            <a:fld id="{81817943-45D5-5949-BC48-405C5101A313}" type="slidenum">
              <a:rPr lang="en-US" smtClean="0"/>
              <a:pPr/>
              <a:t>‹#›</a:t>
            </a:fld>
            <a:endParaRPr lang="en-US"/>
          </a:p>
        </p:txBody>
      </p:sp>
    </p:spTree>
    <p:extLst>
      <p:ext uri="{BB962C8B-B14F-4D97-AF65-F5344CB8AC3E}">
        <p14:creationId xmlns:p14="http://schemas.microsoft.com/office/powerpoint/2010/main" xmlns="" val="193868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xmlns="" id="{856189A4-05F0-E045-AC33-155DCAA6BD15}"/>
              </a:ext>
            </a:extLst>
          </p:cNvPr>
          <p:cNvSpPr txBox="1"/>
          <p:nvPr userDrawn="1"/>
        </p:nvSpPr>
        <p:spPr>
          <a:xfrm>
            <a:off x="1" y="6519446"/>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a:t>أكاديمية آيات للعلوم الإسلامية      </a:t>
            </a:r>
            <a:r>
              <a:rPr lang="en-US" sz="1600" dirty="0"/>
              <a:t>www.ayaatacademy.ca     </a:t>
            </a:r>
          </a:p>
        </p:txBody>
      </p:sp>
      <p:sp>
        <p:nvSpPr>
          <p:cNvPr id="2" name="Title Placeholder 1">
            <a:extLst>
              <a:ext uri="{FF2B5EF4-FFF2-40B4-BE49-F238E27FC236}">
                <a16:creationId xmlns:a16="http://schemas.microsoft.com/office/drawing/2014/main" xmlns="" id="{2CF4E62B-6930-4B47-8E28-4D0EBE8085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xmlns="" id="{97111ACB-CCE0-8A40-B222-57747BE8BA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9478417C-0319-084A-94FE-49E28A305009}"/>
              </a:ext>
            </a:extLst>
          </p:cNvPr>
          <p:cNvSpPr>
            <a:spLocks noGrp="1"/>
          </p:cNvSpPr>
          <p:nvPr>
            <p:ph type="dt" sz="half" idx="2"/>
          </p:nvPr>
        </p:nvSpPr>
        <p:spPr>
          <a:xfrm>
            <a:off x="838200" y="6527806"/>
            <a:ext cx="2743200" cy="365125"/>
          </a:xfrm>
          <a:prstGeom prst="rect">
            <a:avLst/>
          </a:prstGeom>
        </p:spPr>
        <p:txBody>
          <a:bodyPr vert="horz" lIns="91440" tIns="45720" rIns="91440" bIns="45720" rtlCol="0" anchor="ctr"/>
          <a:lstStyle>
            <a:lvl1pPr algn="l">
              <a:defRPr sz="1800" b="1">
                <a:solidFill>
                  <a:schemeClr val="bg1"/>
                </a:solidFill>
                <a:latin typeface="Arial" panose="020B0604020202020204" pitchFamily="34" charset="0"/>
                <a:cs typeface="Arial" panose="020B0604020202020204" pitchFamily="34" charset="0"/>
              </a:defRPr>
            </a:lvl1pPr>
          </a:lstStyle>
          <a:p>
            <a:fld id="{F859429C-CF35-9249-8D66-6AF2AABB73FB}" type="datetime1">
              <a:rPr lang="en-CA" smtClean="0"/>
              <a:pPr/>
              <a:t>21/02/2021</a:t>
            </a:fld>
            <a:endParaRPr lang="en-US" dirty="0"/>
          </a:p>
        </p:txBody>
      </p:sp>
      <p:sp>
        <p:nvSpPr>
          <p:cNvPr id="6" name="Slide Number Placeholder 5">
            <a:extLst>
              <a:ext uri="{FF2B5EF4-FFF2-40B4-BE49-F238E27FC236}">
                <a16:creationId xmlns:a16="http://schemas.microsoft.com/office/drawing/2014/main" xmlns="" id="{C51E4D2D-A1A7-9C49-8DE3-152D5B2A009C}"/>
              </a:ext>
            </a:extLst>
          </p:cNvPr>
          <p:cNvSpPr>
            <a:spLocks noGrp="1"/>
          </p:cNvSpPr>
          <p:nvPr>
            <p:ph type="sldNum" sz="quarter" idx="4"/>
          </p:nvPr>
        </p:nvSpPr>
        <p:spPr>
          <a:xfrm>
            <a:off x="8610600" y="6527806"/>
            <a:ext cx="2743200" cy="365125"/>
          </a:xfrm>
          <a:prstGeom prst="rect">
            <a:avLst/>
          </a:prstGeom>
        </p:spPr>
        <p:txBody>
          <a:bodyPr vert="horz" lIns="91440" tIns="45720" rIns="91440" bIns="45720" rtlCol="0" anchor="ctr"/>
          <a:lstStyle>
            <a:lvl1pPr algn="r">
              <a:defRPr sz="1800" b="1">
                <a:solidFill>
                  <a:schemeClr val="bg1"/>
                </a:solidFill>
                <a:latin typeface="Arial" panose="020B0604020202020204" pitchFamily="34" charset="0"/>
                <a:cs typeface="Arial" panose="020B0604020202020204" pitchFamily="34" charset="0"/>
              </a:defRPr>
            </a:lvl1pPr>
          </a:lstStyle>
          <a:p>
            <a:fld id="{81817943-45D5-5949-BC48-405C5101A313}" type="slidenum">
              <a:rPr lang="en-US" smtClean="0"/>
              <a:pPr/>
              <a:t>‹#›</a:t>
            </a:fld>
            <a:endParaRPr lang="en-US" dirty="0"/>
          </a:p>
        </p:txBody>
      </p:sp>
      <p:pic>
        <p:nvPicPr>
          <p:cNvPr id="7" name="Picture 6">
            <a:extLst>
              <a:ext uri="{FF2B5EF4-FFF2-40B4-BE49-F238E27FC236}">
                <a16:creationId xmlns:a16="http://schemas.microsoft.com/office/drawing/2014/main" xmlns="" id="{161100F1-BC82-2C40-8AD5-ED18BE99D6FA}"/>
              </a:ext>
            </a:extLst>
          </p:cNvPr>
          <p:cNvPicPr>
            <a:picLocks noChangeAspect="1"/>
          </p:cNvPicPr>
          <p:nvPr userDrawn="1"/>
        </p:nvPicPr>
        <p:blipFill>
          <a:blip r:embed="rId13"/>
          <a:stretch>
            <a:fillRect/>
          </a:stretch>
        </p:blipFill>
        <p:spPr>
          <a:xfrm>
            <a:off x="196523" y="132864"/>
            <a:ext cx="1825452" cy="1333141"/>
          </a:xfrm>
          <a:prstGeom prst="rect">
            <a:avLst/>
          </a:prstGeom>
        </p:spPr>
      </p:pic>
      <p:sp>
        <p:nvSpPr>
          <p:cNvPr id="8" name="Rectangle 7">
            <a:extLst>
              <a:ext uri="{FF2B5EF4-FFF2-40B4-BE49-F238E27FC236}">
                <a16:creationId xmlns:a16="http://schemas.microsoft.com/office/drawing/2014/main" xmlns="" id="{AC40EE06-4653-1649-9DC3-4134ADAEE20A}"/>
              </a:ext>
            </a:extLst>
          </p:cNvPr>
          <p:cNvSpPr/>
          <p:nvPr userDrawn="1"/>
        </p:nvSpPr>
        <p:spPr>
          <a:xfrm>
            <a:off x="-129001" y="1307684"/>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Tree>
    <p:extLst>
      <p:ext uri="{BB962C8B-B14F-4D97-AF65-F5344CB8AC3E}">
        <p14:creationId xmlns:p14="http://schemas.microsoft.com/office/powerpoint/2010/main" xmlns="" val="1428406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8D5548-C89A-1F44-B046-3AC8385071C3}"/>
              </a:ext>
            </a:extLst>
          </p:cNvPr>
          <p:cNvSpPr>
            <a:spLocks noGrp="1"/>
          </p:cNvSpPr>
          <p:nvPr>
            <p:ph type="ctrTitle"/>
          </p:nvPr>
        </p:nvSpPr>
        <p:spPr>
          <a:xfrm>
            <a:off x="1524000" y="2804324"/>
            <a:ext cx="9144000" cy="1249351"/>
          </a:xfrm>
        </p:spPr>
        <p:txBody>
          <a:bodyPr>
            <a:normAutofit/>
          </a:bodyPr>
          <a:lstStyle/>
          <a:p>
            <a:r>
              <a:rPr lang="ar-SA" dirty="0">
                <a:solidFill>
                  <a:srgbClr val="0070C0"/>
                </a:solidFill>
              </a:rPr>
              <a:t>الدرس الثاني: المبني، والمعرب</a:t>
            </a:r>
            <a:endParaRPr lang="en-US" dirty="0">
              <a:solidFill>
                <a:srgbClr val="0070C0"/>
              </a:solidFill>
            </a:endParaRPr>
          </a:p>
        </p:txBody>
      </p:sp>
      <p:sp>
        <p:nvSpPr>
          <p:cNvPr id="3" name="Subtitle 2">
            <a:extLst>
              <a:ext uri="{FF2B5EF4-FFF2-40B4-BE49-F238E27FC236}">
                <a16:creationId xmlns:a16="http://schemas.microsoft.com/office/drawing/2014/main" xmlns="" id="{47BE6263-52BA-8E43-9969-41582C6388DB}"/>
              </a:ext>
            </a:extLst>
          </p:cNvPr>
          <p:cNvSpPr>
            <a:spLocks noGrp="1"/>
          </p:cNvSpPr>
          <p:nvPr>
            <p:ph type="subTitle" idx="1"/>
          </p:nvPr>
        </p:nvSpPr>
        <p:spPr>
          <a:xfrm>
            <a:off x="1524000" y="4502174"/>
            <a:ext cx="9144000" cy="522276"/>
          </a:xfrm>
        </p:spPr>
        <p:txBody>
          <a:bodyPr>
            <a:normAutofit lnSpcReduction="10000"/>
          </a:bodyPr>
          <a:lstStyle/>
          <a:p>
            <a:pPr marL="0" indent="0" algn="ctr" defTabSz="914400" rtl="1" eaLnBrk="1" latinLnBrk="0" hangingPunct="1">
              <a:lnSpc>
                <a:spcPct val="90000"/>
              </a:lnSpc>
              <a:spcBef>
                <a:spcPts val="1000"/>
              </a:spcBef>
              <a:buFont typeface="Arial" panose="020B0604020202020204" pitchFamily="34" charset="0"/>
              <a:buNone/>
            </a:pPr>
            <a:r>
              <a:rPr lang="ar-SA" sz="3200" b="1" dirty="0">
                <a:solidFill>
                  <a:srgbClr val="FF552D"/>
                </a:solidFill>
              </a:rPr>
              <a:t>د. عبد الله هريدي</a:t>
            </a:r>
            <a:endParaRPr lang="en-US" sz="3200" dirty="0">
              <a:solidFill>
                <a:srgbClr val="FF552D"/>
              </a:solidFill>
            </a:endParaRPr>
          </a:p>
        </p:txBody>
      </p:sp>
      <p:sp>
        <p:nvSpPr>
          <p:cNvPr id="5" name="Slide Number Placeholder 4">
            <a:extLst>
              <a:ext uri="{FF2B5EF4-FFF2-40B4-BE49-F238E27FC236}">
                <a16:creationId xmlns:a16="http://schemas.microsoft.com/office/drawing/2014/main" xmlns="" id="{7F70CC7B-69F3-EA46-AFE9-BC65DF8DE8B6}"/>
              </a:ext>
            </a:extLst>
          </p:cNvPr>
          <p:cNvSpPr>
            <a:spLocks noGrp="1"/>
          </p:cNvSpPr>
          <p:nvPr>
            <p:ph type="sldNum" sz="quarter" idx="12"/>
          </p:nvPr>
        </p:nvSpPr>
        <p:spPr/>
        <p:txBody>
          <a:bodyPr/>
          <a:lstStyle/>
          <a:p>
            <a:fld id="{81817943-45D5-5949-BC48-405C5101A313}" type="slidenum">
              <a:rPr lang="en-US" smtClean="0"/>
              <a:pPr/>
              <a:t>1</a:t>
            </a:fld>
            <a:endParaRPr lang="en-US"/>
          </a:p>
        </p:txBody>
      </p:sp>
      <p:sp>
        <p:nvSpPr>
          <p:cNvPr id="6" name="TextBox 5"/>
          <p:cNvSpPr txBox="1"/>
          <p:nvPr/>
        </p:nvSpPr>
        <p:spPr>
          <a:xfrm>
            <a:off x="6912429" y="1796144"/>
            <a:ext cx="1415142" cy="369332"/>
          </a:xfrm>
          <a:prstGeom prst="rect">
            <a:avLst/>
          </a:prstGeom>
          <a:solidFill>
            <a:schemeClr val="tx2">
              <a:lumMod val="75000"/>
            </a:schemeClr>
          </a:solidFill>
        </p:spPr>
        <p:txBody>
          <a:bodyPr wrap="square" rtlCol="0">
            <a:spAutoFit/>
          </a:bodyPr>
          <a:lstStyle/>
          <a:p>
            <a:r>
              <a:rPr lang="ar-JO" dirty="0" smtClean="0">
                <a:solidFill>
                  <a:schemeClr val="bg1"/>
                </a:solidFill>
              </a:rPr>
              <a:t>لغة  162</a:t>
            </a:r>
            <a:endParaRPr lang="en-US" dirty="0">
              <a:solidFill>
                <a:schemeClr val="bg1"/>
              </a:solidFill>
            </a:endParaRPr>
          </a:p>
        </p:txBody>
      </p:sp>
    </p:spTree>
    <p:extLst>
      <p:ext uri="{BB962C8B-B14F-4D97-AF65-F5344CB8AC3E}">
        <p14:creationId xmlns:p14="http://schemas.microsoft.com/office/powerpoint/2010/main" xmlns="" val="170120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F0BAED-E3B8-1049-B15B-55DBF8987E50}"/>
              </a:ext>
            </a:extLst>
          </p:cNvPr>
          <p:cNvSpPr>
            <a:spLocks noGrp="1"/>
          </p:cNvSpPr>
          <p:nvPr>
            <p:ph type="title"/>
          </p:nvPr>
        </p:nvSpPr>
        <p:spPr/>
        <p:txBody>
          <a:bodyPr>
            <a:normAutofit/>
          </a:bodyPr>
          <a:lstStyle/>
          <a:p>
            <a:pPr algn="r" defTabSz="914400" rtl="1" eaLnBrk="1" latinLnBrk="0" hangingPunct="1">
              <a:lnSpc>
                <a:spcPct val="90000"/>
              </a:lnSpc>
              <a:spcBef>
                <a:spcPct val="0"/>
              </a:spcBef>
              <a:buNone/>
            </a:pPr>
            <a:r>
              <a:rPr lang="ar-SA" sz="5400" u="sng" dirty="0">
                <a:solidFill>
                  <a:srgbClr val="0070C0"/>
                </a:solidFill>
                <a:latin typeface="Arabic Typesetting" panose="03020402040406030203" pitchFamily="66" charset="-78"/>
                <a:cs typeface="Arabic Typesetting" panose="03020402040406030203" pitchFamily="66" charset="-78"/>
              </a:rPr>
              <a:t>النقاط الرئيسة</a:t>
            </a:r>
            <a:endParaRPr lang="en-US" sz="5400" u="sng" dirty="0">
              <a:solidFill>
                <a:srgbClr val="0070C0"/>
              </a:solidFill>
              <a:latin typeface="Arabic Typesetting" panose="03020402040406030203" pitchFamily="66" charset="-78"/>
              <a:cs typeface="Arabic Typesetting" panose="03020402040406030203" pitchFamily="66" charset="-78"/>
            </a:endParaRPr>
          </a:p>
        </p:txBody>
      </p:sp>
      <p:sp>
        <p:nvSpPr>
          <p:cNvPr id="3" name="Content Placeholder 2">
            <a:extLst>
              <a:ext uri="{FF2B5EF4-FFF2-40B4-BE49-F238E27FC236}">
                <a16:creationId xmlns:a16="http://schemas.microsoft.com/office/drawing/2014/main" xmlns="" id="{6EE6213F-BB81-D944-B8CE-65805947A897}"/>
              </a:ext>
            </a:extLst>
          </p:cNvPr>
          <p:cNvSpPr>
            <a:spLocks noGrp="1"/>
          </p:cNvSpPr>
          <p:nvPr>
            <p:ph idx="1"/>
          </p:nvPr>
        </p:nvSpPr>
        <p:spPr>
          <a:xfrm>
            <a:off x="5671930" y="1825625"/>
            <a:ext cx="3445565" cy="3117436"/>
          </a:xfrm>
        </p:spPr>
        <p:txBody>
          <a:bodyPr>
            <a:normAutofit/>
          </a:bodyPr>
          <a:lstStyle/>
          <a:p>
            <a:pPr marL="228600" indent="-228600" algn="r" defTabSz="914400" rtl="1" eaLnBrk="1" latinLnBrk="0" hangingPunct="1">
              <a:lnSpc>
                <a:spcPct val="150000"/>
              </a:lnSpc>
              <a:spcBef>
                <a:spcPts val="1000"/>
              </a:spcBef>
              <a:buFont typeface="Arial" panose="020B0604020202020204" pitchFamily="34" charset="0"/>
              <a:buChar char="•"/>
            </a:pPr>
            <a:r>
              <a:rPr lang="ar-SA" sz="32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الأمثلة</a:t>
            </a:r>
          </a:p>
          <a:p>
            <a:pPr marL="228600" indent="-228600" algn="r" defTabSz="914400" rtl="1" eaLnBrk="1" latinLnBrk="0" hangingPunct="1">
              <a:lnSpc>
                <a:spcPct val="150000"/>
              </a:lnSpc>
              <a:spcBef>
                <a:spcPts val="1000"/>
              </a:spcBef>
              <a:buFont typeface="Arial" panose="020B0604020202020204" pitchFamily="34" charset="0"/>
              <a:buChar char="•"/>
            </a:pPr>
            <a:r>
              <a:rPr lang="ar-SA" sz="32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الشرح</a:t>
            </a:r>
          </a:p>
          <a:p>
            <a:pPr marL="228600" indent="-228600" algn="r" defTabSz="914400" rtl="1" eaLnBrk="1" latinLnBrk="0" hangingPunct="1">
              <a:lnSpc>
                <a:spcPct val="150000"/>
              </a:lnSpc>
              <a:spcBef>
                <a:spcPts val="1000"/>
              </a:spcBef>
              <a:buFont typeface="Arial" panose="020B0604020202020204" pitchFamily="34" charset="0"/>
              <a:buChar char="•"/>
            </a:pPr>
            <a:r>
              <a:rPr lang="ar-SA" sz="32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القواعد</a:t>
            </a:r>
          </a:p>
        </p:txBody>
      </p:sp>
      <p:sp>
        <p:nvSpPr>
          <p:cNvPr id="5" name="Slide Number Placeholder 4">
            <a:extLst>
              <a:ext uri="{FF2B5EF4-FFF2-40B4-BE49-F238E27FC236}">
                <a16:creationId xmlns:a16="http://schemas.microsoft.com/office/drawing/2014/main" xmlns="" id="{B095017A-5177-654B-92DC-F8E777F3E3EA}"/>
              </a:ext>
            </a:extLst>
          </p:cNvPr>
          <p:cNvSpPr>
            <a:spLocks noGrp="1"/>
          </p:cNvSpPr>
          <p:nvPr>
            <p:ph type="sldNum" sz="quarter" idx="12"/>
          </p:nvPr>
        </p:nvSpPr>
        <p:spPr/>
        <p:txBody>
          <a:bodyPr/>
          <a:lstStyle/>
          <a:p>
            <a:fld id="{81817943-45D5-5949-BC48-405C5101A313}" type="slidenum">
              <a:rPr lang="en-US" smtClean="0"/>
              <a:pPr/>
              <a:t>2</a:t>
            </a:fld>
            <a:endParaRPr lang="en-US"/>
          </a:p>
        </p:txBody>
      </p:sp>
    </p:spTree>
    <p:extLst>
      <p:ext uri="{BB962C8B-B14F-4D97-AF65-F5344CB8AC3E}">
        <p14:creationId xmlns:p14="http://schemas.microsoft.com/office/powerpoint/2010/main" xmlns="" val="3090926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F0BAED-E3B8-1049-B15B-55DBF8987E50}"/>
              </a:ext>
            </a:extLst>
          </p:cNvPr>
          <p:cNvSpPr>
            <a:spLocks noGrp="1"/>
          </p:cNvSpPr>
          <p:nvPr>
            <p:ph type="title"/>
          </p:nvPr>
        </p:nvSpPr>
        <p:spPr/>
        <p:txBody>
          <a:bodyPr>
            <a:normAutofit/>
          </a:bodyPr>
          <a:lstStyle/>
          <a:p>
            <a:pPr algn="r" defTabSz="914400" rtl="1" eaLnBrk="1" latinLnBrk="0" hangingPunct="1">
              <a:lnSpc>
                <a:spcPct val="90000"/>
              </a:lnSpc>
              <a:spcBef>
                <a:spcPct val="0"/>
              </a:spcBef>
              <a:buNone/>
            </a:pPr>
            <a:r>
              <a:rPr lang="ar-SA" sz="5400" u="sng" dirty="0">
                <a:solidFill>
                  <a:srgbClr val="0070C0"/>
                </a:solidFill>
                <a:latin typeface="Arabic Typesetting" panose="03020402040406030203" pitchFamily="66" charset="-78"/>
                <a:cs typeface="Arabic Typesetting" panose="03020402040406030203" pitchFamily="66" charset="-78"/>
              </a:rPr>
              <a:t>الأمثلة:</a:t>
            </a:r>
            <a:endParaRPr lang="en-US" sz="5400" u="sng" dirty="0">
              <a:solidFill>
                <a:srgbClr val="0070C0"/>
              </a:solidFill>
              <a:latin typeface="Arabic Typesetting" panose="03020402040406030203" pitchFamily="66" charset="-78"/>
              <a:cs typeface="Arabic Typesetting" panose="03020402040406030203" pitchFamily="66" charset="-78"/>
            </a:endParaRPr>
          </a:p>
        </p:txBody>
      </p:sp>
      <p:sp>
        <p:nvSpPr>
          <p:cNvPr id="3" name="Content Placeholder 2">
            <a:extLst>
              <a:ext uri="{FF2B5EF4-FFF2-40B4-BE49-F238E27FC236}">
                <a16:creationId xmlns:a16="http://schemas.microsoft.com/office/drawing/2014/main" xmlns="" id="{6EE6213F-BB81-D944-B8CE-65805947A897}"/>
              </a:ext>
            </a:extLst>
          </p:cNvPr>
          <p:cNvSpPr>
            <a:spLocks noGrp="1"/>
          </p:cNvSpPr>
          <p:nvPr>
            <p:ph idx="1"/>
          </p:nvPr>
        </p:nvSpPr>
        <p:spPr>
          <a:xfrm>
            <a:off x="6732102" y="1825625"/>
            <a:ext cx="3432312" cy="4018584"/>
          </a:xfrm>
        </p:spPr>
        <p:txBody>
          <a:bodyPr>
            <a:noAutofit/>
          </a:bodyPr>
          <a:lstStyle/>
          <a:p>
            <a:pPr marL="0" indent="0" algn="r" rtl="1">
              <a:lnSpc>
                <a:spcPct val="100000"/>
              </a:lnSpc>
              <a:buNone/>
            </a:pP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1- أين منزلك؟</a:t>
            </a:r>
          </a:p>
          <a:p>
            <a:pPr marL="0" indent="0" algn="r" rtl="1">
              <a:lnSpc>
                <a:spcPct val="100000"/>
              </a:lnSpc>
              <a:buNone/>
            </a:pP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2- أين تذهب؟</a:t>
            </a:r>
          </a:p>
          <a:p>
            <a:pPr marL="0" indent="0" algn="r" rtl="1">
              <a:lnSpc>
                <a:spcPct val="100000"/>
              </a:lnSpc>
              <a:buNone/>
            </a:pP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3- إلى أين تسير؟</a:t>
            </a:r>
          </a:p>
          <a:p>
            <a:pPr marL="0" indent="0" algn="r" rtl="1">
              <a:lnSpc>
                <a:spcPct val="100000"/>
              </a:lnSpc>
              <a:buNone/>
            </a:pP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4- ذبح الجزار شاة.</a:t>
            </a:r>
          </a:p>
          <a:p>
            <a:pPr marL="0" indent="0" algn="r" rtl="1">
              <a:lnSpc>
                <a:spcPct val="100000"/>
              </a:lnSpc>
              <a:buNone/>
            </a:pP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5- الجزار ذبح شاة.</a:t>
            </a:r>
          </a:p>
          <a:p>
            <a:pPr marL="0" indent="0" algn="r" rtl="1">
              <a:lnSpc>
                <a:spcPct val="100000"/>
              </a:lnSpc>
              <a:buNone/>
            </a:pP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6- هل ذبح الجزار شاة؟</a:t>
            </a:r>
          </a:p>
          <a:p>
            <a:pPr marL="0" indent="0" algn="r" rtl="1">
              <a:lnSpc>
                <a:spcPct val="100000"/>
              </a:lnSpc>
              <a:buNone/>
            </a:pP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7- من أي مكان جئت؟</a:t>
            </a:r>
          </a:p>
          <a:p>
            <a:pPr marL="0" indent="0" algn="r" rtl="1">
              <a:lnSpc>
                <a:spcPct val="100000"/>
              </a:lnSpc>
              <a:buNone/>
            </a:pP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8- جئت من منزلي.</a:t>
            </a:r>
          </a:p>
          <a:p>
            <a:pPr marL="0" indent="0" algn="r" rtl="1">
              <a:lnSpc>
                <a:spcPct val="100000"/>
              </a:lnSpc>
              <a:buNone/>
            </a:pPr>
            <a:endPar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5" name="Slide Number Placeholder 4">
            <a:extLst>
              <a:ext uri="{FF2B5EF4-FFF2-40B4-BE49-F238E27FC236}">
                <a16:creationId xmlns:a16="http://schemas.microsoft.com/office/drawing/2014/main" xmlns="" id="{B095017A-5177-654B-92DC-F8E777F3E3EA}"/>
              </a:ext>
            </a:extLst>
          </p:cNvPr>
          <p:cNvSpPr>
            <a:spLocks noGrp="1"/>
          </p:cNvSpPr>
          <p:nvPr>
            <p:ph type="sldNum" sz="quarter" idx="12"/>
          </p:nvPr>
        </p:nvSpPr>
        <p:spPr/>
        <p:txBody>
          <a:bodyPr/>
          <a:lstStyle/>
          <a:p>
            <a:fld id="{81817943-45D5-5949-BC48-405C5101A313}" type="slidenum">
              <a:rPr lang="en-US" smtClean="0"/>
              <a:pPr/>
              <a:t>3</a:t>
            </a:fld>
            <a:endParaRPr lang="en-US"/>
          </a:p>
        </p:txBody>
      </p:sp>
      <p:sp>
        <p:nvSpPr>
          <p:cNvPr id="7" name="TextBox 6">
            <a:extLst>
              <a:ext uri="{FF2B5EF4-FFF2-40B4-BE49-F238E27FC236}">
                <a16:creationId xmlns:a16="http://schemas.microsoft.com/office/drawing/2014/main" xmlns="" id="{E14701E3-4979-47C5-98BC-088C9180E6E7}"/>
              </a:ext>
            </a:extLst>
          </p:cNvPr>
          <p:cNvSpPr txBox="1"/>
          <p:nvPr/>
        </p:nvSpPr>
        <p:spPr>
          <a:xfrm>
            <a:off x="2746512" y="959093"/>
            <a:ext cx="3793434" cy="4939814"/>
          </a:xfrm>
          <a:prstGeom prst="rect">
            <a:avLst/>
          </a:prstGeom>
          <a:noFill/>
        </p:spPr>
        <p:txBody>
          <a:bodyPr wrap="square">
            <a:spAutoFit/>
          </a:bodyPr>
          <a:lstStyle/>
          <a:p>
            <a:pPr algn="r" rtl="1">
              <a:spcBef>
                <a:spcPts val="1000"/>
              </a:spcBef>
            </a:pPr>
            <a:r>
              <a:rPr lang="ar-SA" sz="2400" b="1" dirty="0">
                <a:solidFill>
                  <a:srgbClr val="FF552D"/>
                </a:solidFill>
                <a:latin typeface="Times New Roman" panose="02020603050405020304" pitchFamily="18" charset="0"/>
                <a:cs typeface="Traditional Arabic" panose="02020603050405020304" pitchFamily="18" charset="-78"/>
              </a:rPr>
              <a:t>9- أخذت من أبي نقودا.</a:t>
            </a:r>
          </a:p>
          <a:p>
            <a:pPr algn="r" rtl="1">
              <a:spcBef>
                <a:spcPts val="1000"/>
              </a:spcBef>
            </a:pPr>
            <a:r>
              <a:rPr lang="ar-SA" sz="2400" b="1" dirty="0">
                <a:solidFill>
                  <a:srgbClr val="FF552D"/>
                </a:solidFill>
                <a:latin typeface="Times New Roman" panose="02020603050405020304" pitchFamily="18" charset="0"/>
                <a:cs typeface="Traditional Arabic" panose="02020603050405020304" pitchFamily="18" charset="-78"/>
              </a:rPr>
              <a:t>10- القطن هو الذهب الأبيض.</a:t>
            </a:r>
          </a:p>
          <a:p>
            <a:pPr algn="r" rtl="1">
              <a:spcBef>
                <a:spcPts val="1000"/>
              </a:spcBef>
            </a:pPr>
            <a:r>
              <a:rPr lang="ar-SA" sz="2400" b="1" dirty="0">
                <a:solidFill>
                  <a:srgbClr val="FF552D"/>
                </a:solidFill>
                <a:latin typeface="Times New Roman" panose="02020603050405020304" pitchFamily="18" charset="0"/>
                <a:cs typeface="Traditional Arabic" panose="02020603050405020304" pitchFamily="18" charset="-78"/>
              </a:rPr>
              <a:t>11- جَنَى الْفَلاحُ الْقُطْنَ.</a:t>
            </a:r>
          </a:p>
          <a:p>
            <a:pPr algn="r" rtl="1">
              <a:spcBef>
                <a:spcPts val="1000"/>
              </a:spcBef>
            </a:pPr>
            <a:r>
              <a:rPr lang="ar-SA" sz="2400" b="1" dirty="0">
                <a:solidFill>
                  <a:srgbClr val="FF552D"/>
                </a:solidFill>
                <a:latin typeface="Times New Roman" panose="02020603050405020304" pitchFamily="18" charset="0"/>
                <a:cs typeface="Traditional Arabic" panose="02020603050405020304" pitchFamily="18" charset="-78"/>
              </a:rPr>
              <a:t>12- تصنع الملابس من القطن.</a:t>
            </a:r>
          </a:p>
          <a:p>
            <a:pPr algn="r" rtl="1">
              <a:spcBef>
                <a:spcPts val="1000"/>
              </a:spcBef>
            </a:pPr>
            <a:r>
              <a:rPr lang="ar-SA" sz="2400" b="1" dirty="0">
                <a:solidFill>
                  <a:srgbClr val="FF552D"/>
                </a:solidFill>
                <a:latin typeface="Times New Roman" panose="02020603050405020304" pitchFamily="18" charset="0"/>
                <a:cs typeface="Traditional Arabic" panose="02020603050405020304" pitchFamily="18" charset="-78"/>
              </a:rPr>
              <a:t>13- ذبلت الوردة.</a:t>
            </a:r>
          </a:p>
          <a:p>
            <a:pPr algn="r" rtl="1">
              <a:spcBef>
                <a:spcPts val="1000"/>
              </a:spcBef>
            </a:pPr>
            <a:r>
              <a:rPr lang="ar-SA" sz="2400" b="1" dirty="0">
                <a:solidFill>
                  <a:srgbClr val="FF552D"/>
                </a:solidFill>
                <a:latin typeface="Times New Roman" panose="02020603050405020304" pitchFamily="18" charset="0"/>
                <a:cs typeface="Traditional Arabic" panose="02020603050405020304" pitchFamily="18" charset="-78"/>
              </a:rPr>
              <a:t>14- شممت الوردة.</a:t>
            </a:r>
          </a:p>
          <a:p>
            <a:pPr algn="r" rtl="1">
              <a:spcBef>
                <a:spcPts val="1000"/>
              </a:spcBef>
            </a:pPr>
            <a:r>
              <a:rPr lang="ar-SA" sz="2400" b="1" dirty="0">
                <a:solidFill>
                  <a:srgbClr val="FF552D"/>
                </a:solidFill>
                <a:latin typeface="Times New Roman" panose="02020603050405020304" pitchFamily="18" charset="0"/>
                <a:cs typeface="Traditional Arabic" panose="02020603050405020304" pitchFamily="18" charset="-78"/>
              </a:rPr>
              <a:t>15- نظرت إلى الوردة.</a:t>
            </a:r>
          </a:p>
          <a:p>
            <a:pPr algn="r" rtl="1">
              <a:spcBef>
                <a:spcPts val="1000"/>
              </a:spcBef>
            </a:pPr>
            <a:r>
              <a:rPr lang="ar-SA" sz="2400" b="1" dirty="0">
                <a:solidFill>
                  <a:srgbClr val="FF552D"/>
                </a:solidFill>
                <a:latin typeface="Times New Roman" panose="02020603050405020304" pitchFamily="18" charset="0"/>
                <a:cs typeface="Traditional Arabic" panose="02020603050405020304" pitchFamily="18" charset="-78"/>
              </a:rPr>
              <a:t>16- يثمر البستان.</a:t>
            </a:r>
          </a:p>
          <a:p>
            <a:pPr algn="r" rtl="1">
              <a:spcBef>
                <a:spcPts val="1000"/>
              </a:spcBef>
            </a:pPr>
            <a:r>
              <a:rPr lang="ar-SA" sz="2400" b="1" dirty="0">
                <a:solidFill>
                  <a:srgbClr val="FF552D"/>
                </a:solidFill>
                <a:latin typeface="Times New Roman" panose="02020603050405020304" pitchFamily="18" charset="0"/>
                <a:cs typeface="Traditional Arabic" panose="02020603050405020304" pitchFamily="18" charset="-78"/>
              </a:rPr>
              <a:t>17- لن يثمر البستان.</a:t>
            </a:r>
          </a:p>
          <a:p>
            <a:pPr algn="r" rtl="1">
              <a:spcBef>
                <a:spcPts val="1000"/>
              </a:spcBef>
            </a:pPr>
            <a:r>
              <a:rPr lang="ar-SA" sz="2400" b="1" dirty="0">
                <a:solidFill>
                  <a:srgbClr val="FF552D"/>
                </a:solidFill>
                <a:latin typeface="Times New Roman" panose="02020603050405020304" pitchFamily="18" charset="0"/>
                <a:cs typeface="Traditional Arabic" panose="02020603050405020304" pitchFamily="18" charset="-78"/>
              </a:rPr>
              <a:t>18- البستان لم يثمر.</a:t>
            </a:r>
          </a:p>
        </p:txBody>
      </p:sp>
    </p:spTree>
    <p:extLst>
      <p:ext uri="{BB962C8B-B14F-4D97-AF65-F5344CB8AC3E}">
        <p14:creationId xmlns:p14="http://schemas.microsoft.com/office/powerpoint/2010/main" xmlns="" val="618995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F0BAED-E3B8-1049-B15B-55DBF8987E50}"/>
              </a:ext>
            </a:extLst>
          </p:cNvPr>
          <p:cNvSpPr>
            <a:spLocks noGrp="1"/>
          </p:cNvSpPr>
          <p:nvPr>
            <p:ph type="title"/>
          </p:nvPr>
        </p:nvSpPr>
        <p:spPr/>
        <p:txBody>
          <a:bodyPr>
            <a:normAutofit/>
          </a:bodyPr>
          <a:lstStyle/>
          <a:p>
            <a:pPr algn="r" defTabSz="914400" rtl="1" eaLnBrk="1" latinLnBrk="0" hangingPunct="1">
              <a:lnSpc>
                <a:spcPct val="90000"/>
              </a:lnSpc>
              <a:spcBef>
                <a:spcPct val="0"/>
              </a:spcBef>
              <a:buNone/>
            </a:pPr>
            <a:r>
              <a:rPr lang="ar-SA" sz="5400" u="sng" dirty="0">
                <a:solidFill>
                  <a:srgbClr val="0070C0"/>
                </a:solidFill>
                <a:latin typeface="Arabic Typesetting" panose="03020402040406030203" pitchFamily="66" charset="-78"/>
                <a:cs typeface="Arabic Typesetting" panose="03020402040406030203" pitchFamily="66" charset="-78"/>
              </a:rPr>
              <a:t>الشرح:</a:t>
            </a:r>
            <a:endParaRPr lang="en-US" sz="5400" u="sng" dirty="0">
              <a:solidFill>
                <a:srgbClr val="0070C0"/>
              </a:solidFill>
              <a:latin typeface="Arabic Typesetting" panose="03020402040406030203" pitchFamily="66" charset="-78"/>
              <a:cs typeface="Arabic Typesetting" panose="03020402040406030203" pitchFamily="66" charset="-78"/>
            </a:endParaRPr>
          </a:p>
        </p:txBody>
      </p:sp>
      <p:sp>
        <p:nvSpPr>
          <p:cNvPr id="3" name="Content Placeholder 2">
            <a:extLst>
              <a:ext uri="{FF2B5EF4-FFF2-40B4-BE49-F238E27FC236}">
                <a16:creationId xmlns:a16="http://schemas.microsoft.com/office/drawing/2014/main" xmlns="" id="{6EE6213F-BB81-D944-B8CE-65805947A897}"/>
              </a:ext>
            </a:extLst>
          </p:cNvPr>
          <p:cNvSpPr>
            <a:spLocks noGrp="1"/>
          </p:cNvSpPr>
          <p:nvPr>
            <p:ph idx="1"/>
          </p:nvPr>
        </p:nvSpPr>
        <p:spPr>
          <a:xfrm>
            <a:off x="622852" y="1825625"/>
            <a:ext cx="10730948" cy="4018584"/>
          </a:xfrm>
        </p:spPr>
        <p:txBody>
          <a:bodyPr>
            <a:noAutofit/>
          </a:bodyPr>
          <a:lstStyle/>
          <a:p>
            <a:pPr marL="0" indent="0" algn="r" rtl="1">
              <a:lnSpc>
                <a:spcPct val="100000"/>
              </a:lnSpc>
              <a:buNone/>
            </a:pP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إذا تأملت الكلمات: أين، وذبح، ومن. في أمثلة القسم الأول، وجدت آخر كل كلمة منها ثابته على حال واحدة لا يتغير مهما تغير مكان الكلمة من الجملة؛ فآخر كلّ من الكلمتين أين وذبح ملازم للفتح في الأمثلة السابقة وفي غيرها، وآخر "من" ملازم للسكون في الأمثلة السابقة، وفي غيرها كذلك.</a:t>
            </a:r>
          </a:p>
          <a:p>
            <a:pPr marL="0" indent="0" algn="r" rtl="1">
              <a:lnSpc>
                <a:spcPct val="100000"/>
              </a:lnSpc>
              <a:buNone/>
            </a:pP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ومن الكلمات التي تثبت أواخرها على حال واحدة جميع الحروف، وكذلك الأفعال الماضية وأفعال الأمر من غير استثناء.</a:t>
            </a:r>
          </a:p>
          <a:p>
            <a:pPr marL="0" indent="0" algn="r" rtl="1">
              <a:lnSpc>
                <a:spcPct val="100000"/>
              </a:lnSpc>
              <a:buNone/>
            </a:pP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وإذا تأملت الكلمات: القطن، والوردة، ويثمر. في أمثلة القسم الثاني وجدت آخر كل كلمة منها يتغير مِنْ حال إلى حال بتغير مكانها من الجملة، فكلمتا القطن والوردة قد تغير آخر كل منها في الأمثلة السابقة من الرفع إلى النصب ثم إلى الجر، وكلمة يثمر تغير آخرها في الأمثلة المتقدمة أيضا من الرفع إلى النصب ثم إلى الجزم.</a:t>
            </a:r>
          </a:p>
        </p:txBody>
      </p:sp>
      <p:sp>
        <p:nvSpPr>
          <p:cNvPr id="5" name="Slide Number Placeholder 4">
            <a:extLst>
              <a:ext uri="{FF2B5EF4-FFF2-40B4-BE49-F238E27FC236}">
                <a16:creationId xmlns:a16="http://schemas.microsoft.com/office/drawing/2014/main" xmlns="" id="{B095017A-5177-654B-92DC-F8E777F3E3EA}"/>
              </a:ext>
            </a:extLst>
          </p:cNvPr>
          <p:cNvSpPr>
            <a:spLocks noGrp="1"/>
          </p:cNvSpPr>
          <p:nvPr>
            <p:ph type="sldNum" sz="quarter" idx="12"/>
          </p:nvPr>
        </p:nvSpPr>
        <p:spPr/>
        <p:txBody>
          <a:bodyPr/>
          <a:lstStyle/>
          <a:p>
            <a:fld id="{81817943-45D5-5949-BC48-405C5101A313}" type="slidenum">
              <a:rPr lang="en-US" smtClean="0"/>
              <a:pPr/>
              <a:t>4</a:t>
            </a:fld>
            <a:endParaRPr lang="en-US"/>
          </a:p>
        </p:txBody>
      </p:sp>
    </p:spTree>
    <p:extLst>
      <p:ext uri="{BB962C8B-B14F-4D97-AF65-F5344CB8AC3E}">
        <p14:creationId xmlns:p14="http://schemas.microsoft.com/office/powerpoint/2010/main" xmlns="" val="2144701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F0BAED-E3B8-1049-B15B-55DBF8987E50}"/>
              </a:ext>
            </a:extLst>
          </p:cNvPr>
          <p:cNvSpPr>
            <a:spLocks noGrp="1"/>
          </p:cNvSpPr>
          <p:nvPr>
            <p:ph type="title"/>
          </p:nvPr>
        </p:nvSpPr>
        <p:spPr/>
        <p:txBody>
          <a:bodyPr>
            <a:normAutofit/>
          </a:bodyPr>
          <a:lstStyle/>
          <a:p>
            <a:pPr algn="r" defTabSz="914400" rtl="1" eaLnBrk="1" latinLnBrk="0" hangingPunct="1">
              <a:lnSpc>
                <a:spcPct val="90000"/>
              </a:lnSpc>
              <a:spcBef>
                <a:spcPct val="0"/>
              </a:spcBef>
              <a:buNone/>
            </a:pPr>
            <a:r>
              <a:rPr lang="ar-SA" sz="5400" u="sng" dirty="0">
                <a:solidFill>
                  <a:srgbClr val="0070C0"/>
                </a:solidFill>
                <a:latin typeface="Arabic Typesetting" panose="03020402040406030203" pitchFamily="66" charset="-78"/>
                <a:cs typeface="Arabic Typesetting" panose="03020402040406030203" pitchFamily="66" charset="-78"/>
              </a:rPr>
              <a:t>القاعدة:</a:t>
            </a:r>
            <a:endParaRPr lang="en-US" sz="5400" u="sng" dirty="0">
              <a:solidFill>
                <a:srgbClr val="0070C0"/>
              </a:solidFill>
              <a:latin typeface="Arabic Typesetting" panose="03020402040406030203" pitchFamily="66" charset="-78"/>
              <a:cs typeface="Arabic Typesetting" panose="03020402040406030203" pitchFamily="66" charset="-78"/>
            </a:endParaRPr>
          </a:p>
        </p:txBody>
      </p:sp>
      <p:sp>
        <p:nvSpPr>
          <p:cNvPr id="3" name="Content Placeholder 2">
            <a:extLst>
              <a:ext uri="{FF2B5EF4-FFF2-40B4-BE49-F238E27FC236}">
                <a16:creationId xmlns:a16="http://schemas.microsoft.com/office/drawing/2014/main" xmlns="" id="{6EE6213F-BB81-D944-B8CE-65805947A897}"/>
              </a:ext>
            </a:extLst>
          </p:cNvPr>
          <p:cNvSpPr>
            <a:spLocks noGrp="1"/>
          </p:cNvSpPr>
          <p:nvPr>
            <p:ph idx="1"/>
          </p:nvPr>
        </p:nvSpPr>
        <p:spPr>
          <a:xfrm>
            <a:off x="7735958" y="1740522"/>
            <a:ext cx="3617842" cy="4018584"/>
          </a:xfrm>
        </p:spPr>
        <p:txBody>
          <a:bodyPr>
            <a:noAutofit/>
          </a:bodyPr>
          <a:lstStyle/>
          <a:p>
            <a:pPr marL="0" indent="0" algn="r" rtl="1">
              <a:lnSpc>
                <a:spcPct val="100000"/>
              </a:lnSpc>
              <a:buNone/>
            </a:pP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 الكلمات تنقسم قسمين: ما يثبت آخره على حال واحدة في جميع التراكيب ويسمى مبنيا، وما يتغير آخره ويسمى معربا.</a:t>
            </a:r>
          </a:p>
          <a:p>
            <a:pPr marL="0" indent="0" algn="r" rtl="1">
              <a:lnSpc>
                <a:spcPct val="100000"/>
              </a:lnSpc>
              <a:buNone/>
            </a:pP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 الحروف كلها مبنية، وكذلك جميع الأفعال الماضية، وجميع أفعال الأمر.</a:t>
            </a:r>
          </a:p>
        </p:txBody>
      </p:sp>
      <p:sp>
        <p:nvSpPr>
          <p:cNvPr id="5" name="Slide Number Placeholder 4">
            <a:extLst>
              <a:ext uri="{FF2B5EF4-FFF2-40B4-BE49-F238E27FC236}">
                <a16:creationId xmlns:a16="http://schemas.microsoft.com/office/drawing/2014/main" xmlns="" id="{B095017A-5177-654B-92DC-F8E777F3E3EA}"/>
              </a:ext>
            </a:extLst>
          </p:cNvPr>
          <p:cNvSpPr>
            <a:spLocks noGrp="1"/>
          </p:cNvSpPr>
          <p:nvPr>
            <p:ph type="sldNum" sz="quarter" idx="12"/>
          </p:nvPr>
        </p:nvSpPr>
        <p:spPr/>
        <p:txBody>
          <a:bodyPr/>
          <a:lstStyle/>
          <a:p>
            <a:fld id="{81817943-45D5-5949-BC48-405C5101A313}" type="slidenum">
              <a:rPr lang="en-US" smtClean="0"/>
              <a:pPr/>
              <a:t>5</a:t>
            </a:fld>
            <a:endParaRPr lang="en-US"/>
          </a:p>
        </p:txBody>
      </p:sp>
      <p:graphicFrame>
        <p:nvGraphicFramePr>
          <p:cNvPr id="6" name="Diagram 5">
            <a:extLst>
              <a:ext uri="{FF2B5EF4-FFF2-40B4-BE49-F238E27FC236}">
                <a16:creationId xmlns:a16="http://schemas.microsoft.com/office/drawing/2014/main" xmlns="" id="{689F8FFC-67CD-40D7-A06D-6C3F878CA2D7}"/>
              </a:ext>
            </a:extLst>
          </p:cNvPr>
          <p:cNvGraphicFramePr/>
          <p:nvPr>
            <p:extLst>
              <p:ext uri="{D42A27DB-BD31-4B8C-83A1-F6EECF244321}">
                <p14:modId xmlns:p14="http://schemas.microsoft.com/office/powerpoint/2010/main" xmlns="" val="3223538321"/>
              </p:ext>
            </p:extLst>
          </p:nvPr>
        </p:nvGraphicFramePr>
        <p:xfrm>
          <a:off x="2086112" y="-195723"/>
          <a:ext cx="4739861" cy="37728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a:extLst>
              <a:ext uri="{FF2B5EF4-FFF2-40B4-BE49-F238E27FC236}">
                <a16:creationId xmlns:a16="http://schemas.microsoft.com/office/drawing/2014/main" xmlns="" id="{AED782F0-3369-4DE8-B282-CEBDF69EA040}"/>
              </a:ext>
            </a:extLst>
          </p:cNvPr>
          <p:cNvGraphicFramePr/>
          <p:nvPr>
            <p:extLst>
              <p:ext uri="{D42A27DB-BD31-4B8C-83A1-F6EECF244321}">
                <p14:modId xmlns:p14="http://schemas.microsoft.com/office/powerpoint/2010/main" xmlns="" val="3954427185"/>
              </p:ext>
            </p:extLst>
          </p:nvPr>
        </p:nvGraphicFramePr>
        <p:xfrm>
          <a:off x="2238512" y="2719503"/>
          <a:ext cx="4739861" cy="377282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xmlns="" val="4195161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310</Words>
  <Application>Microsoft Office PowerPoint</Application>
  <PresentationFormat>Custom</PresentationFormat>
  <Paragraphs>45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الدرس الثاني: المبني، والمعرب</vt:lpstr>
      <vt:lpstr>النقاط الرئيسة</vt:lpstr>
      <vt:lpstr>الأمثلة:</vt:lpstr>
      <vt:lpstr>الشرح:</vt:lpstr>
      <vt:lpstr>القاعدة:</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Ibrahim</dc:creator>
  <cp:lastModifiedBy>Dr-Kamal</cp:lastModifiedBy>
  <cp:revision>23</cp:revision>
  <dcterms:created xsi:type="dcterms:W3CDTF">2020-09-13T17:12:40Z</dcterms:created>
  <dcterms:modified xsi:type="dcterms:W3CDTF">2021-02-21T00:16:33Z</dcterms:modified>
</cp:coreProperties>
</file>