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7" r:id="rId4"/>
    <p:sldId id="281" r:id="rId5"/>
    <p:sldId id="282" r:id="rId6"/>
    <p:sldId id="283" r:id="rId7"/>
    <p:sldId id="284" r:id="rId8"/>
    <p:sldId id="28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5"/>
    <p:restoredTop sz="95846"/>
  </p:normalViewPr>
  <p:slideViewPr>
    <p:cSldViewPr snapToGrid="0" snapToObjects="1">
      <p:cViewPr varScale="1">
        <p:scale>
          <a:sx n="112" d="100"/>
          <a:sy n="112" d="100"/>
        </p:scale>
        <p:origin x="3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7AF4C8-31E6-C243-AA6F-562253CDB351}" type="doc">
      <dgm:prSet loTypeId="urn:microsoft.com/office/officeart/2008/layout/VerticalCurvedList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FDC055-E21E-8C4B-8A78-54DCC6E379CF}">
      <dgm:prSet phldrT="[Text]" custT="1"/>
      <dgm:spPr/>
      <dgm:t>
        <a:bodyPr/>
        <a:lstStyle/>
        <a:p>
          <a:r>
            <a:rPr lang="en-US" sz="2800" b="1" dirty="0"/>
            <a:t>First: Jurisprudence of Priorities</a:t>
          </a:r>
          <a:endParaRPr lang="en-U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31C9AE-92BF-C44F-B4BF-506004772E85}" type="parTrans" cxnId="{DD1E3897-84E0-4740-824E-2032D99127E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41BA5A-5765-7D4E-9F32-D935B75CB068}" type="sibTrans" cxnId="{DD1E3897-84E0-4740-824E-2032D99127E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9338EA-DFDB-ED48-A6BB-CCCC11EAB7E1}">
      <dgm:prSet phldrT="[Text]" custT="1"/>
      <dgm:spPr/>
      <dgm:t>
        <a:bodyPr/>
        <a:lstStyle/>
        <a:p>
          <a:pPr rtl="1"/>
          <a:r>
            <a:rPr lang="en-US" sz="2800" b="1" dirty="0"/>
            <a:t>The evidences of the Fiqh of Priorities</a:t>
          </a:r>
          <a:endParaRPr lang="en-U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95CE2A-A042-4B4D-B060-9FD07464B286}" type="parTrans" cxnId="{21449DD0-B2C8-7541-A5FE-6183283EC0DB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534BAF-BFCD-5644-9F6F-FB263B3CE0CB}" type="sibTrans" cxnId="{21449DD0-B2C8-7541-A5FE-6183283EC0DB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4355D3-507A-CD4C-9CC5-A0099CBDB314}">
      <dgm:prSet phldrT="[Text]" custT="1"/>
      <dgm:spPr/>
      <dgm:t>
        <a:bodyPr/>
        <a:lstStyle/>
        <a:p>
          <a:pPr rtl="1"/>
          <a:r>
            <a:rPr lang="en-US" sz="2800" b="1" dirty="0"/>
            <a:t>The Sources of the Jurisprudence of Priorities </a:t>
          </a:r>
          <a:endParaRPr lang="en-US" sz="2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E5519F-FF9A-3143-A776-F53701721676}" type="parTrans" cxnId="{C960038A-184A-FF46-A503-0252D37E9D7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03CBD3-FC7B-1140-BD88-4C40C9AF01D0}" type="sibTrans" cxnId="{C960038A-184A-FF46-A503-0252D37E9D7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9A7435-4588-E349-9A29-1A48320A1D25}">
      <dgm:prSet phldrT="[Text]" custT="1"/>
      <dgm:spPr/>
      <dgm:t>
        <a:bodyPr/>
        <a:lstStyle/>
        <a:p>
          <a:pPr rtl="1"/>
          <a:r>
            <a:rPr lang="en-US" sz="2800" b="1" dirty="0"/>
            <a:t>Second:</a:t>
          </a:r>
          <a:r>
            <a:rPr lang="en-US" sz="2800" dirty="0"/>
            <a:t> </a:t>
          </a:r>
          <a:r>
            <a:rPr lang="en-US" sz="2800" b="1" dirty="0"/>
            <a:t>Jurisprudence of Contemporary Issues (</a:t>
          </a:r>
          <a:r>
            <a:rPr lang="en-US" sz="2800" b="1" dirty="0" err="1"/>
            <a:t>Nawāzil</a:t>
          </a:r>
          <a:r>
            <a:rPr lang="en-US" sz="2800" b="1" dirty="0"/>
            <a:t>)</a:t>
          </a:r>
          <a:endParaRPr lang="en-US" sz="2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C34F9D-F54E-F54A-A1B2-C466470B6000}" type="parTrans" cxnId="{EE7FF2A5-8D4F-9A42-AE98-E5054B735D9C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2FB0D1-8B2C-0443-9B41-1D055C34AC85}" type="sibTrans" cxnId="{EE7FF2A5-8D4F-9A42-AE98-E5054B735D9C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E834EF-945B-BD46-A03A-03C166D8E8BC}" type="pres">
      <dgm:prSet presAssocID="{8E7AF4C8-31E6-C243-AA6F-562253CDB351}" presName="Name0" presStyleCnt="0">
        <dgm:presLayoutVars>
          <dgm:chMax val="7"/>
          <dgm:chPref val="7"/>
          <dgm:dir/>
        </dgm:presLayoutVars>
      </dgm:prSet>
      <dgm:spPr/>
    </dgm:pt>
    <dgm:pt modelId="{FEBD727A-2026-8845-B5EE-9A46F45E5EA7}" type="pres">
      <dgm:prSet presAssocID="{8E7AF4C8-31E6-C243-AA6F-562253CDB351}" presName="Name1" presStyleCnt="0"/>
      <dgm:spPr/>
    </dgm:pt>
    <dgm:pt modelId="{68AE9348-CF33-8F43-A54D-3D5B87E7B273}" type="pres">
      <dgm:prSet presAssocID="{8E7AF4C8-31E6-C243-AA6F-562253CDB351}" presName="cycle" presStyleCnt="0"/>
      <dgm:spPr/>
    </dgm:pt>
    <dgm:pt modelId="{A6F059EE-42A4-214A-BF4E-1B5191AAA0F0}" type="pres">
      <dgm:prSet presAssocID="{8E7AF4C8-31E6-C243-AA6F-562253CDB351}" presName="srcNode" presStyleLbl="node1" presStyleIdx="0" presStyleCnt="4"/>
      <dgm:spPr/>
    </dgm:pt>
    <dgm:pt modelId="{440DA22F-784B-A945-BD5F-2F3C38EF166E}" type="pres">
      <dgm:prSet presAssocID="{8E7AF4C8-31E6-C243-AA6F-562253CDB351}" presName="conn" presStyleLbl="parChTrans1D2" presStyleIdx="0" presStyleCnt="1"/>
      <dgm:spPr/>
    </dgm:pt>
    <dgm:pt modelId="{774CF3C9-D282-5549-AC01-0207006E6B46}" type="pres">
      <dgm:prSet presAssocID="{8E7AF4C8-31E6-C243-AA6F-562253CDB351}" presName="extraNode" presStyleLbl="node1" presStyleIdx="0" presStyleCnt="4"/>
      <dgm:spPr/>
    </dgm:pt>
    <dgm:pt modelId="{D4441B5E-DF82-E141-B4AA-B55FB9E40139}" type="pres">
      <dgm:prSet presAssocID="{8E7AF4C8-31E6-C243-AA6F-562253CDB351}" presName="dstNode" presStyleLbl="node1" presStyleIdx="0" presStyleCnt="4"/>
      <dgm:spPr/>
    </dgm:pt>
    <dgm:pt modelId="{0F52DB44-3970-0841-AD22-0F02985C92D3}" type="pres">
      <dgm:prSet presAssocID="{7CFDC055-E21E-8C4B-8A78-54DCC6E379CF}" presName="text_1" presStyleLbl="node1" presStyleIdx="0" presStyleCnt="4">
        <dgm:presLayoutVars>
          <dgm:bulletEnabled val="1"/>
        </dgm:presLayoutVars>
      </dgm:prSet>
      <dgm:spPr/>
    </dgm:pt>
    <dgm:pt modelId="{AAF0574E-75E7-904A-AD4E-FF0382085158}" type="pres">
      <dgm:prSet presAssocID="{7CFDC055-E21E-8C4B-8A78-54DCC6E379CF}" presName="accent_1" presStyleCnt="0"/>
      <dgm:spPr/>
    </dgm:pt>
    <dgm:pt modelId="{482F544F-0A23-3C49-BA35-D45C67099227}" type="pres">
      <dgm:prSet presAssocID="{7CFDC055-E21E-8C4B-8A78-54DCC6E379CF}" presName="accentRepeatNode" presStyleLbl="solidFgAcc1" presStyleIdx="0" presStyleCnt="4"/>
      <dgm:spPr/>
    </dgm:pt>
    <dgm:pt modelId="{43951164-157B-6D4E-9149-BF4D36D59D30}" type="pres">
      <dgm:prSet presAssocID="{C69338EA-DFDB-ED48-A6BB-CCCC11EAB7E1}" presName="text_2" presStyleLbl="node1" presStyleIdx="1" presStyleCnt="4">
        <dgm:presLayoutVars>
          <dgm:bulletEnabled val="1"/>
        </dgm:presLayoutVars>
      </dgm:prSet>
      <dgm:spPr/>
    </dgm:pt>
    <dgm:pt modelId="{F5981A27-9EB7-1B4F-9B05-A2CC1CCADB8F}" type="pres">
      <dgm:prSet presAssocID="{C69338EA-DFDB-ED48-A6BB-CCCC11EAB7E1}" presName="accent_2" presStyleCnt="0"/>
      <dgm:spPr/>
    </dgm:pt>
    <dgm:pt modelId="{11B4DF23-6349-ED47-883F-8A9EC3F5DE6F}" type="pres">
      <dgm:prSet presAssocID="{C69338EA-DFDB-ED48-A6BB-CCCC11EAB7E1}" presName="accentRepeatNode" presStyleLbl="solidFgAcc1" presStyleIdx="1" presStyleCnt="4"/>
      <dgm:spPr/>
    </dgm:pt>
    <dgm:pt modelId="{0F64C79D-4A40-EF42-976F-D1490B9DA8E0}" type="pres">
      <dgm:prSet presAssocID="{6E4355D3-507A-CD4C-9CC5-A0099CBDB314}" presName="text_3" presStyleLbl="node1" presStyleIdx="2" presStyleCnt="4">
        <dgm:presLayoutVars>
          <dgm:bulletEnabled val="1"/>
        </dgm:presLayoutVars>
      </dgm:prSet>
      <dgm:spPr/>
    </dgm:pt>
    <dgm:pt modelId="{C8087155-4F7E-8E40-8F02-3FEBAE4336B5}" type="pres">
      <dgm:prSet presAssocID="{6E4355D3-507A-CD4C-9CC5-A0099CBDB314}" presName="accent_3" presStyleCnt="0"/>
      <dgm:spPr/>
    </dgm:pt>
    <dgm:pt modelId="{B9DF7B38-8F14-F543-8635-C8D514CD0C63}" type="pres">
      <dgm:prSet presAssocID="{6E4355D3-507A-CD4C-9CC5-A0099CBDB314}" presName="accentRepeatNode" presStyleLbl="solidFgAcc1" presStyleIdx="2" presStyleCnt="4"/>
      <dgm:spPr/>
    </dgm:pt>
    <dgm:pt modelId="{4E481C04-0111-7440-AA06-616C9297B118}" type="pres">
      <dgm:prSet presAssocID="{D79A7435-4588-E349-9A29-1A48320A1D25}" presName="text_4" presStyleLbl="node1" presStyleIdx="3" presStyleCnt="4">
        <dgm:presLayoutVars>
          <dgm:bulletEnabled val="1"/>
        </dgm:presLayoutVars>
      </dgm:prSet>
      <dgm:spPr/>
    </dgm:pt>
    <dgm:pt modelId="{0070DC5A-0CD4-454F-90B4-0DA96DA68053}" type="pres">
      <dgm:prSet presAssocID="{D79A7435-4588-E349-9A29-1A48320A1D25}" presName="accent_4" presStyleCnt="0"/>
      <dgm:spPr/>
    </dgm:pt>
    <dgm:pt modelId="{482205CF-FB89-E84A-B716-937A25F65075}" type="pres">
      <dgm:prSet presAssocID="{D79A7435-4588-E349-9A29-1A48320A1D25}" presName="accentRepeatNode" presStyleLbl="solidFgAcc1" presStyleIdx="3" presStyleCnt="4"/>
      <dgm:spPr/>
    </dgm:pt>
  </dgm:ptLst>
  <dgm:cxnLst>
    <dgm:cxn modelId="{99D7F420-80AA-D443-9793-ECB74E480DBE}" type="presOf" srcId="{8E7AF4C8-31E6-C243-AA6F-562253CDB351}" destId="{FDE834EF-945B-BD46-A03A-03C166D8E8BC}" srcOrd="0" destOrd="0" presId="urn:microsoft.com/office/officeart/2008/layout/VerticalCurvedList"/>
    <dgm:cxn modelId="{D93BFA2D-453B-7C41-B923-9E1958F58170}" type="presOf" srcId="{7CFDC055-E21E-8C4B-8A78-54DCC6E379CF}" destId="{0F52DB44-3970-0841-AD22-0F02985C92D3}" srcOrd="0" destOrd="0" presId="urn:microsoft.com/office/officeart/2008/layout/VerticalCurvedList"/>
    <dgm:cxn modelId="{F67E344D-240A-E345-AF0F-8BCE842785CB}" type="presOf" srcId="{6E4355D3-507A-CD4C-9CC5-A0099CBDB314}" destId="{0F64C79D-4A40-EF42-976F-D1490B9DA8E0}" srcOrd="0" destOrd="0" presId="urn:microsoft.com/office/officeart/2008/layout/VerticalCurvedList"/>
    <dgm:cxn modelId="{1F051A52-CC25-F049-A2A0-6DA8E1AFFB94}" type="presOf" srcId="{9041BA5A-5765-7D4E-9F32-D935B75CB068}" destId="{440DA22F-784B-A945-BD5F-2F3C38EF166E}" srcOrd="0" destOrd="0" presId="urn:microsoft.com/office/officeart/2008/layout/VerticalCurvedList"/>
    <dgm:cxn modelId="{04DC4B6E-7910-5645-99E7-98D8871D0319}" type="presOf" srcId="{D79A7435-4588-E349-9A29-1A48320A1D25}" destId="{4E481C04-0111-7440-AA06-616C9297B118}" srcOrd="0" destOrd="0" presId="urn:microsoft.com/office/officeart/2008/layout/VerticalCurvedList"/>
    <dgm:cxn modelId="{C960038A-184A-FF46-A503-0252D37E9D78}" srcId="{8E7AF4C8-31E6-C243-AA6F-562253CDB351}" destId="{6E4355D3-507A-CD4C-9CC5-A0099CBDB314}" srcOrd="2" destOrd="0" parTransId="{49E5519F-FF9A-3143-A776-F53701721676}" sibTransId="{E903CBD3-FC7B-1140-BD88-4C40C9AF01D0}"/>
    <dgm:cxn modelId="{DD1E3897-84E0-4740-824E-2032D99127E8}" srcId="{8E7AF4C8-31E6-C243-AA6F-562253CDB351}" destId="{7CFDC055-E21E-8C4B-8A78-54DCC6E379CF}" srcOrd="0" destOrd="0" parTransId="{2431C9AE-92BF-C44F-B4BF-506004772E85}" sibTransId="{9041BA5A-5765-7D4E-9F32-D935B75CB068}"/>
    <dgm:cxn modelId="{EE7FF2A5-8D4F-9A42-AE98-E5054B735D9C}" srcId="{8E7AF4C8-31E6-C243-AA6F-562253CDB351}" destId="{D79A7435-4588-E349-9A29-1A48320A1D25}" srcOrd="3" destOrd="0" parTransId="{CCC34F9D-F54E-F54A-A1B2-C466470B6000}" sibTransId="{CA2FB0D1-8B2C-0443-9B41-1D055C34AC85}"/>
    <dgm:cxn modelId="{21449DD0-B2C8-7541-A5FE-6183283EC0DB}" srcId="{8E7AF4C8-31E6-C243-AA6F-562253CDB351}" destId="{C69338EA-DFDB-ED48-A6BB-CCCC11EAB7E1}" srcOrd="1" destOrd="0" parTransId="{8195CE2A-A042-4B4D-B060-9FD07464B286}" sibTransId="{83534BAF-BFCD-5644-9F6F-FB263B3CE0CB}"/>
    <dgm:cxn modelId="{DBEB93E8-2356-8C4E-9471-B06E9418E1D6}" type="presOf" srcId="{C69338EA-DFDB-ED48-A6BB-CCCC11EAB7E1}" destId="{43951164-157B-6D4E-9149-BF4D36D59D30}" srcOrd="0" destOrd="0" presId="urn:microsoft.com/office/officeart/2008/layout/VerticalCurvedList"/>
    <dgm:cxn modelId="{7C1B25A1-E1AA-CC44-BAC0-57F96A562280}" type="presParOf" srcId="{FDE834EF-945B-BD46-A03A-03C166D8E8BC}" destId="{FEBD727A-2026-8845-B5EE-9A46F45E5EA7}" srcOrd="0" destOrd="0" presId="urn:microsoft.com/office/officeart/2008/layout/VerticalCurvedList"/>
    <dgm:cxn modelId="{869E3388-FCA3-3241-A263-FE3CFB813755}" type="presParOf" srcId="{FEBD727A-2026-8845-B5EE-9A46F45E5EA7}" destId="{68AE9348-CF33-8F43-A54D-3D5B87E7B273}" srcOrd="0" destOrd="0" presId="urn:microsoft.com/office/officeart/2008/layout/VerticalCurvedList"/>
    <dgm:cxn modelId="{93DBAA20-BC38-B549-B00C-8F023ED26D7A}" type="presParOf" srcId="{68AE9348-CF33-8F43-A54D-3D5B87E7B273}" destId="{A6F059EE-42A4-214A-BF4E-1B5191AAA0F0}" srcOrd="0" destOrd="0" presId="urn:microsoft.com/office/officeart/2008/layout/VerticalCurvedList"/>
    <dgm:cxn modelId="{376B068E-7C17-B44D-BED6-D7A364E83868}" type="presParOf" srcId="{68AE9348-CF33-8F43-A54D-3D5B87E7B273}" destId="{440DA22F-784B-A945-BD5F-2F3C38EF166E}" srcOrd="1" destOrd="0" presId="urn:microsoft.com/office/officeart/2008/layout/VerticalCurvedList"/>
    <dgm:cxn modelId="{19B640AC-7B28-244D-82F8-9C2D37879558}" type="presParOf" srcId="{68AE9348-CF33-8F43-A54D-3D5B87E7B273}" destId="{774CF3C9-D282-5549-AC01-0207006E6B46}" srcOrd="2" destOrd="0" presId="urn:microsoft.com/office/officeart/2008/layout/VerticalCurvedList"/>
    <dgm:cxn modelId="{6B3D0542-96C2-B143-B2CB-4C4148E927DE}" type="presParOf" srcId="{68AE9348-CF33-8F43-A54D-3D5B87E7B273}" destId="{D4441B5E-DF82-E141-B4AA-B55FB9E40139}" srcOrd="3" destOrd="0" presId="urn:microsoft.com/office/officeart/2008/layout/VerticalCurvedList"/>
    <dgm:cxn modelId="{4C97B5F3-56E5-AA44-9B4B-8D63A29CC361}" type="presParOf" srcId="{FEBD727A-2026-8845-B5EE-9A46F45E5EA7}" destId="{0F52DB44-3970-0841-AD22-0F02985C92D3}" srcOrd="1" destOrd="0" presId="urn:microsoft.com/office/officeart/2008/layout/VerticalCurvedList"/>
    <dgm:cxn modelId="{C6F6A5E7-B123-C54E-9125-75EBC8C92D7A}" type="presParOf" srcId="{FEBD727A-2026-8845-B5EE-9A46F45E5EA7}" destId="{AAF0574E-75E7-904A-AD4E-FF0382085158}" srcOrd="2" destOrd="0" presId="urn:microsoft.com/office/officeart/2008/layout/VerticalCurvedList"/>
    <dgm:cxn modelId="{3251B711-0E5F-6A4E-9D7D-207D3B6BDAE4}" type="presParOf" srcId="{AAF0574E-75E7-904A-AD4E-FF0382085158}" destId="{482F544F-0A23-3C49-BA35-D45C67099227}" srcOrd="0" destOrd="0" presId="urn:microsoft.com/office/officeart/2008/layout/VerticalCurvedList"/>
    <dgm:cxn modelId="{2BDE96CC-7809-A643-A112-66584CB278BE}" type="presParOf" srcId="{FEBD727A-2026-8845-B5EE-9A46F45E5EA7}" destId="{43951164-157B-6D4E-9149-BF4D36D59D30}" srcOrd="3" destOrd="0" presId="urn:microsoft.com/office/officeart/2008/layout/VerticalCurvedList"/>
    <dgm:cxn modelId="{F47C5ACC-9049-0348-A890-3A201982B0A1}" type="presParOf" srcId="{FEBD727A-2026-8845-B5EE-9A46F45E5EA7}" destId="{F5981A27-9EB7-1B4F-9B05-A2CC1CCADB8F}" srcOrd="4" destOrd="0" presId="urn:microsoft.com/office/officeart/2008/layout/VerticalCurvedList"/>
    <dgm:cxn modelId="{55D93CC5-E934-3E45-818D-A11632961106}" type="presParOf" srcId="{F5981A27-9EB7-1B4F-9B05-A2CC1CCADB8F}" destId="{11B4DF23-6349-ED47-883F-8A9EC3F5DE6F}" srcOrd="0" destOrd="0" presId="urn:microsoft.com/office/officeart/2008/layout/VerticalCurvedList"/>
    <dgm:cxn modelId="{FBE1DF70-9A8E-7542-897C-F727D40D987F}" type="presParOf" srcId="{FEBD727A-2026-8845-B5EE-9A46F45E5EA7}" destId="{0F64C79D-4A40-EF42-976F-D1490B9DA8E0}" srcOrd="5" destOrd="0" presId="urn:microsoft.com/office/officeart/2008/layout/VerticalCurvedList"/>
    <dgm:cxn modelId="{363C0031-E478-E945-B190-E9E22D0876C3}" type="presParOf" srcId="{FEBD727A-2026-8845-B5EE-9A46F45E5EA7}" destId="{C8087155-4F7E-8E40-8F02-3FEBAE4336B5}" srcOrd="6" destOrd="0" presId="urn:microsoft.com/office/officeart/2008/layout/VerticalCurvedList"/>
    <dgm:cxn modelId="{E863D700-D2B0-DA4F-9A8A-BAD1EB36E002}" type="presParOf" srcId="{C8087155-4F7E-8E40-8F02-3FEBAE4336B5}" destId="{B9DF7B38-8F14-F543-8635-C8D514CD0C63}" srcOrd="0" destOrd="0" presId="urn:microsoft.com/office/officeart/2008/layout/VerticalCurvedList"/>
    <dgm:cxn modelId="{62CC17AD-4CEB-E247-942C-5D045ABC8D77}" type="presParOf" srcId="{FEBD727A-2026-8845-B5EE-9A46F45E5EA7}" destId="{4E481C04-0111-7440-AA06-616C9297B118}" srcOrd="7" destOrd="0" presId="urn:microsoft.com/office/officeart/2008/layout/VerticalCurvedList"/>
    <dgm:cxn modelId="{79BDF910-5066-7D41-8745-E705310D0D76}" type="presParOf" srcId="{FEBD727A-2026-8845-B5EE-9A46F45E5EA7}" destId="{0070DC5A-0CD4-454F-90B4-0DA96DA68053}" srcOrd="8" destOrd="0" presId="urn:microsoft.com/office/officeart/2008/layout/VerticalCurvedList"/>
    <dgm:cxn modelId="{63A803F0-D68A-554E-82AF-1025215A46B1}" type="presParOf" srcId="{0070DC5A-0CD4-454F-90B4-0DA96DA68053}" destId="{482205CF-FB89-E84A-B716-937A25F6507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8D97EE-37BA-9644-9DAF-F0610E3067A8}" type="doc">
      <dgm:prSet loTypeId="urn:microsoft.com/office/officeart/2005/8/layout/vList2" loCatId="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2488FE3A-173C-354E-96FE-B6FB5988CF3D}">
      <dgm:prSet phldrT="[Text]" custT="1"/>
      <dgm:spPr/>
      <dgm:t>
        <a:bodyPr/>
        <a:lstStyle/>
        <a:p>
          <a:r>
            <a:rPr lang="en-US" sz="2400" dirty="0"/>
            <a:t>{</a:t>
          </a:r>
          <a:r>
            <a:rPr lang="en-DE" sz="2400" b="1" dirty="0"/>
            <a:t>Do you ˹pagans˺ consider providing the pilgrims with water and maintaining the Sacred Mosque as equal to believing in Allah and the Last Day and struggling in the cause of Allah</a:t>
          </a:r>
          <a:r>
            <a:rPr lang="en-DE" sz="2400" dirty="0"/>
            <a:t>?</a:t>
          </a:r>
          <a:r>
            <a:rPr lang="en-US" sz="2400" dirty="0"/>
            <a:t>} (Q: 9-19). </a:t>
          </a:r>
          <a:endParaRPr lang="en-GB" sz="2400" dirty="0"/>
        </a:p>
      </dgm:t>
    </dgm:pt>
    <dgm:pt modelId="{261FCD9B-BAD5-C84A-A8CD-EC4F237496CD}" type="parTrans" cxnId="{08264DFA-8E74-DE42-B272-585ABAD74387}">
      <dgm:prSet/>
      <dgm:spPr/>
      <dgm:t>
        <a:bodyPr/>
        <a:lstStyle/>
        <a:p>
          <a:endParaRPr lang="en-GB"/>
        </a:p>
      </dgm:t>
    </dgm:pt>
    <dgm:pt modelId="{D5265D1C-47A0-0841-83A0-C8A342E7FF06}" type="sibTrans" cxnId="{08264DFA-8E74-DE42-B272-585ABAD74387}">
      <dgm:prSet/>
      <dgm:spPr/>
      <dgm:t>
        <a:bodyPr/>
        <a:lstStyle/>
        <a:p>
          <a:endParaRPr lang="en-GB"/>
        </a:p>
      </dgm:t>
    </dgm:pt>
    <dgm:pt modelId="{765412C3-7CC8-DF44-B7BA-C1753B67EA3A}">
      <dgm:prSet phldrT="[Text]" custT="1"/>
      <dgm:spPr/>
      <dgm:t>
        <a:bodyPr/>
        <a:lstStyle/>
        <a:p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{</a:t>
          </a:r>
          <a:r>
            <a:rPr lang="en-DE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O believers! ˺ Do not insult what they invoke besides Allah or they will insult Allah spitefully out of ignorance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} (Q: 6-108). </a:t>
          </a:r>
          <a:endParaRPr lang="en-GB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D45683-5E28-FD4B-AFA8-DA0CCECC41ED}" type="parTrans" cxnId="{5EDFD6D3-4513-1741-A841-536058E77EDE}">
      <dgm:prSet/>
      <dgm:spPr/>
      <dgm:t>
        <a:bodyPr/>
        <a:lstStyle/>
        <a:p>
          <a:endParaRPr lang="en-GB"/>
        </a:p>
      </dgm:t>
    </dgm:pt>
    <dgm:pt modelId="{D4DBFFC0-2E5B-8145-B3E7-DFE63FA82CD3}" type="sibTrans" cxnId="{5EDFD6D3-4513-1741-A841-536058E77EDE}">
      <dgm:prSet/>
      <dgm:spPr/>
      <dgm:t>
        <a:bodyPr/>
        <a:lstStyle/>
        <a:p>
          <a:endParaRPr lang="en-GB"/>
        </a:p>
      </dgm:t>
    </dgm:pt>
    <dgm:pt modelId="{42CE329A-3CB8-C142-81DE-7F48CDC5FE77}">
      <dgm:prSet phldrT="[Text]" custT="1"/>
      <dgm:spPr/>
      <dgm:t>
        <a:bodyPr/>
        <a:lstStyle/>
        <a:p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The Prophet said: (</a:t>
          </a:r>
          <a:r>
            <a:rPr lang="en-DE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Prayer offered in the middle of the night and the most excellent fast after (fasting) in the month of Ramadan is the fast in God's month al-Muharram</a:t>
          </a:r>
          <a:endParaRPr lang="en-GB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91735C-D457-E74D-BCCA-C74A13C7ADE6}" type="parTrans" cxnId="{DC39D198-D88E-3448-9D19-0DCC692C5502}">
      <dgm:prSet/>
      <dgm:spPr/>
      <dgm:t>
        <a:bodyPr/>
        <a:lstStyle/>
        <a:p>
          <a:endParaRPr lang="en-GB"/>
        </a:p>
      </dgm:t>
    </dgm:pt>
    <dgm:pt modelId="{CA0FEAC0-3BD9-BC46-8813-98F83F6F6410}" type="sibTrans" cxnId="{DC39D198-D88E-3448-9D19-0DCC692C5502}">
      <dgm:prSet/>
      <dgm:spPr/>
      <dgm:t>
        <a:bodyPr/>
        <a:lstStyle/>
        <a:p>
          <a:endParaRPr lang="en-GB"/>
        </a:p>
      </dgm:t>
    </dgm:pt>
    <dgm:pt modelId="{60237328-AEE7-6242-87DA-D4FB53CAF32C}">
      <dgm:prSet phldrT="[Text]"/>
      <dgm:spPr/>
      <dgm:t>
        <a:bodyPr/>
        <a:lstStyle/>
        <a:p>
          <a:r>
            <a:rPr lang="en-DE" b="1" dirty="0">
              <a:latin typeface="Times New Roman" panose="02020603050405020304" pitchFamily="18" charset="0"/>
              <a:cs typeface="Times New Roman" panose="02020603050405020304" pitchFamily="18" charset="0"/>
            </a:rPr>
            <a:t>Which deed is most beloved to Allah, may He be exalted?' He </a:t>
          </a:r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replied</a:t>
          </a:r>
          <a:r>
            <a:rPr lang="en-DE" b="1" dirty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en-DE" b="1" dirty="0">
              <a:latin typeface="Times New Roman" panose="02020603050405020304" pitchFamily="18" charset="0"/>
              <a:cs typeface="Times New Roman" panose="02020603050405020304" pitchFamily="18" charset="0"/>
            </a:rPr>
            <a:t>Prayer offered on time, honoring one's parents, and Jihad in the cause of Allah</a:t>
          </a:r>
          <a:r>
            <a:rPr lang="en-DE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en-GB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CB982A-7440-7947-80BB-E729F2EA03A7}" type="parTrans" cxnId="{59464569-CB72-2D45-B429-E4CBE4F2C563}">
      <dgm:prSet/>
      <dgm:spPr/>
      <dgm:t>
        <a:bodyPr/>
        <a:lstStyle/>
        <a:p>
          <a:endParaRPr lang="en-GB"/>
        </a:p>
      </dgm:t>
    </dgm:pt>
    <dgm:pt modelId="{172D63A6-E05F-594E-982D-D7DC02290EBB}" type="sibTrans" cxnId="{59464569-CB72-2D45-B429-E4CBE4F2C563}">
      <dgm:prSet/>
      <dgm:spPr/>
      <dgm:t>
        <a:bodyPr/>
        <a:lstStyle/>
        <a:p>
          <a:endParaRPr lang="en-GB"/>
        </a:p>
      </dgm:t>
    </dgm:pt>
    <dgm:pt modelId="{7FF679B0-1CE0-6241-B523-1DE960100188}" type="pres">
      <dgm:prSet presAssocID="{928D97EE-37BA-9644-9DAF-F0610E3067A8}" presName="linear" presStyleCnt="0">
        <dgm:presLayoutVars>
          <dgm:animLvl val="lvl"/>
          <dgm:resizeHandles val="exact"/>
        </dgm:presLayoutVars>
      </dgm:prSet>
      <dgm:spPr/>
    </dgm:pt>
    <dgm:pt modelId="{0559BEFD-B601-9547-A902-E34650EB76F5}" type="pres">
      <dgm:prSet presAssocID="{2488FE3A-173C-354E-96FE-B6FB5988CF3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7475A27-D989-0D4B-8393-30F6EF1B69B9}" type="pres">
      <dgm:prSet presAssocID="{2488FE3A-173C-354E-96FE-B6FB5988CF3D}" presName="childText" presStyleLbl="revTx" presStyleIdx="0" presStyleCnt="2">
        <dgm:presLayoutVars>
          <dgm:bulletEnabled val="1"/>
        </dgm:presLayoutVars>
      </dgm:prSet>
      <dgm:spPr/>
    </dgm:pt>
    <dgm:pt modelId="{24189483-8B2A-A04B-AD7B-6B653A53BA23}" type="pres">
      <dgm:prSet presAssocID="{42CE329A-3CB8-C142-81DE-7F48CDC5FE77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188B2A06-4830-864F-BC87-4168EA55B80A}" type="pres">
      <dgm:prSet presAssocID="{42CE329A-3CB8-C142-81DE-7F48CDC5FE77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ACCEC12B-E556-6943-997E-FE92762C6A8C}" type="presOf" srcId="{2488FE3A-173C-354E-96FE-B6FB5988CF3D}" destId="{0559BEFD-B601-9547-A902-E34650EB76F5}" srcOrd="0" destOrd="0" presId="urn:microsoft.com/office/officeart/2005/8/layout/vList2"/>
    <dgm:cxn modelId="{DBC6124C-792A-4443-8BE5-6467F062281B}" type="presOf" srcId="{42CE329A-3CB8-C142-81DE-7F48CDC5FE77}" destId="{24189483-8B2A-A04B-AD7B-6B653A53BA23}" srcOrd="0" destOrd="0" presId="urn:microsoft.com/office/officeart/2005/8/layout/vList2"/>
    <dgm:cxn modelId="{4789155B-316E-674F-A615-8F1AB70105F2}" type="presOf" srcId="{928D97EE-37BA-9644-9DAF-F0610E3067A8}" destId="{7FF679B0-1CE0-6241-B523-1DE960100188}" srcOrd="0" destOrd="0" presId="urn:microsoft.com/office/officeart/2005/8/layout/vList2"/>
    <dgm:cxn modelId="{96DC995B-5294-4F43-89D1-D0E93A34F0D5}" type="presOf" srcId="{765412C3-7CC8-DF44-B7BA-C1753B67EA3A}" destId="{37475A27-D989-0D4B-8393-30F6EF1B69B9}" srcOrd="0" destOrd="0" presId="urn:microsoft.com/office/officeart/2005/8/layout/vList2"/>
    <dgm:cxn modelId="{59464569-CB72-2D45-B429-E4CBE4F2C563}" srcId="{42CE329A-3CB8-C142-81DE-7F48CDC5FE77}" destId="{60237328-AEE7-6242-87DA-D4FB53CAF32C}" srcOrd="0" destOrd="0" parTransId="{40CB982A-7440-7947-80BB-E729F2EA03A7}" sibTransId="{172D63A6-E05F-594E-982D-D7DC02290EBB}"/>
    <dgm:cxn modelId="{DC39D198-D88E-3448-9D19-0DCC692C5502}" srcId="{928D97EE-37BA-9644-9DAF-F0610E3067A8}" destId="{42CE329A-3CB8-C142-81DE-7F48CDC5FE77}" srcOrd="1" destOrd="0" parTransId="{6A91735C-D457-E74D-BCCA-C74A13C7ADE6}" sibTransId="{CA0FEAC0-3BD9-BC46-8813-98F83F6F6410}"/>
    <dgm:cxn modelId="{D8ABC9CC-84DA-F14F-AD9B-6CEDD2C348AF}" type="presOf" srcId="{60237328-AEE7-6242-87DA-D4FB53CAF32C}" destId="{188B2A06-4830-864F-BC87-4168EA55B80A}" srcOrd="0" destOrd="0" presId="urn:microsoft.com/office/officeart/2005/8/layout/vList2"/>
    <dgm:cxn modelId="{5EDFD6D3-4513-1741-A841-536058E77EDE}" srcId="{2488FE3A-173C-354E-96FE-B6FB5988CF3D}" destId="{765412C3-7CC8-DF44-B7BA-C1753B67EA3A}" srcOrd="0" destOrd="0" parTransId="{9CD45683-5E28-FD4B-AFA8-DA0CCECC41ED}" sibTransId="{D4DBFFC0-2E5B-8145-B3E7-DFE63FA82CD3}"/>
    <dgm:cxn modelId="{08264DFA-8E74-DE42-B272-585ABAD74387}" srcId="{928D97EE-37BA-9644-9DAF-F0610E3067A8}" destId="{2488FE3A-173C-354E-96FE-B6FB5988CF3D}" srcOrd="0" destOrd="0" parTransId="{261FCD9B-BAD5-C84A-A8CD-EC4F237496CD}" sibTransId="{D5265D1C-47A0-0841-83A0-C8A342E7FF06}"/>
    <dgm:cxn modelId="{03799193-3681-4940-8849-D5D43AECE810}" type="presParOf" srcId="{7FF679B0-1CE0-6241-B523-1DE960100188}" destId="{0559BEFD-B601-9547-A902-E34650EB76F5}" srcOrd="0" destOrd="0" presId="urn:microsoft.com/office/officeart/2005/8/layout/vList2"/>
    <dgm:cxn modelId="{835A7474-F5DB-C447-9680-FBCEFC939383}" type="presParOf" srcId="{7FF679B0-1CE0-6241-B523-1DE960100188}" destId="{37475A27-D989-0D4B-8393-30F6EF1B69B9}" srcOrd="1" destOrd="0" presId="urn:microsoft.com/office/officeart/2005/8/layout/vList2"/>
    <dgm:cxn modelId="{8989C7FA-01E8-6D4F-AF93-172B42138A12}" type="presParOf" srcId="{7FF679B0-1CE0-6241-B523-1DE960100188}" destId="{24189483-8B2A-A04B-AD7B-6B653A53BA23}" srcOrd="2" destOrd="0" presId="urn:microsoft.com/office/officeart/2005/8/layout/vList2"/>
    <dgm:cxn modelId="{BF1B37B1-3E6B-5140-BBB6-351D64B9E03B}" type="presParOf" srcId="{7FF679B0-1CE0-6241-B523-1DE960100188}" destId="{188B2A06-4830-864F-BC87-4168EA55B80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472DB7B-DC36-D345-9B1E-31F321B25F1F}" type="doc">
      <dgm:prSet loTypeId="urn:microsoft.com/office/officeart/2005/8/layout/default" loCatId="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7C593EB5-0127-ED46-B407-DCA725DDD767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en-US" sz="2000" b="1" dirty="0"/>
            <a:t>The Quran and the Sunnah</a:t>
          </a:r>
        </a:p>
        <a:p>
          <a:pPr>
            <a:lnSpc>
              <a:spcPct val="120000"/>
            </a:lnSpc>
          </a:pPr>
          <a:r>
            <a:rPr lang="en-US" sz="1800" dirty="0"/>
            <a:t>{</a:t>
          </a:r>
          <a:r>
            <a:rPr lang="en-DE" sz="1800" dirty="0"/>
            <a:t>Whatever the Messenger gives you, take it. And whatever he forbids you from, leave it.</a:t>
          </a:r>
          <a:r>
            <a:rPr lang="en-US" sz="1800" dirty="0"/>
            <a:t>} (Q: 59-7).</a:t>
          </a:r>
          <a:endParaRPr lang="en-GB" sz="18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F65660-EA6A-0340-9BB5-0F62F8BD8D67}" type="parTrans" cxnId="{24810C8D-09AD-0F46-A6AE-2AE397400478}">
      <dgm:prSet/>
      <dgm:spPr/>
      <dgm:t>
        <a:bodyPr/>
        <a:lstStyle/>
        <a:p>
          <a:pPr>
            <a:lnSpc>
              <a:spcPct val="120000"/>
            </a:lnSpc>
          </a:pPr>
          <a:endParaRPr lang="en-GB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98FBC9-CFA5-854D-9688-5E5941892390}" type="sibTrans" cxnId="{24810C8D-09AD-0F46-A6AE-2AE397400478}">
      <dgm:prSet/>
      <dgm:spPr/>
      <dgm:t>
        <a:bodyPr/>
        <a:lstStyle/>
        <a:p>
          <a:pPr>
            <a:lnSpc>
              <a:spcPct val="120000"/>
            </a:lnSpc>
          </a:pPr>
          <a:endParaRPr lang="en-GB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E16334-F157-F04E-A26C-97E42F0D52E5}" type="asst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en-US" sz="2000" b="1" dirty="0"/>
            <a:t>The objectives of the Sharia</a:t>
          </a:r>
        </a:p>
        <a:p>
          <a:pPr>
            <a:lnSpc>
              <a:spcPct val="120000"/>
            </a:lnSpc>
          </a:pPr>
          <a:r>
            <a:rPr lang="en-US" sz="1800" dirty="0"/>
            <a:t>{</a:t>
          </a:r>
          <a:r>
            <a:rPr lang="en-DE" sz="1800" dirty="0"/>
            <a:t>I did not create jinn and humans except to worship Me.</a:t>
          </a:r>
          <a:r>
            <a:rPr lang="en-US" sz="1800" dirty="0"/>
            <a:t>} (Q: 51-56). </a:t>
          </a:r>
          <a:endParaRPr lang="en-GB" sz="1800" dirty="0">
            <a:latin typeface="+mn-lt"/>
            <a:cs typeface="Times New Roman" panose="02020603050405020304" pitchFamily="18" charset="0"/>
          </a:endParaRPr>
        </a:p>
      </dgm:t>
    </dgm:pt>
    <dgm:pt modelId="{796937D1-9166-D149-9812-192CBE9494CF}" type="parTrans" cxnId="{16435930-8B2D-CF47-8A23-0C76737CFD14}">
      <dgm:prSet/>
      <dgm:spPr/>
      <dgm:t>
        <a:bodyPr/>
        <a:lstStyle/>
        <a:p>
          <a:pPr>
            <a:lnSpc>
              <a:spcPct val="120000"/>
            </a:lnSpc>
          </a:pPr>
          <a:endParaRPr lang="en-GB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423D8E-DDE8-8D4B-8D99-36F729D60541}" type="sibTrans" cxnId="{16435930-8B2D-CF47-8A23-0C76737CFD14}">
      <dgm:prSet/>
      <dgm:spPr/>
      <dgm:t>
        <a:bodyPr/>
        <a:lstStyle/>
        <a:p>
          <a:pPr>
            <a:lnSpc>
              <a:spcPct val="120000"/>
            </a:lnSpc>
          </a:pPr>
          <a:endParaRPr lang="en-GB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EE06B1-39EE-C541-B878-EDB3BD50D333}">
      <dgm:prSet phldrT="[Text]" custT="1"/>
      <dgm:spPr/>
      <dgm:t>
        <a:bodyPr/>
        <a:lstStyle/>
        <a:p>
          <a:pPr rtl="0">
            <a:lnSpc>
              <a:spcPct val="120000"/>
            </a:lnSpc>
          </a:pPr>
          <a:endParaRPr lang="en-US" sz="1800" b="1" dirty="0">
            <a:latin typeface="+mn-lt"/>
            <a:cs typeface="Times New Roman" panose="02020603050405020304" pitchFamily="18" charset="0"/>
          </a:endParaRPr>
        </a:p>
        <a:p>
          <a:pPr rtl="0">
            <a:lnSpc>
              <a:spcPct val="120000"/>
            </a:lnSpc>
          </a:pPr>
          <a:r>
            <a:rPr lang="en-US" sz="2000" b="1" dirty="0"/>
            <a:t>The consequences of a conduct</a:t>
          </a:r>
        </a:p>
        <a:p>
          <a:pPr rtl="0">
            <a:lnSpc>
              <a:spcPct val="120000"/>
            </a:lnSpc>
          </a:pPr>
          <a:r>
            <a:rPr lang="en-US" sz="1800" dirty="0"/>
            <a:t>(</a:t>
          </a:r>
          <a:r>
            <a:rPr lang="en-DE" sz="1800" dirty="0"/>
            <a:t>Leave him, the people may not say that Muhammad kills his companions.)</a:t>
          </a:r>
          <a:endParaRPr lang="en-GB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CFDEB2-BD8F-1647-90A8-BB7DAF30B734}" type="parTrans" cxnId="{C934F34A-1257-124A-8082-C361B3C0C326}">
      <dgm:prSet/>
      <dgm:spPr/>
      <dgm:t>
        <a:bodyPr/>
        <a:lstStyle/>
        <a:p>
          <a:pPr>
            <a:lnSpc>
              <a:spcPct val="120000"/>
            </a:lnSpc>
          </a:pPr>
          <a:endParaRPr lang="en-GB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3E8F39-C9B4-3943-8092-FFE07D367183}" type="sibTrans" cxnId="{C934F34A-1257-124A-8082-C361B3C0C326}">
      <dgm:prSet/>
      <dgm:spPr/>
      <dgm:t>
        <a:bodyPr/>
        <a:lstStyle/>
        <a:p>
          <a:pPr>
            <a:lnSpc>
              <a:spcPct val="120000"/>
            </a:lnSpc>
          </a:pPr>
          <a:endParaRPr lang="en-GB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982E34-8B79-7546-AF83-B843724E3E1C}">
      <dgm:prSet phldrT="[Text]" custT="1"/>
      <dgm:spPr/>
      <dgm:t>
        <a:bodyPr/>
        <a:lstStyle/>
        <a:p>
          <a:pPr rtl="0">
            <a:lnSpc>
              <a:spcPct val="120000"/>
            </a:lnSpc>
          </a:pPr>
          <a:r>
            <a:rPr lang="en-US" sz="2000" b="1" dirty="0"/>
            <a:t>Knowledge of reality</a:t>
          </a:r>
        </a:p>
        <a:p>
          <a:pPr rtl="0">
            <a:lnSpc>
              <a:spcPct val="120000"/>
            </a:lnSpc>
          </a:pPr>
          <a:r>
            <a:rPr lang="en-DE" sz="1800" dirty="0"/>
            <a:t>when the Messenger of Allah (</a:t>
          </a:r>
          <a:r>
            <a:rPr lang="ar-SA" sz="1800" dirty="0" err="1"/>
            <a:t>ﷺ</a:t>
          </a:r>
          <a:r>
            <a:rPr lang="en-DE" sz="1800" dirty="0"/>
            <a:t>) sent Mu'adh towards Yemen.</a:t>
          </a:r>
          <a:endParaRPr lang="en-GB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5EB4E1-27DC-5448-901B-A0CF08B0C9B1}" type="parTrans" cxnId="{F10764DD-6A9F-4244-A92C-0CE100BE7229}">
      <dgm:prSet/>
      <dgm:spPr/>
      <dgm:t>
        <a:bodyPr/>
        <a:lstStyle/>
        <a:p>
          <a:pPr>
            <a:lnSpc>
              <a:spcPct val="120000"/>
            </a:lnSpc>
          </a:pPr>
          <a:endParaRPr lang="en-GB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060649-1372-8C41-939A-76CCDA826EC4}" type="sibTrans" cxnId="{F10764DD-6A9F-4244-A92C-0CE100BE7229}">
      <dgm:prSet/>
      <dgm:spPr/>
      <dgm:t>
        <a:bodyPr/>
        <a:lstStyle/>
        <a:p>
          <a:pPr>
            <a:lnSpc>
              <a:spcPct val="120000"/>
            </a:lnSpc>
          </a:pPr>
          <a:endParaRPr lang="en-GB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8D0462-16C6-A541-8212-C3F0008D6A90}">
      <dgm:prSet phldrT="[Text]" custT="1"/>
      <dgm:spPr/>
      <dgm:t>
        <a:bodyPr/>
        <a:lstStyle/>
        <a:p>
          <a:pPr rtl="0">
            <a:lnSpc>
              <a:spcPct val="120000"/>
            </a:lnSpc>
            <a:spcAft>
              <a:spcPct val="35000"/>
            </a:spcAft>
          </a:pPr>
          <a:endParaRPr lang="en-DE" sz="1800" b="1" dirty="0"/>
        </a:p>
        <a:p>
          <a:pPr rtl="0">
            <a:lnSpc>
              <a:spcPct val="120000"/>
            </a:lnSpc>
            <a:spcAft>
              <a:spcPct val="35000"/>
            </a:spcAft>
          </a:pPr>
          <a:endParaRPr lang="en-DE" sz="1800" b="1" dirty="0"/>
        </a:p>
        <a:p>
          <a:pPr rtl="0">
            <a:lnSpc>
              <a:spcPct val="100000"/>
            </a:lnSpc>
            <a:spcAft>
              <a:spcPts val="0"/>
            </a:spcAft>
          </a:pPr>
          <a:endParaRPr lang="en-DE" sz="1800" b="1" dirty="0"/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en-US" sz="2000" b="1" dirty="0"/>
            <a:t>Taking into account the conditions of individuals and their capabilities</a:t>
          </a: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en-DE" sz="2000" dirty="0"/>
            <a:t>the Messenger of Allah (</a:t>
          </a:r>
          <a:r>
            <a:rPr lang="ar-SA" sz="2000" dirty="0" err="1"/>
            <a:t>ﷺ</a:t>
          </a:r>
          <a:r>
            <a:rPr lang="en-DE" sz="2000" dirty="0"/>
            <a:t>) said: Leave him alone; don't interrupt him</a:t>
          </a:r>
        </a:p>
        <a:p>
          <a:pPr rtl="0">
            <a:lnSpc>
              <a:spcPct val="100000"/>
            </a:lnSpc>
            <a:spcAft>
              <a:spcPts val="0"/>
            </a:spcAft>
          </a:pPr>
          <a:endParaRPr lang="en-DE" sz="1800" dirty="0"/>
        </a:p>
        <a:p>
          <a:pPr rtl="0">
            <a:lnSpc>
              <a:spcPct val="100000"/>
            </a:lnSpc>
            <a:spcAft>
              <a:spcPts val="0"/>
            </a:spcAft>
          </a:pPr>
          <a:endParaRPr lang="en-DE" sz="1400" b="1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rtl="0">
            <a:lnSpc>
              <a:spcPct val="100000"/>
            </a:lnSpc>
            <a:spcAft>
              <a:spcPts val="0"/>
            </a:spcAft>
          </a:pPr>
          <a:endParaRPr lang="en-DE" sz="1400" b="1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rtl="0">
            <a:lnSpc>
              <a:spcPct val="120000"/>
            </a:lnSpc>
            <a:spcAft>
              <a:spcPct val="35000"/>
            </a:spcAft>
          </a:pPr>
          <a:endParaRPr lang="en-GB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69CBDB-6E92-2643-9980-9D05B5E94DF8}" type="parTrans" cxnId="{FAAEF9C0-4DAF-7C4B-99C4-9C7D375F5A99}">
      <dgm:prSet/>
      <dgm:spPr/>
      <dgm:t>
        <a:bodyPr/>
        <a:lstStyle/>
        <a:p>
          <a:pPr>
            <a:lnSpc>
              <a:spcPct val="120000"/>
            </a:lnSpc>
          </a:pPr>
          <a:endParaRPr lang="en-GB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5F2AE2-0EDC-944B-875B-9C63BDD78B7C}" type="sibTrans" cxnId="{FAAEF9C0-4DAF-7C4B-99C4-9C7D375F5A99}">
      <dgm:prSet/>
      <dgm:spPr/>
      <dgm:t>
        <a:bodyPr/>
        <a:lstStyle/>
        <a:p>
          <a:pPr>
            <a:lnSpc>
              <a:spcPct val="120000"/>
            </a:lnSpc>
          </a:pPr>
          <a:endParaRPr lang="en-GB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8F7AFB-CB2B-9444-8CA6-287E0675B9C2}">
      <dgm:prSet custT="1"/>
      <dgm:spPr/>
      <dgm:t>
        <a:bodyPr/>
        <a:lstStyle/>
        <a:p>
          <a:pPr>
            <a:lnSpc>
              <a:spcPct val="120000"/>
            </a:lnSpc>
          </a:pPr>
          <a:r>
            <a:rPr lang="en-US" sz="1800" b="1" dirty="0"/>
            <a:t>Preferring cooperation over disagreement </a:t>
          </a:r>
        </a:p>
        <a:p>
          <a:pPr>
            <a:lnSpc>
              <a:spcPct val="120000"/>
            </a:lnSpc>
          </a:pPr>
          <a:r>
            <a:rPr lang="en-DE" sz="1800" dirty="0"/>
            <a:t>Facilitate things to people and do not make it hard for them and give them good tidings and do not make them run away </a:t>
          </a:r>
          <a:endParaRPr lang="en-US" sz="1600" b="1" dirty="0"/>
        </a:p>
      </dgm:t>
    </dgm:pt>
    <dgm:pt modelId="{392E3D66-AF4A-7641-8A77-AFC5E362AD08}" type="parTrans" cxnId="{B8C181A4-29BE-9B41-8496-15C22C863340}">
      <dgm:prSet/>
      <dgm:spPr/>
      <dgm:t>
        <a:bodyPr/>
        <a:lstStyle/>
        <a:p>
          <a:endParaRPr lang="en-GB" sz="1800"/>
        </a:p>
      </dgm:t>
    </dgm:pt>
    <dgm:pt modelId="{181270AA-2946-8841-85EB-1863F9B7482A}" type="sibTrans" cxnId="{B8C181A4-29BE-9B41-8496-15C22C863340}">
      <dgm:prSet/>
      <dgm:spPr/>
      <dgm:t>
        <a:bodyPr/>
        <a:lstStyle/>
        <a:p>
          <a:endParaRPr lang="en-GB" sz="1800"/>
        </a:p>
      </dgm:t>
    </dgm:pt>
    <dgm:pt modelId="{3C52A647-80E2-4647-9748-A39AA1F4E6DF}" type="pres">
      <dgm:prSet presAssocID="{0472DB7B-DC36-D345-9B1E-31F321B25F1F}" presName="diagram" presStyleCnt="0">
        <dgm:presLayoutVars>
          <dgm:dir/>
          <dgm:resizeHandles val="exact"/>
        </dgm:presLayoutVars>
      </dgm:prSet>
      <dgm:spPr/>
    </dgm:pt>
    <dgm:pt modelId="{D29A981F-65AA-8E40-97E1-30B3D86E486B}" type="pres">
      <dgm:prSet presAssocID="{7C593EB5-0127-ED46-B407-DCA725DDD767}" presName="node" presStyleLbl="node1" presStyleIdx="0" presStyleCnt="5">
        <dgm:presLayoutVars>
          <dgm:bulletEnabled val="1"/>
        </dgm:presLayoutVars>
      </dgm:prSet>
      <dgm:spPr/>
    </dgm:pt>
    <dgm:pt modelId="{2FB691E7-8C8A-6B4E-A442-97182FE0C66A}" type="pres">
      <dgm:prSet presAssocID="{8898FBC9-CFA5-854D-9688-5E5941892390}" presName="sibTrans" presStyleCnt="0"/>
      <dgm:spPr/>
    </dgm:pt>
    <dgm:pt modelId="{FDF72A56-FF1A-0748-AFE9-ADA5036A7C2F}" type="pres">
      <dgm:prSet presAssocID="{E8E16334-F157-F04E-A26C-97E42F0D52E5}" presName="node" presStyleLbl="asst0" presStyleIdx="0" presStyleCnt="1" custLinFactNeighborX="0" custLinFactNeighborY="687">
        <dgm:presLayoutVars>
          <dgm:bulletEnabled val="1"/>
        </dgm:presLayoutVars>
      </dgm:prSet>
      <dgm:spPr/>
    </dgm:pt>
    <dgm:pt modelId="{9EB92871-1BAB-4848-B008-C18B5406AE78}" type="pres">
      <dgm:prSet presAssocID="{4B423D8E-DDE8-8D4B-8D99-36F729D60541}" presName="sibTrans" presStyleCnt="0"/>
      <dgm:spPr/>
    </dgm:pt>
    <dgm:pt modelId="{A113477B-70AE-C346-8458-38CC29445F69}" type="pres">
      <dgm:prSet presAssocID="{B1EE06B1-39EE-C541-B878-EDB3BD50D333}" presName="node" presStyleLbl="node1" presStyleIdx="1" presStyleCnt="5" custLinFactNeighborX="-1610" custLinFactNeighborY="-506">
        <dgm:presLayoutVars>
          <dgm:bulletEnabled val="1"/>
        </dgm:presLayoutVars>
      </dgm:prSet>
      <dgm:spPr/>
    </dgm:pt>
    <dgm:pt modelId="{BB63047A-4026-4742-B6E7-19878DA39F24}" type="pres">
      <dgm:prSet presAssocID="{633E8F39-C9B4-3943-8092-FFE07D367183}" presName="sibTrans" presStyleCnt="0"/>
      <dgm:spPr/>
    </dgm:pt>
    <dgm:pt modelId="{1D5E8E61-D3D4-1F40-9259-DAA36AE25E8B}" type="pres">
      <dgm:prSet presAssocID="{9D982E34-8B79-7546-AF83-B843724E3E1C}" presName="node" presStyleLbl="node1" presStyleIdx="2" presStyleCnt="5" custLinFactNeighborX="2217" custLinFactNeighborY="-2657">
        <dgm:presLayoutVars>
          <dgm:bulletEnabled val="1"/>
        </dgm:presLayoutVars>
      </dgm:prSet>
      <dgm:spPr/>
    </dgm:pt>
    <dgm:pt modelId="{A0270524-EB94-244F-A076-BD843940562B}" type="pres">
      <dgm:prSet presAssocID="{5C060649-1372-8C41-939A-76CCDA826EC4}" presName="sibTrans" presStyleCnt="0"/>
      <dgm:spPr/>
    </dgm:pt>
    <dgm:pt modelId="{BBBAFD08-E259-7840-B0E0-EB238935DE98}" type="pres">
      <dgm:prSet presAssocID="{F98D0462-16C6-A541-8212-C3F0008D6A90}" presName="node" presStyleLbl="node1" presStyleIdx="3" presStyleCnt="5" custLinFactNeighborX="5389" custLinFactNeighborY="-2558">
        <dgm:presLayoutVars>
          <dgm:bulletEnabled val="1"/>
        </dgm:presLayoutVars>
      </dgm:prSet>
      <dgm:spPr/>
    </dgm:pt>
    <dgm:pt modelId="{8785810F-567F-0844-A883-9348083385BF}" type="pres">
      <dgm:prSet presAssocID="{F55F2AE2-0EDC-944B-875B-9C63BDD78B7C}" presName="sibTrans" presStyleCnt="0"/>
      <dgm:spPr/>
    </dgm:pt>
    <dgm:pt modelId="{33CE6444-5934-524B-91A6-8D42A70FF761}" type="pres">
      <dgm:prSet presAssocID="{8C8F7AFB-CB2B-9444-8CA6-287E0675B9C2}" presName="node" presStyleLbl="node1" presStyleIdx="4" presStyleCnt="5">
        <dgm:presLayoutVars>
          <dgm:bulletEnabled val="1"/>
        </dgm:presLayoutVars>
      </dgm:prSet>
      <dgm:spPr/>
    </dgm:pt>
  </dgm:ptLst>
  <dgm:cxnLst>
    <dgm:cxn modelId="{9B4A112C-CA7B-C347-BC7F-E12A51E8C0EE}" type="presOf" srcId="{8C8F7AFB-CB2B-9444-8CA6-287E0675B9C2}" destId="{33CE6444-5934-524B-91A6-8D42A70FF761}" srcOrd="0" destOrd="0" presId="urn:microsoft.com/office/officeart/2005/8/layout/default"/>
    <dgm:cxn modelId="{16435930-8B2D-CF47-8A23-0C76737CFD14}" srcId="{0472DB7B-DC36-D345-9B1E-31F321B25F1F}" destId="{E8E16334-F157-F04E-A26C-97E42F0D52E5}" srcOrd="1" destOrd="0" parTransId="{796937D1-9166-D149-9812-192CBE9494CF}" sibTransId="{4B423D8E-DDE8-8D4B-8D99-36F729D60541}"/>
    <dgm:cxn modelId="{C934F34A-1257-124A-8082-C361B3C0C326}" srcId="{0472DB7B-DC36-D345-9B1E-31F321B25F1F}" destId="{B1EE06B1-39EE-C541-B878-EDB3BD50D333}" srcOrd="2" destOrd="0" parTransId="{6CCFDEB2-BD8F-1647-90A8-BB7DAF30B734}" sibTransId="{633E8F39-C9B4-3943-8092-FFE07D367183}"/>
    <dgm:cxn modelId="{6F68A364-A401-5B42-9503-DC3B108DD0F6}" type="presOf" srcId="{F98D0462-16C6-A541-8212-C3F0008D6A90}" destId="{BBBAFD08-E259-7840-B0E0-EB238935DE98}" srcOrd="0" destOrd="0" presId="urn:microsoft.com/office/officeart/2005/8/layout/default"/>
    <dgm:cxn modelId="{2A1F7066-F6D2-4F45-84DF-79AF37284768}" type="presOf" srcId="{0472DB7B-DC36-D345-9B1E-31F321B25F1F}" destId="{3C52A647-80E2-4647-9748-A39AA1F4E6DF}" srcOrd="0" destOrd="0" presId="urn:microsoft.com/office/officeart/2005/8/layout/default"/>
    <dgm:cxn modelId="{E1D68B6A-17E1-544D-B008-358EE41338C9}" type="presOf" srcId="{E8E16334-F157-F04E-A26C-97E42F0D52E5}" destId="{FDF72A56-FF1A-0748-AFE9-ADA5036A7C2F}" srcOrd="0" destOrd="0" presId="urn:microsoft.com/office/officeart/2005/8/layout/default"/>
    <dgm:cxn modelId="{8E7A8177-A908-794B-829C-997116F4A6C6}" type="presOf" srcId="{9D982E34-8B79-7546-AF83-B843724E3E1C}" destId="{1D5E8E61-D3D4-1F40-9259-DAA36AE25E8B}" srcOrd="0" destOrd="0" presId="urn:microsoft.com/office/officeart/2005/8/layout/default"/>
    <dgm:cxn modelId="{24810C8D-09AD-0F46-A6AE-2AE397400478}" srcId="{0472DB7B-DC36-D345-9B1E-31F321B25F1F}" destId="{7C593EB5-0127-ED46-B407-DCA725DDD767}" srcOrd="0" destOrd="0" parTransId="{1DF65660-EA6A-0340-9BB5-0F62F8BD8D67}" sibTransId="{8898FBC9-CFA5-854D-9688-5E5941892390}"/>
    <dgm:cxn modelId="{39D549A4-F4B0-484D-AA3F-248206A61544}" type="presOf" srcId="{7C593EB5-0127-ED46-B407-DCA725DDD767}" destId="{D29A981F-65AA-8E40-97E1-30B3D86E486B}" srcOrd="0" destOrd="0" presId="urn:microsoft.com/office/officeart/2005/8/layout/default"/>
    <dgm:cxn modelId="{B8C181A4-29BE-9B41-8496-15C22C863340}" srcId="{0472DB7B-DC36-D345-9B1E-31F321B25F1F}" destId="{8C8F7AFB-CB2B-9444-8CA6-287E0675B9C2}" srcOrd="5" destOrd="0" parTransId="{392E3D66-AF4A-7641-8A77-AFC5E362AD08}" sibTransId="{181270AA-2946-8841-85EB-1863F9B7482A}"/>
    <dgm:cxn modelId="{540145AC-2584-BA46-B96A-9553AF3FEADC}" type="presOf" srcId="{B1EE06B1-39EE-C541-B878-EDB3BD50D333}" destId="{A113477B-70AE-C346-8458-38CC29445F69}" srcOrd="0" destOrd="0" presId="urn:microsoft.com/office/officeart/2005/8/layout/default"/>
    <dgm:cxn modelId="{FAAEF9C0-4DAF-7C4B-99C4-9C7D375F5A99}" srcId="{0472DB7B-DC36-D345-9B1E-31F321B25F1F}" destId="{F98D0462-16C6-A541-8212-C3F0008D6A90}" srcOrd="4" destOrd="0" parTransId="{6769CBDB-6E92-2643-9980-9D05B5E94DF8}" sibTransId="{F55F2AE2-0EDC-944B-875B-9C63BDD78B7C}"/>
    <dgm:cxn modelId="{F10764DD-6A9F-4244-A92C-0CE100BE7229}" srcId="{0472DB7B-DC36-D345-9B1E-31F321B25F1F}" destId="{9D982E34-8B79-7546-AF83-B843724E3E1C}" srcOrd="3" destOrd="0" parTransId="{925EB4E1-27DC-5448-901B-A0CF08B0C9B1}" sibTransId="{5C060649-1372-8C41-939A-76CCDA826EC4}"/>
    <dgm:cxn modelId="{14985ED1-7B2C-284B-918B-80FA89DF20E4}" type="presParOf" srcId="{3C52A647-80E2-4647-9748-A39AA1F4E6DF}" destId="{D29A981F-65AA-8E40-97E1-30B3D86E486B}" srcOrd="0" destOrd="0" presId="urn:microsoft.com/office/officeart/2005/8/layout/default"/>
    <dgm:cxn modelId="{628AE27D-8AE1-8F46-A09A-AEA5B4761A6B}" type="presParOf" srcId="{3C52A647-80E2-4647-9748-A39AA1F4E6DF}" destId="{2FB691E7-8C8A-6B4E-A442-97182FE0C66A}" srcOrd="1" destOrd="0" presId="urn:microsoft.com/office/officeart/2005/8/layout/default"/>
    <dgm:cxn modelId="{B61CA1FD-6F0D-9348-B22D-427EC20F8748}" type="presParOf" srcId="{3C52A647-80E2-4647-9748-A39AA1F4E6DF}" destId="{FDF72A56-FF1A-0748-AFE9-ADA5036A7C2F}" srcOrd="2" destOrd="0" presId="urn:microsoft.com/office/officeart/2005/8/layout/default"/>
    <dgm:cxn modelId="{A6A7C05A-E9D2-D24E-B41E-84810EB071B9}" type="presParOf" srcId="{3C52A647-80E2-4647-9748-A39AA1F4E6DF}" destId="{9EB92871-1BAB-4848-B008-C18B5406AE78}" srcOrd="3" destOrd="0" presId="urn:microsoft.com/office/officeart/2005/8/layout/default"/>
    <dgm:cxn modelId="{1F3DB2AB-400A-5A41-AEAF-361823A3F1BC}" type="presParOf" srcId="{3C52A647-80E2-4647-9748-A39AA1F4E6DF}" destId="{A113477B-70AE-C346-8458-38CC29445F69}" srcOrd="4" destOrd="0" presId="urn:microsoft.com/office/officeart/2005/8/layout/default"/>
    <dgm:cxn modelId="{AC51F541-5F52-3C4E-B65F-745F2C190BB5}" type="presParOf" srcId="{3C52A647-80E2-4647-9748-A39AA1F4E6DF}" destId="{BB63047A-4026-4742-B6E7-19878DA39F24}" srcOrd="5" destOrd="0" presId="urn:microsoft.com/office/officeart/2005/8/layout/default"/>
    <dgm:cxn modelId="{E0A6411F-BFDF-D24E-A69C-9ED69E236768}" type="presParOf" srcId="{3C52A647-80E2-4647-9748-A39AA1F4E6DF}" destId="{1D5E8E61-D3D4-1F40-9259-DAA36AE25E8B}" srcOrd="6" destOrd="0" presId="urn:microsoft.com/office/officeart/2005/8/layout/default"/>
    <dgm:cxn modelId="{ECD2EE6F-572A-754F-BEB1-C01F4D60E73F}" type="presParOf" srcId="{3C52A647-80E2-4647-9748-A39AA1F4E6DF}" destId="{A0270524-EB94-244F-A076-BD843940562B}" srcOrd="7" destOrd="0" presId="urn:microsoft.com/office/officeart/2005/8/layout/default"/>
    <dgm:cxn modelId="{169C28D6-B7F6-9448-9A2E-FFB00B62FF49}" type="presParOf" srcId="{3C52A647-80E2-4647-9748-A39AA1F4E6DF}" destId="{BBBAFD08-E259-7840-B0E0-EB238935DE98}" srcOrd="8" destOrd="0" presId="urn:microsoft.com/office/officeart/2005/8/layout/default"/>
    <dgm:cxn modelId="{7DF6212C-37AF-B04F-8336-C05CC453145F}" type="presParOf" srcId="{3C52A647-80E2-4647-9748-A39AA1F4E6DF}" destId="{8785810F-567F-0844-A883-9348083385BF}" srcOrd="9" destOrd="0" presId="urn:microsoft.com/office/officeart/2005/8/layout/default"/>
    <dgm:cxn modelId="{98A8CAF6-69CC-2347-B1D3-85C23C067977}" type="presParOf" srcId="{3C52A647-80E2-4647-9748-A39AA1F4E6DF}" destId="{33CE6444-5934-524B-91A6-8D42A70FF76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67E8A8-9C08-C24D-A48F-462A58C74A1E}" type="doc">
      <dgm:prSet loTypeId="urn:microsoft.com/office/officeart/2009/layout/CirclePictureHierarchy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B6F28E2-CD9B-6C43-820D-0344CA072B29}">
      <dgm:prSet phldrT="[Text]" custT="1"/>
      <dgm:spPr/>
      <dgm:t>
        <a:bodyPr/>
        <a:lstStyle/>
        <a:p>
          <a:pPr rtl="0"/>
          <a:r>
            <a:rPr lang="en-GB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New never happened issues </a:t>
          </a:r>
        </a:p>
        <a:p>
          <a:pPr rtl="0"/>
          <a:r>
            <a:rPr lang="en-GB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old issues need to be renewed </a:t>
          </a:r>
        </a:p>
      </dgm:t>
    </dgm:pt>
    <dgm:pt modelId="{FA7A1F5E-D21D-FB44-8C29-1C66D795825C}" type="parTrans" cxnId="{BAE41FA4-795F-BB47-AA2B-78D5BD8B4FBB}">
      <dgm:prSet/>
      <dgm:spPr/>
      <dgm:t>
        <a:bodyPr/>
        <a:lstStyle/>
        <a:p>
          <a:endParaRPr lang="en-GB"/>
        </a:p>
      </dgm:t>
    </dgm:pt>
    <dgm:pt modelId="{B29D30D5-E311-4E4B-ABD9-2A2EE488454B}" type="sibTrans" cxnId="{BAE41FA4-795F-BB47-AA2B-78D5BD8B4FBB}">
      <dgm:prSet/>
      <dgm:spPr/>
      <dgm:t>
        <a:bodyPr/>
        <a:lstStyle/>
        <a:p>
          <a:endParaRPr lang="en-GB"/>
        </a:p>
      </dgm:t>
    </dgm:pt>
    <dgm:pt modelId="{6A695C10-53F3-A74C-B9D0-F6675F440A2E}">
      <dgm:prSet phldrT="[Text]" custT="1"/>
      <dgm:spPr/>
      <dgm:t>
        <a:bodyPr/>
        <a:lstStyle/>
        <a:p>
          <a:pPr rtl="0"/>
          <a:r>
            <a:rPr lang="en-US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astronomical observations in determining prayer time</a:t>
          </a:r>
          <a:endParaRPr lang="en-GB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6E1138-B92B-914C-A280-4624C85E2E30}" type="parTrans" cxnId="{1A53A0EE-ACA5-1D47-AE30-D0B95688B645}">
      <dgm:prSet/>
      <dgm:spPr/>
      <dgm:t>
        <a:bodyPr/>
        <a:lstStyle/>
        <a:p>
          <a:endParaRPr lang="en-GB"/>
        </a:p>
      </dgm:t>
    </dgm:pt>
    <dgm:pt modelId="{E38F0D6E-3CF7-474E-8096-79CB2E0D7D74}" type="sibTrans" cxnId="{1A53A0EE-ACA5-1D47-AE30-D0B95688B645}">
      <dgm:prSet/>
      <dgm:spPr/>
      <dgm:t>
        <a:bodyPr/>
        <a:lstStyle/>
        <a:p>
          <a:endParaRPr lang="en-GB"/>
        </a:p>
      </dgm:t>
    </dgm:pt>
    <dgm:pt modelId="{DD31D241-EE02-3B44-BE3D-766FB5356336}">
      <dgm:prSet phldrT="[Text]" custT="1"/>
      <dgm:spPr/>
      <dgm:t>
        <a:bodyPr/>
        <a:lstStyle/>
        <a:p>
          <a:r>
            <a:rPr lang="en-US" sz="1800" b="1" dirty="0"/>
            <a:t>purifying water by new technologies</a:t>
          </a:r>
        </a:p>
        <a:p>
          <a:r>
            <a:rPr lang="en-US" sz="1800" b="1" dirty="0"/>
            <a:t>praying at airplane</a:t>
          </a:r>
          <a:endParaRPr lang="en-GB" sz="1800" b="1" dirty="0"/>
        </a:p>
      </dgm:t>
    </dgm:pt>
    <dgm:pt modelId="{C548E2B6-D800-1247-98C0-CC120D831632}" type="parTrans" cxnId="{E7B687CA-924B-3840-B961-89D16555C884}">
      <dgm:prSet/>
      <dgm:spPr/>
      <dgm:t>
        <a:bodyPr/>
        <a:lstStyle/>
        <a:p>
          <a:endParaRPr lang="en-GB"/>
        </a:p>
      </dgm:t>
    </dgm:pt>
    <dgm:pt modelId="{086DE97B-2F7D-954D-8F49-29E49CC406D4}" type="sibTrans" cxnId="{E7B687CA-924B-3840-B961-89D16555C884}">
      <dgm:prSet/>
      <dgm:spPr/>
      <dgm:t>
        <a:bodyPr/>
        <a:lstStyle/>
        <a:p>
          <a:endParaRPr lang="en-GB"/>
        </a:p>
      </dgm:t>
    </dgm:pt>
    <dgm:pt modelId="{0DAAA644-AC4C-644D-91C0-A2AEB79F8E0F}">
      <dgm:prSet phldrT="[Text]"/>
      <dgm:spPr/>
      <dgm:t>
        <a:bodyPr/>
        <a:lstStyle/>
        <a:p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contraception, miscarriage and abortion</a:t>
          </a:r>
          <a:endParaRPr lang="en-GB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668449-8166-784E-88E3-6C0366D3DA0E}" type="parTrans" cxnId="{2627DE1A-FCD3-CA47-8CE9-CBC1AB812886}">
      <dgm:prSet/>
      <dgm:spPr/>
      <dgm:t>
        <a:bodyPr/>
        <a:lstStyle/>
        <a:p>
          <a:endParaRPr lang="en-GB"/>
        </a:p>
      </dgm:t>
    </dgm:pt>
    <dgm:pt modelId="{4B2F891E-8F55-1C47-B368-63576AAF09C8}" type="sibTrans" cxnId="{2627DE1A-FCD3-CA47-8CE9-CBC1AB812886}">
      <dgm:prSet/>
      <dgm:spPr/>
      <dgm:t>
        <a:bodyPr/>
        <a:lstStyle/>
        <a:p>
          <a:endParaRPr lang="en-GB"/>
        </a:p>
      </dgm:t>
    </dgm:pt>
    <dgm:pt modelId="{BDC27AD3-5C10-964C-908D-24667DBAD1B0}">
      <dgm:prSet phldrT="[Text]" custT="1"/>
      <dgm:spPr/>
      <dgm:t>
        <a:bodyPr/>
        <a:lstStyle/>
        <a:p>
          <a:pPr rtl="0"/>
          <a:r>
            <a:rPr lang="en-US" sz="1800" b="1" dirty="0"/>
            <a:t>Islamic banking, </a:t>
          </a:r>
          <a:r>
            <a:rPr lang="en-US" sz="1800" b="1" dirty="0" err="1"/>
            <a:t>murābahah</a:t>
          </a:r>
          <a:r>
            <a:rPr lang="en-US" sz="1800" b="1" dirty="0"/>
            <a:t> for the one who ordered the purchase</a:t>
          </a:r>
          <a:endParaRPr lang="en-GB" sz="1800" b="1" dirty="0"/>
        </a:p>
      </dgm:t>
    </dgm:pt>
    <dgm:pt modelId="{FC737175-177E-E64C-BFB8-BE56F71A7B36}" type="parTrans" cxnId="{C1768CCC-82F2-B04E-A9EF-429616EA5C1E}">
      <dgm:prSet/>
      <dgm:spPr/>
      <dgm:t>
        <a:bodyPr/>
        <a:lstStyle/>
        <a:p>
          <a:endParaRPr lang="en-GB"/>
        </a:p>
      </dgm:t>
    </dgm:pt>
    <dgm:pt modelId="{9820AFE4-2019-D04A-A637-C6F4F1DE2E51}" type="sibTrans" cxnId="{C1768CCC-82F2-B04E-A9EF-429616EA5C1E}">
      <dgm:prSet/>
      <dgm:spPr/>
      <dgm:t>
        <a:bodyPr/>
        <a:lstStyle/>
        <a:p>
          <a:endParaRPr lang="en-GB"/>
        </a:p>
      </dgm:t>
    </dgm:pt>
    <dgm:pt modelId="{DE7B410D-5C49-9A43-913C-6CB4EEEEB8EF}">
      <dgm:prSet phldrT="[Text]" custT="1"/>
      <dgm:spPr/>
      <dgm:t>
        <a:bodyPr/>
        <a:lstStyle/>
        <a:p>
          <a:r>
            <a:rPr lang="en-US" sz="1800" b="1" dirty="0"/>
            <a:t>cloning, transplantation, genetic signature, mitochondrial transfer, and test-tube babies.</a:t>
          </a:r>
          <a:endParaRPr lang="en-GB" sz="1800" b="1" dirty="0"/>
        </a:p>
      </dgm:t>
    </dgm:pt>
    <dgm:pt modelId="{580AEEF1-1B13-C44D-9361-17FED8541C55}" type="parTrans" cxnId="{98112AE9-4319-A84F-904E-5B591A343562}">
      <dgm:prSet/>
      <dgm:spPr/>
      <dgm:t>
        <a:bodyPr/>
        <a:lstStyle/>
        <a:p>
          <a:endParaRPr lang="en-GB"/>
        </a:p>
      </dgm:t>
    </dgm:pt>
    <dgm:pt modelId="{2C3C8E5D-3283-8B44-8B8B-EFCC07EF775B}" type="sibTrans" cxnId="{98112AE9-4319-A84F-904E-5B591A343562}">
      <dgm:prSet/>
      <dgm:spPr/>
      <dgm:t>
        <a:bodyPr/>
        <a:lstStyle/>
        <a:p>
          <a:endParaRPr lang="en-GB"/>
        </a:p>
      </dgm:t>
    </dgm:pt>
    <dgm:pt modelId="{330963E9-5E6A-834D-8052-345321D191A7}" type="pres">
      <dgm:prSet presAssocID="{5F67E8A8-9C08-C24D-A48F-462A58C74A1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AC6AB77-9786-804B-A4DE-6868F8E29992}" type="pres">
      <dgm:prSet presAssocID="{4B6F28E2-CD9B-6C43-820D-0344CA072B29}" presName="hierRoot1" presStyleCnt="0"/>
      <dgm:spPr/>
    </dgm:pt>
    <dgm:pt modelId="{DEE7F8E5-23B9-FD4C-99AD-C743EAD53198}" type="pres">
      <dgm:prSet presAssocID="{4B6F28E2-CD9B-6C43-820D-0344CA072B29}" presName="composite" presStyleCnt="0"/>
      <dgm:spPr/>
    </dgm:pt>
    <dgm:pt modelId="{9D570C7F-571F-0744-8FE6-C4E1253DDBD9}" type="pres">
      <dgm:prSet presAssocID="{4B6F28E2-CD9B-6C43-820D-0344CA072B29}" presName="image" presStyleLbl="node0" presStyleIdx="0" presStyleCnt="1"/>
      <dgm:spPr/>
    </dgm:pt>
    <dgm:pt modelId="{94069FF3-7CDD-C34E-BC58-00EDF998367D}" type="pres">
      <dgm:prSet presAssocID="{4B6F28E2-CD9B-6C43-820D-0344CA072B29}" presName="text" presStyleLbl="revTx" presStyleIdx="0" presStyleCnt="6" custScaleX="137695" custScaleY="97987">
        <dgm:presLayoutVars>
          <dgm:chPref val="3"/>
        </dgm:presLayoutVars>
      </dgm:prSet>
      <dgm:spPr/>
    </dgm:pt>
    <dgm:pt modelId="{F3485B5A-990F-E64C-ADDA-1649C2E56CFD}" type="pres">
      <dgm:prSet presAssocID="{4B6F28E2-CD9B-6C43-820D-0344CA072B29}" presName="hierChild2" presStyleCnt="0"/>
      <dgm:spPr/>
    </dgm:pt>
    <dgm:pt modelId="{D042392E-81E2-D84C-A5EE-3069CF765C7F}" type="pres">
      <dgm:prSet presAssocID="{7C6E1138-B92B-914C-A280-4624C85E2E30}" presName="Name10" presStyleLbl="parChTrans1D2" presStyleIdx="0" presStyleCnt="2"/>
      <dgm:spPr/>
    </dgm:pt>
    <dgm:pt modelId="{75A73DB5-2E1F-5848-A4F2-4715F2DBFED5}" type="pres">
      <dgm:prSet presAssocID="{6A695C10-53F3-A74C-B9D0-F6675F440A2E}" presName="hierRoot2" presStyleCnt="0"/>
      <dgm:spPr/>
    </dgm:pt>
    <dgm:pt modelId="{750611B3-6D34-C945-B066-66574230923B}" type="pres">
      <dgm:prSet presAssocID="{6A695C10-53F3-A74C-B9D0-F6675F440A2E}" presName="composite2" presStyleCnt="0"/>
      <dgm:spPr/>
    </dgm:pt>
    <dgm:pt modelId="{D2484673-40A4-FB43-8B09-1E08D4E93BC0}" type="pres">
      <dgm:prSet presAssocID="{6A695C10-53F3-A74C-B9D0-F6675F440A2E}" presName="image2" presStyleLbl="node2" presStyleIdx="0" presStyleCnt="2"/>
      <dgm:spPr/>
    </dgm:pt>
    <dgm:pt modelId="{4AB42347-92EB-D54E-8963-4EA83D7C766A}" type="pres">
      <dgm:prSet presAssocID="{6A695C10-53F3-A74C-B9D0-F6675F440A2E}" presName="text2" presStyleLbl="revTx" presStyleIdx="1" presStyleCnt="6">
        <dgm:presLayoutVars>
          <dgm:chPref val="3"/>
        </dgm:presLayoutVars>
      </dgm:prSet>
      <dgm:spPr/>
    </dgm:pt>
    <dgm:pt modelId="{B0EF800F-A220-D34C-8438-FB4A030F5C56}" type="pres">
      <dgm:prSet presAssocID="{6A695C10-53F3-A74C-B9D0-F6675F440A2E}" presName="hierChild3" presStyleCnt="0"/>
      <dgm:spPr/>
    </dgm:pt>
    <dgm:pt modelId="{6F803FDA-9336-A543-B429-AC9DF3F8612F}" type="pres">
      <dgm:prSet presAssocID="{C548E2B6-D800-1247-98C0-CC120D831632}" presName="Name17" presStyleLbl="parChTrans1D3" presStyleIdx="0" presStyleCnt="3"/>
      <dgm:spPr/>
    </dgm:pt>
    <dgm:pt modelId="{F0C69B3A-5AA8-3742-BC2A-634AB0E0578C}" type="pres">
      <dgm:prSet presAssocID="{DD31D241-EE02-3B44-BE3D-766FB5356336}" presName="hierRoot3" presStyleCnt="0"/>
      <dgm:spPr/>
    </dgm:pt>
    <dgm:pt modelId="{B3CE21AD-DF6A-D042-B64C-D1BF52691A62}" type="pres">
      <dgm:prSet presAssocID="{DD31D241-EE02-3B44-BE3D-766FB5356336}" presName="composite3" presStyleCnt="0"/>
      <dgm:spPr/>
    </dgm:pt>
    <dgm:pt modelId="{7A63F76A-8F70-914B-A418-BB28CB1DA208}" type="pres">
      <dgm:prSet presAssocID="{DD31D241-EE02-3B44-BE3D-766FB5356336}" presName="image3" presStyleLbl="node3" presStyleIdx="0" presStyleCnt="3" custLinFactNeighborX="-34154" custLinFactNeighborY="973"/>
      <dgm:spPr/>
    </dgm:pt>
    <dgm:pt modelId="{F473D365-49D4-9745-A0A2-A4B0989C9601}" type="pres">
      <dgm:prSet presAssocID="{DD31D241-EE02-3B44-BE3D-766FB5356336}" presName="text3" presStyleLbl="revTx" presStyleIdx="2" presStyleCnt="6" custScaleX="135309">
        <dgm:presLayoutVars>
          <dgm:chPref val="3"/>
        </dgm:presLayoutVars>
      </dgm:prSet>
      <dgm:spPr/>
    </dgm:pt>
    <dgm:pt modelId="{A7A4A3F6-F44F-4047-95D1-C8E9AEA9A8C8}" type="pres">
      <dgm:prSet presAssocID="{DD31D241-EE02-3B44-BE3D-766FB5356336}" presName="hierChild4" presStyleCnt="0"/>
      <dgm:spPr/>
    </dgm:pt>
    <dgm:pt modelId="{0022AC92-8DED-4047-B8BE-CA31A95B26CC}" type="pres">
      <dgm:prSet presAssocID="{CE668449-8166-784E-88E3-6C0366D3DA0E}" presName="Name17" presStyleLbl="parChTrans1D3" presStyleIdx="1" presStyleCnt="3"/>
      <dgm:spPr/>
    </dgm:pt>
    <dgm:pt modelId="{241B38AF-12C0-3142-A62D-0DEA60131965}" type="pres">
      <dgm:prSet presAssocID="{0DAAA644-AC4C-644D-91C0-A2AEB79F8E0F}" presName="hierRoot3" presStyleCnt="0"/>
      <dgm:spPr/>
    </dgm:pt>
    <dgm:pt modelId="{136A47AD-4F4F-9A41-B077-5E3D33055453}" type="pres">
      <dgm:prSet presAssocID="{0DAAA644-AC4C-644D-91C0-A2AEB79F8E0F}" presName="composite3" presStyleCnt="0"/>
      <dgm:spPr/>
    </dgm:pt>
    <dgm:pt modelId="{8FF881BF-691F-F045-AF21-97146C746ED1}" type="pres">
      <dgm:prSet presAssocID="{0DAAA644-AC4C-644D-91C0-A2AEB79F8E0F}" presName="image3" presStyleLbl="node3" presStyleIdx="1" presStyleCnt="3"/>
      <dgm:spPr/>
    </dgm:pt>
    <dgm:pt modelId="{1A2E4F17-8819-604B-9B3B-A3CB821D8EB5}" type="pres">
      <dgm:prSet presAssocID="{0DAAA644-AC4C-644D-91C0-A2AEB79F8E0F}" presName="text3" presStyleLbl="revTx" presStyleIdx="3" presStyleCnt="6">
        <dgm:presLayoutVars>
          <dgm:chPref val="3"/>
        </dgm:presLayoutVars>
      </dgm:prSet>
      <dgm:spPr/>
    </dgm:pt>
    <dgm:pt modelId="{04B83101-7184-F34D-8961-EEE1175FC137}" type="pres">
      <dgm:prSet presAssocID="{0DAAA644-AC4C-644D-91C0-A2AEB79F8E0F}" presName="hierChild4" presStyleCnt="0"/>
      <dgm:spPr/>
    </dgm:pt>
    <dgm:pt modelId="{F494411E-5454-984A-9ABA-CAAD32B6CD2A}" type="pres">
      <dgm:prSet presAssocID="{FC737175-177E-E64C-BFB8-BE56F71A7B36}" presName="Name10" presStyleLbl="parChTrans1D2" presStyleIdx="1" presStyleCnt="2"/>
      <dgm:spPr/>
    </dgm:pt>
    <dgm:pt modelId="{06AF4575-66CB-C74F-B28E-502A5A18BB72}" type="pres">
      <dgm:prSet presAssocID="{BDC27AD3-5C10-964C-908D-24667DBAD1B0}" presName="hierRoot2" presStyleCnt="0"/>
      <dgm:spPr/>
    </dgm:pt>
    <dgm:pt modelId="{1DCAB23F-2B47-F742-903C-95F26160244A}" type="pres">
      <dgm:prSet presAssocID="{BDC27AD3-5C10-964C-908D-24667DBAD1B0}" presName="composite2" presStyleCnt="0"/>
      <dgm:spPr/>
    </dgm:pt>
    <dgm:pt modelId="{B3DF6895-A32F-3749-980E-D54EDF5C9E16}" type="pres">
      <dgm:prSet presAssocID="{BDC27AD3-5C10-964C-908D-24667DBAD1B0}" presName="image2" presStyleLbl="node2" presStyleIdx="1" presStyleCnt="2"/>
      <dgm:spPr/>
    </dgm:pt>
    <dgm:pt modelId="{DB34788E-9ECD-1B4F-A246-B562342A796F}" type="pres">
      <dgm:prSet presAssocID="{BDC27AD3-5C10-964C-908D-24667DBAD1B0}" presName="text2" presStyleLbl="revTx" presStyleIdx="4" presStyleCnt="6">
        <dgm:presLayoutVars>
          <dgm:chPref val="3"/>
        </dgm:presLayoutVars>
      </dgm:prSet>
      <dgm:spPr/>
    </dgm:pt>
    <dgm:pt modelId="{14F111C2-B6F3-F54E-A5DC-E29CC3A276BC}" type="pres">
      <dgm:prSet presAssocID="{BDC27AD3-5C10-964C-908D-24667DBAD1B0}" presName="hierChild3" presStyleCnt="0"/>
      <dgm:spPr/>
    </dgm:pt>
    <dgm:pt modelId="{F69712DA-0F47-3245-B72B-EEF0C88228F1}" type="pres">
      <dgm:prSet presAssocID="{580AEEF1-1B13-C44D-9361-17FED8541C55}" presName="Name17" presStyleLbl="parChTrans1D3" presStyleIdx="2" presStyleCnt="3"/>
      <dgm:spPr/>
    </dgm:pt>
    <dgm:pt modelId="{A79E75FF-A791-574D-90FD-F0593CD56350}" type="pres">
      <dgm:prSet presAssocID="{DE7B410D-5C49-9A43-913C-6CB4EEEEB8EF}" presName="hierRoot3" presStyleCnt="0"/>
      <dgm:spPr/>
    </dgm:pt>
    <dgm:pt modelId="{AEC5654B-0416-A346-9215-6F60CBD09B43}" type="pres">
      <dgm:prSet presAssocID="{DE7B410D-5C49-9A43-913C-6CB4EEEEB8EF}" presName="composite3" presStyleCnt="0"/>
      <dgm:spPr/>
    </dgm:pt>
    <dgm:pt modelId="{2CF87C6F-A548-A344-881C-F4CDA265E7A4}" type="pres">
      <dgm:prSet presAssocID="{DE7B410D-5C49-9A43-913C-6CB4EEEEB8EF}" presName="image3" presStyleLbl="node3" presStyleIdx="2" presStyleCnt="3"/>
      <dgm:spPr/>
    </dgm:pt>
    <dgm:pt modelId="{D45E1CC0-8E0A-6544-BF3A-36BFB19DBBED}" type="pres">
      <dgm:prSet presAssocID="{DE7B410D-5C49-9A43-913C-6CB4EEEEB8EF}" presName="text3" presStyleLbl="revTx" presStyleIdx="5" presStyleCnt="6" custScaleX="145451" custScaleY="93593" custLinFactNeighborX="9081" custLinFactNeighborY="973">
        <dgm:presLayoutVars>
          <dgm:chPref val="3"/>
        </dgm:presLayoutVars>
      </dgm:prSet>
      <dgm:spPr/>
    </dgm:pt>
    <dgm:pt modelId="{F290FB9C-B6CC-2C40-BA12-536A3E2D3ADD}" type="pres">
      <dgm:prSet presAssocID="{DE7B410D-5C49-9A43-913C-6CB4EEEEB8EF}" presName="hierChild4" presStyleCnt="0"/>
      <dgm:spPr/>
    </dgm:pt>
  </dgm:ptLst>
  <dgm:cxnLst>
    <dgm:cxn modelId="{2627DE1A-FCD3-CA47-8CE9-CBC1AB812886}" srcId="{6A695C10-53F3-A74C-B9D0-F6675F440A2E}" destId="{0DAAA644-AC4C-644D-91C0-A2AEB79F8E0F}" srcOrd="1" destOrd="0" parTransId="{CE668449-8166-784E-88E3-6C0366D3DA0E}" sibTransId="{4B2F891E-8F55-1C47-B368-63576AAF09C8}"/>
    <dgm:cxn modelId="{1F1B961F-B599-4A41-9945-AE161DDF4972}" type="presOf" srcId="{4B6F28E2-CD9B-6C43-820D-0344CA072B29}" destId="{94069FF3-7CDD-C34E-BC58-00EDF998367D}" srcOrd="0" destOrd="0" presId="urn:microsoft.com/office/officeart/2009/layout/CirclePictureHierarchy"/>
    <dgm:cxn modelId="{F498CF28-0CFE-004A-AAA0-B628CED9DB00}" type="presOf" srcId="{FC737175-177E-E64C-BFB8-BE56F71A7B36}" destId="{F494411E-5454-984A-9ABA-CAAD32B6CD2A}" srcOrd="0" destOrd="0" presId="urn:microsoft.com/office/officeart/2009/layout/CirclePictureHierarchy"/>
    <dgm:cxn modelId="{C39B4233-C03D-9446-A98E-6AC37FB817CB}" type="presOf" srcId="{C548E2B6-D800-1247-98C0-CC120D831632}" destId="{6F803FDA-9336-A543-B429-AC9DF3F8612F}" srcOrd="0" destOrd="0" presId="urn:microsoft.com/office/officeart/2009/layout/CirclePictureHierarchy"/>
    <dgm:cxn modelId="{CF6C7133-D6FD-194C-BF0A-0A5927F96AF2}" type="presOf" srcId="{0DAAA644-AC4C-644D-91C0-A2AEB79F8E0F}" destId="{1A2E4F17-8819-604B-9B3B-A3CB821D8EB5}" srcOrd="0" destOrd="0" presId="urn:microsoft.com/office/officeart/2009/layout/CirclePictureHierarchy"/>
    <dgm:cxn modelId="{237C123B-0796-644C-A00B-5B449F73086E}" type="presOf" srcId="{DE7B410D-5C49-9A43-913C-6CB4EEEEB8EF}" destId="{D45E1CC0-8E0A-6544-BF3A-36BFB19DBBED}" srcOrd="0" destOrd="0" presId="urn:microsoft.com/office/officeart/2009/layout/CirclePictureHierarchy"/>
    <dgm:cxn modelId="{1210D468-7DF2-ED4B-8DED-46C3D78B58BD}" type="presOf" srcId="{6A695C10-53F3-A74C-B9D0-F6675F440A2E}" destId="{4AB42347-92EB-D54E-8963-4EA83D7C766A}" srcOrd="0" destOrd="0" presId="urn:microsoft.com/office/officeart/2009/layout/CirclePictureHierarchy"/>
    <dgm:cxn modelId="{600FFE69-BB5E-C146-ACAB-852E8F7388FF}" type="presOf" srcId="{BDC27AD3-5C10-964C-908D-24667DBAD1B0}" destId="{DB34788E-9ECD-1B4F-A246-B562342A796F}" srcOrd="0" destOrd="0" presId="urn:microsoft.com/office/officeart/2009/layout/CirclePictureHierarchy"/>
    <dgm:cxn modelId="{4E3DCF9A-BF0B-624D-826E-D8779E03C4D4}" type="presOf" srcId="{580AEEF1-1B13-C44D-9361-17FED8541C55}" destId="{F69712DA-0F47-3245-B72B-EEF0C88228F1}" srcOrd="0" destOrd="0" presId="urn:microsoft.com/office/officeart/2009/layout/CirclePictureHierarchy"/>
    <dgm:cxn modelId="{BAE41FA4-795F-BB47-AA2B-78D5BD8B4FBB}" srcId="{5F67E8A8-9C08-C24D-A48F-462A58C74A1E}" destId="{4B6F28E2-CD9B-6C43-820D-0344CA072B29}" srcOrd="0" destOrd="0" parTransId="{FA7A1F5E-D21D-FB44-8C29-1C66D795825C}" sibTransId="{B29D30D5-E311-4E4B-ABD9-2A2EE488454B}"/>
    <dgm:cxn modelId="{4892CBB9-5604-2C4D-8859-874566E55637}" type="presOf" srcId="{7C6E1138-B92B-914C-A280-4624C85E2E30}" destId="{D042392E-81E2-D84C-A5EE-3069CF765C7F}" srcOrd="0" destOrd="0" presId="urn:microsoft.com/office/officeart/2009/layout/CirclePictureHierarchy"/>
    <dgm:cxn modelId="{E7B687CA-924B-3840-B961-89D16555C884}" srcId="{6A695C10-53F3-A74C-B9D0-F6675F440A2E}" destId="{DD31D241-EE02-3B44-BE3D-766FB5356336}" srcOrd="0" destOrd="0" parTransId="{C548E2B6-D800-1247-98C0-CC120D831632}" sibTransId="{086DE97B-2F7D-954D-8F49-29E49CC406D4}"/>
    <dgm:cxn modelId="{A381F8CB-EBC7-744A-9D07-0422FBA1AAD1}" type="presOf" srcId="{CE668449-8166-784E-88E3-6C0366D3DA0E}" destId="{0022AC92-8DED-4047-B8BE-CA31A95B26CC}" srcOrd="0" destOrd="0" presId="urn:microsoft.com/office/officeart/2009/layout/CirclePictureHierarchy"/>
    <dgm:cxn modelId="{C1768CCC-82F2-B04E-A9EF-429616EA5C1E}" srcId="{4B6F28E2-CD9B-6C43-820D-0344CA072B29}" destId="{BDC27AD3-5C10-964C-908D-24667DBAD1B0}" srcOrd="1" destOrd="0" parTransId="{FC737175-177E-E64C-BFB8-BE56F71A7B36}" sibTransId="{9820AFE4-2019-D04A-A637-C6F4F1DE2E51}"/>
    <dgm:cxn modelId="{98112AE9-4319-A84F-904E-5B591A343562}" srcId="{BDC27AD3-5C10-964C-908D-24667DBAD1B0}" destId="{DE7B410D-5C49-9A43-913C-6CB4EEEEB8EF}" srcOrd="0" destOrd="0" parTransId="{580AEEF1-1B13-C44D-9361-17FED8541C55}" sibTransId="{2C3C8E5D-3283-8B44-8B8B-EFCC07EF775B}"/>
    <dgm:cxn modelId="{D18CB8ED-963A-A145-AA1A-86ECFACB47DC}" type="presOf" srcId="{DD31D241-EE02-3B44-BE3D-766FB5356336}" destId="{F473D365-49D4-9745-A0A2-A4B0989C9601}" srcOrd="0" destOrd="0" presId="urn:microsoft.com/office/officeart/2009/layout/CirclePictureHierarchy"/>
    <dgm:cxn modelId="{1A53A0EE-ACA5-1D47-AE30-D0B95688B645}" srcId="{4B6F28E2-CD9B-6C43-820D-0344CA072B29}" destId="{6A695C10-53F3-A74C-B9D0-F6675F440A2E}" srcOrd="0" destOrd="0" parTransId="{7C6E1138-B92B-914C-A280-4624C85E2E30}" sibTransId="{E38F0D6E-3CF7-474E-8096-79CB2E0D7D74}"/>
    <dgm:cxn modelId="{712052F2-1C29-5443-AC22-9EA11FF44973}" type="presOf" srcId="{5F67E8A8-9C08-C24D-A48F-462A58C74A1E}" destId="{330963E9-5E6A-834D-8052-345321D191A7}" srcOrd="0" destOrd="0" presId="urn:microsoft.com/office/officeart/2009/layout/CirclePictureHierarchy"/>
    <dgm:cxn modelId="{B1B494BE-F252-C14C-A0BA-52FD7526AA9C}" type="presParOf" srcId="{330963E9-5E6A-834D-8052-345321D191A7}" destId="{6AC6AB77-9786-804B-A4DE-6868F8E29992}" srcOrd="0" destOrd="0" presId="urn:microsoft.com/office/officeart/2009/layout/CirclePictureHierarchy"/>
    <dgm:cxn modelId="{05CEFA2C-F5F5-8240-B69C-013A055C1EF8}" type="presParOf" srcId="{6AC6AB77-9786-804B-A4DE-6868F8E29992}" destId="{DEE7F8E5-23B9-FD4C-99AD-C743EAD53198}" srcOrd="0" destOrd="0" presId="urn:microsoft.com/office/officeart/2009/layout/CirclePictureHierarchy"/>
    <dgm:cxn modelId="{2E565ECC-DB25-E146-A76E-F7D84FD61A3F}" type="presParOf" srcId="{DEE7F8E5-23B9-FD4C-99AD-C743EAD53198}" destId="{9D570C7F-571F-0744-8FE6-C4E1253DDBD9}" srcOrd="0" destOrd="0" presId="urn:microsoft.com/office/officeart/2009/layout/CirclePictureHierarchy"/>
    <dgm:cxn modelId="{A11A0986-768F-544B-8D59-1D4F7C73F309}" type="presParOf" srcId="{DEE7F8E5-23B9-FD4C-99AD-C743EAD53198}" destId="{94069FF3-7CDD-C34E-BC58-00EDF998367D}" srcOrd="1" destOrd="0" presId="urn:microsoft.com/office/officeart/2009/layout/CirclePictureHierarchy"/>
    <dgm:cxn modelId="{23B3DEC5-666D-D341-8F4C-960462316A3D}" type="presParOf" srcId="{6AC6AB77-9786-804B-A4DE-6868F8E29992}" destId="{F3485B5A-990F-E64C-ADDA-1649C2E56CFD}" srcOrd="1" destOrd="0" presId="urn:microsoft.com/office/officeart/2009/layout/CirclePictureHierarchy"/>
    <dgm:cxn modelId="{8D098212-C57B-CD48-81CA-25014844E1C7}" type="presParOf" srcId="{F3485B5A-990F-E64C-ADDA-1649C2E56CFD}" destId="{D042392E-81E2-D84C-A5EE-3069CF765C7F}" srcOrd="0" destOrd="0" presId="urn:microsoft.com/office/officeart/2009/layout/CirclePictureHierarchy"/>
    <dgm:cxn modelId="{10D42E59-6EF2-EF46-A034-5E4F0A801C04}" type="presParOf" srcId="{F3485B5A-990F-E64C-ADDA-1649C2E56CFD}" destId="{75A73DB5-2E1F-5848-A4F2-4715F2DBFED5}" srcOrd="1" destOrd="0" presId="urn:microsoft.com/office/officeart/2009/layout/CirclePictureHierarchy"/>
    <dgm:cxn modelId="{D2058E24-AEB7-6F4A-BCA2-1603F42BF5AA}" type="presParOf" srcId="{75A73DB5-2E1F-5848-A4F2-4715F2DBFED5}" destId="{750611B3-6D34-C945-B066-66574230923B}" srcOrd="0" destOrd="0" presId="urn:microsoft.com/office/officeart/2009/layout/CirclePictureHierarchy"/>
    <dgm:cxn modelId="{2C725507-A97E-0C4E-92B7-898DFE6ABA73}" type="presParOf" srcId="{750611B3-6D34-C945-B066-66574230923B}" destId="{D2484673-40A4-FB43-8B09-1E08D4E93BC0}" srcOrd="0" destOrd="0" presId="urn:microsoft.com/office/officeart/2009/layout/CirclePictureHierarchy"/>
    <dgm:cxn modelId="{864AB3D5-14A0-CA4C-B468-E5489D0650F3}" type="presParOf" srcId="{750611B3-6D34-C945-B066-66574230923B}" destId="{4AB42347-92EB-D54E-8963-4EA83D7C766A}" srcOrd="1" destOrd="0" presId="urn:microsoft.com/office/officeart/2009/layout/CirclePictureHierarchy"/>
    <dgm:cxn modelId="{162F7E7B-2BDC-A24C-B6C8-7702B118B60D}" type="presParOf" srcId="{75A73DB5-2E1F-5848-A4F2-4715F2DBFED5}" destId="{B0EF800F-A220-D34C-8438-FB4A030F5C56}" srcOrd="1" destOrd="0" presId="urn:microsoft.com/office/officeart/2009/layout/CirclePictureHierarchy"/>
    <dgm:cxn modelId="{6D689888-72FA-0041-AA05-F7EB5F9C53BB}" type="presParOf" srcId="{B0EF800F-A220-D34C-8438-FB4A030F5C56}" destId="{6F803FDA-9336-A543-B429-AC9DF3F8612F}" srcOrd="0" destOrd="0" presId="urn:microsoft.com/office/officeart/2009/layout/CirclePictureHierarchy"/>
    <dgm:cxn modelId="{610153AD-32C8-2B45-976C-5CF7ADF39FA9}" type="presParOf" srcId="{B0EF800F-A220-D34C-8438-FB4A030F5C56}" destId="{F0C69B3A-5AA8-3742-BC2A-634AB0E0578C}" srcOrd="1" destOrd="0" presId="urn:microsoft.com/office/officeart/2009/layout/CirclePictureHierarchy"/>
    <dgm:cxn modelId="{350F9AEA-4E9B-4A45-BF26-1C8E46E3B306}" type="presParOf" srcId="{F0C69B3A-5AA8-3742-BC2A-634AB0E0578C}" destId="{B3CE21AD-DF6A-D042-B64C-D1BF52691A62}" srcOrd="0" destOrd="0" presId="urn:microsoft.com/office/officeart/2009/layout/CirclePictureHierarchy"/>
    <dgm:cxn modelId="{4DBC41A9-88AD-0645-9B84-7609072A305A}" type="presParOf" srcId="{B3CE21AD-DF6A-D042-B64C-D1BF52691A62}" destId="{7A63F76A-8F70-914B-A418-BB28CB1DA208}" srcOrd="0" destOrd="0" presId="urn:microsoft.com/office/officeart/2009/layout/CirclePictureHierarchy"/>
    <dgm:cxn modelId="{F6A08829-C2DC-1C4E-8FB5-F1BFA6D5085E}" type="presParOf" srcId="{B3CE21AD-DF6A-D042-B64C-D1BF52691A62}" destId="{F473D365-49D4-9745-A0A2-A4B0989C9601}" srcOrd="1" destOrd="0" presId="urn:microsoft.com/office/officeart/2009/layout/CirclePictureHierarchy"/>
    <dgm:cxn modelId="{2BC94C7B-9536-2143-8AD4-12189DC3E79A}" type="presParOf" srcId="{F0C69B3A-5AA8-3742-BC2A-634AB0E0578C}" destId="{A7A4A3F6-F44F-4047-95D1-C8E9AEA9A8C8}" srcOrd="1" destOrd="0" presId="urn:microsoft.com/office/officeart/2009/layout/CirclePictureHierarchy"/>
    <dgm:cxn modelId="{675B0487-F969-374E-85D2-5F4491C69DCC}" type="presParOf" srcId="{B0EF800F-A220-D34C-8438-FB4A030F5C56}" destId="{0022AC92-8DED-4047-B8BE-CA31A95B26CC}" srcOrd="2" destOrd="0" presId="urn:microsoft.com/office/officeart/2009/layout/CirclePictureHierarchy"/>
    <dgm:cxn modelId="{7907E330-D186-BC46-9408-7D26E13A5D15}" type="presParOf" srcId="{B0EF800F-A220-D34C-8438-FB4A030F5C56}" destId="{241B38AF-12C0-3142-A62D-0DEA60131965}" srcOrd="3" destOrd="0" presId="urn:microsoft.com/office/officeart/2009/layout/CirclePictureHierarchy"/>
    <dgm:cxn modelId="{9593F3C9-06F5-6D4D-80D9-C793CDFEF7A7}" type="presParOf" srcId="{241B38AF-12C0-3142-A62D-0DEA60131965}" destId="{136A47AD-4F4F-9A41-B077-5E3D33055453}" srcOrd="0" destOrd="0" presId="urn:microsoft.com/office/officeart/2009/layout/CirclePictureHierarchy"/>
    <dgm:cxn modelId="{27F42B40-284B-3E4D-8B31-BCA342807D2D}" type="presParOf" srcId="{136A47AD-4F4F-9A41-B077-5E3D33055453}" destId="{8FF881BF-691F-F045-AF21-97146C746ED1}" srcOrd="0" destOrd="0" presId="urn:microsoft.com/office/officeart/2009/layout/CirclePictureHierarchy"/>
    <dgm:cxn modelId="{0740731A-A264-7741-8173-7C07240DFD63}" type="presParOf" srcId="{136A47AD-4F4F-9A41-B077-5E3D33055453}" destId="{1A2E4F17-8819-604B-9B3B-A3CB821D8EB5}" srcOrd="1" destOrd="0" presId="urn:microsoft.com/office/officeart/2009/layout/CirclePictureHierarchy"/>
    <dgm:cxn modelId="{2F41A1D2-8444-8340-829E-AFD5554B37CB}" type="presParOf" srcId="{241B38AF-12C0-3142-A62D-0DEA60131965}" destId="{04B83101-7184-F34D-8961-EEE1175FC137}" srcOrd="1" destOrd="0" presId="urn:microsoft.com/office/officeart/2009/layout/CirclePictureHierarchy"/>
    <dgm:cxn modelId="{911FFE1D-A89D-7C43-9234-D8B6FAE6426F}" type="presParOf" srcId="{F3485B5A-990F-E64C-ADDA-1649C2E56CFD}" destId="{F494411E-5454-984A-9ABA-CAAD32B6CD2A}" srcOrd="2" destOrd="0" presId="urn:microsoft.com/office/officeart/2009/layout/CirclePictureHierarchy"/>
    <dgm:cxn modelId="{0828594F-CE43-3749-AC5E-A6EF7EAE0A89}" type="presParOf" srcId="{F3485B5A-990F-E64C-ADDA-1649C2E56CFD}" destId="{06AF4575-66CB-C74F-B28E-502A5A18BB72}" srcOrd="3" destOrd="0" presId="urn:microsoft.com/office/officeart/2009/layout/CirclePictureHierarchy"/>
    <dgm:cxn modelId="{76A8ECE6-9BDD-E048-A3B8-09868F386ABE}" type="presParOf" srcId="{06AF4575-66CB-C74F-B28E-502A5A18BB72}" destId="{1DCAB23F-2B47-F742-903C-95F26160244A}" srcOrd="0" destOrd="0" presId="urn:microsoft.com/office/officeart/2009/layout/CirclePictureHierarchy"/>
    <dgm:cxn modelId="{3D244E39-C002-9A48-81A5-B6E6F5367649}" type="presParOf" srcId="{1DCAB23F-2B47-F742-903C-95F26160244A}" destId="{B3DF6895-A32F-3749-980E-D54EDF5C9E16}" srcOrd="0" destOrd="0" presId="urn:microsoft.com/office/officeart/2009/layout/CirclePictureHierarchy"/>
    <dgm:cxn modelId="{ADA27F0A-CFD5-6848-A276-4D799FEE99E2}" type="presParOf" srcId="{1DCAB23F-2B47-F742-903C-95F26160244A}" destId="{DB34788E-9ECD-1B4F-A246-B562342A796F}" srcOrd="1" destOrd="0" presId="urn:microsoft.com/office/officeart/2009/layout/CirclePictureHierarchy"/>
    <dgm:cxn modelId="{0ADCE9A4-440B-FD44-B1E1-91730D3E8976}" type="presParOf" srcId="{06AF4575-66CB-C74F-B28E-502A5A18BB72}" destId="{14F111C2-B6F3-F54E-A5DC-E29CC3A276BC}" srcOrd="1" destOrd="0" presId="urn:microsoft.com/office/officeart/2009/layout/CirclePictureHierarchy"/>
    <dgm:cxn modelId="{B4137F4C-81EB-EB4F-A311-4E3A93F4C2D1}" type="presParOf" srcId="{14F111C2-B6F3-F54E-A5DC-E29CC3A276BC}" destId="{F69712DA-0F47-3245-B72B-EEF0C88228F1}" srcOrd="0" destOrd="0" presId="urn:microsoft.com/office/officeart/2009/layout/CirclePictureHierarchy"/>
    <dgm:cxn modelId="{D8328BAB-FDEC-EC4C-9E23-9A775D7C6E6F}" type="presParOf" srcId="{14F111C2-B6F3-F54E-A5DC-E29CC3A276BC}" destId="{A79E75FF-A791-574D-90FD-F0593CD56350}" srcOrd="1" destOrd="0" presId="urn:microsoft.com/office/officeart/2009/layout/CirclePictureHierarchy"/>
    <dgm:cxn modelId="{BA8087C6-CC1E-3141-93FB-DF316342742A}" type="presParOf" srcId="{A79E75FF-A791-574D-90FD-F0593CD56350}" destId="{AEC5654B-0416-A346-9215-6F60CBD09B43}" srcOrd="0" destOrd="0" presId="urn:microsoft.com/office/officeart/2009/layout/CirclePictureHierarchy"/>
    <dgm:cxn modelId="{F44802B8-7FAD-F64A-B511-6DE3EFB51753}" type="presParOf" srcId="{AEC5654B-0416-A346-9215-6F60CBD09B43}" destId="{2CF87C6F-A548-A344-881C-F4CDA265E7A4}" srcOrd="0" destOrd="0" presId="urn:microsoft.com/office/officeart/2009/layout/CirclePictureHierarchy"/>
    <dgm:cxn modelId="{B70FBB91-D7B5-D343-BB8C-462E45080E30}" type="presParOf" srcId="{AEC5654B-0416-A346-9215-6F60CBD09B43}" destId="{D45E1CC0-8E0A-6544-BF3A-36BFB19DBBED}" srcOrd="1" destOrd="0" presId="urn:microsoft.com/office/officeart/2009/layout/CirclePictureHierarchy"/>
    <dgm:cxn modelId="{00CB554C-EE11-1D40-A1CA-4A5EAE34F114}" type="presParOf" srcId="{A79E75FF-A791-574D-90FD-F0593CD56350}" destId="{F290FB9C-B6CC-2C40-BA12-536A3E2D3ADD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E7AF4C8-31E6-C243-AA6F-562253CDB351}" type="doc">
      <dgm:prSet loTypeId="urn:microsoft.com/office/officeart/2008/layout/VerticalCurvedList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FDC055-E21E-8C4B-8A78-54DCC6E379CF}">
      <dgm:prSet phldrT="[Text]" custT="1"/>
      <dgm:spPr/>
      <dgm:t>
        <a:bodyPr/>
        <a:lstStyle/>
        <a:p>
          <a:r>
            <a:rPr lang="en-US" sz="2800" dirty="0"/>
            <a:t>The mujtahid should be knowledgeable in all branches of Sharia</a:t>
          </a:r>
          <a:endParaRPr lang="en-U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31C9AE-92BF-C44F-B4BF-506004772E85}" type="parTrans" cxnId="{DD1E3897-84E0-4740-824E-2032D99127E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41BA5A-5765-7D4E-9F32-D935B75CB068}" type="sibTrans" cxnId="{DD1E3897-84E0-4740-824E-2032D99127E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9338EA-DFDB-ED48-A6BB-CCCC11EAB7E1}">
      <dgm:prSet phldrT="[Text]" custT="1"/>
      <dgm:spPr/>
      <dgm:t>
        <a:bodyPr/>
        <a:lstStyle/>
        <a:p>
          <a:pPr rtl="1"/>
          <a:r>
            <a:rPr lang="en-US" sz="2800" dirty="0"/>
            <a:t>The issue must be new</a:t>
          </a:r>
          <a:endParaRPr lang="en-U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95CE2A-A042-4B4D-B060-9FD07464B286}" type="parTrans" cxnId="{21449DD0-B2C8-7541-A5FE-6183283EC0DB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534BAF-BFCD-5644-9F6F-FB263B3CE0CB}" type="sibTrans" cxnId="{21449DD0-B2C8-7541-A5FE-6183283EC0DB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4355D3-507A-CD4C-9CC5-A0099CBDB314}">
      <dgm:prSet phldrT="[Text]" custT="1"/>
      <dgm:spPr/>
      <dgm:t>
        <a:bodyPr/>
        <a:lstStyle/>
        <a:p>
          <a:pPr rtl="1"/>
          <a:r>
            <a:rPr lang="en-US" sz="2800" dirty="0"/>
            <a:t>The issue must be real, applicable usable</a:t>
          </a:r>
          <a:r>
            <a:rPr lang="en-US" sz="2800"/>
            <a:t>, beneficial</a:t>
          </a:r>
          <a:endParaRPr lang="en-US" sz="2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E5519F-FF9A-3143-A776-F53701721676}" type="parTrans" cxnId="{C960038A-184A-FF46-A503-0252D37E9D7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03CBD3-FC7B-1140-BD88-4C40C9AF01D0}" type="sibTrans" cxnId="{C960038A-184A-FF46-A503-0252D37E9D7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9A7435-4588-E349-9A29-1A48320A1D25}">
      <dgm:prSet phldrT="[Text]" custT="1"/>
      <dgm:spPr/>
      <dgm:t>
        <a:bodyPr/>
        <a:lstStyle/>
        <a:p>
          <a:pPr rtl="1"/>
          <a:r>
            <a:rPr lang="en-US" sz="2800" dirty="0"/>
            <a:t>The mujtahid must understand the issue comprehensively</a:t>
          </a:r>
          <a:endParaRPr lang="en-US" sz="2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C34F9D-F54E-F54A-A1B2-C466470B6000}" type="parTrans" cxnId="{EE7FF2A5-8D4F-9A42-AE98-E5054B735D9C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2FB0D1-8B2C-0443-9B41-1D055C34AC85}" type="sibTrans" cxnId="{EE7FF2A5-8D4F-9A42-AE98-E5054B735D9C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EC9C66-66B8-B64C-A46B-D0FD27012C0A}">
      <dgm:prSet phldrT="[Text]"/>
      <dgm:spPr/>
      <dgm:t>
        <a:bodyPr/>
        <a:lstStyle/>
        <a:p>
          <a:pPr rtl="1"/>
          <a:r>
            <a:rPr lang="en-US" dirty="0"/>
            <a:t>The mujtahid must consult specialists and experts </a:t>
          </a:r>
          <a:endParaRPr lang="en-US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164BFC-F780-1443-9CEA-2205FFF072A0}" type="parTrans" cxnId="{08B6E4AB-7B40-3347-B350-FB5D59C204F0}">
      <dgm:prSet/>
      <dgm:spPr/>
      <dgm:t>
        <a:bodyPr/>
        <a:lstStyle/>
        <a:p>
          <a:endParaRPr lang="en-GB"/>
        </a:p>
      </dgm:t>
    </dgm:pt>
    <dgm:pt modelId="{DC9A2E6C-95FC-B248-9CA3-4206CC1225A5}" type="sibTrans" cxnId="{08B6E4AB-7B40-3347-B350-FB5D59C204F0}">
      <dgm:prSet/>
      <dgm:spPr/>
      <dgm:t>
        <a:bodyPr/>
        <a:lstStyle/>
        <a:p>
          <a:endParaRPr lang="en-GB"/>
        </a:p>
      </dgm:t>
    </dgm:pt>
    <dgm:pt modelId="{49C7C061-169A-464F-9CA8-232264442370}">
      <dgm:prSet phldrT="[Text]"/>
      <dgm:spPr/>
      <dgm:t>
        <a:bodyPr/>
        <a:lstStyle/>
        <a:p>
          <a:pPr rtl="1"/>
          <a:r>
            <a:rPr lang="en-US" dirty="0"/>
            <a:t>The mujtahid must take into account the purposes of the Sharia</a:t>
          </a:r>
          <a:endParaRPr lang="en-US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37C643-1DE6-3844-923B-594D84158BD1}" type="parTrans" cxnId="{42D2ECDC-CA3C-F443-90E6-54A7602CD68C}">
      <dgm:prSet/>
      <dgm:spPr/>
      <dgm:t>
        <a:bodyPr/>
        <a:lstStyle/>
        <a:p>
          <a:endParaRPr lang="en-GB"/>
        </a:p>
      </dgm:t>
    </dgm:pt>
    <dgm:pt modelId="{3A496755-6B65-224E-9710-BA93717674C2}" type="sibTrans" cxnId="{42D2ECDC-CA3C-F443-90E6-54A7602CD68C}">
      <dgm:prSet/>
      <dgm:spPr/>
      <dgm:t>
        <a:bodyPr/>
        <a:lstStyle/>
        <a:p>
          <a:endParaRPr lang="en-GB"/>
        </a:p>
      </dgm:t>
    </dgm:pt>
    <dgm:pt modelId="{FDE834EF-945B-BD46-A03A-03C166D8E8BC}" type="pres">
      <dgm:prSet presAssocID="{8E7AF4C8-31E6-C243-AA6F-562253CDB351}" presName="Name0" presStyleCnt="0">
        <dgm:presLayoutVars>
          <dgm:chMax val="7"/>
          <dgm:chPref val="7"/>
          <dgm:dir/>
        </dgm:presLayoutVars>
      </dgm:prSet>
      <dgm:spPr/>
    </dgm:pt>
    <dgm:pt modelId="{FEBD727A-2026-8845-B5EE-9A46F45E5EA7}" type="pres">
      <dgm:prSet presAssocID="{8E7AF4C8-31E6-C243-AA6F-562253CDB351}" presName="Name1" presStyleCnt="0"/>
      <dgm:spPr/>
    </dgm:pt>
    <dgm:pt modelId="{68AE9348-CF33-8F43-A54D-3D5B87E7B273}" type="pres">
      <dgm:prSet presAssocID="{8E7AF4C8-31E6-C243-AA6F-562253CDB351}" presName="cycle" presStyleCnt="0"/>
      <dgm:spPr/>
    </dgm:pt>
    <dgm:pt modelId="{A6F059EE-42A4-214A-BF4E-1B5191AAA0F0}" type="pres">
      <dgm:prSet presAssocID="{8E7AF4C8-31E6-C243-AA6F-562253CDB351}" presName="srcNode" presStyleLbl="node1" presStyleIdx="0" presStyleCnt="6"/>
      <dgm:spPr/>
    </dgm:pt>
    <dgm:pt modelId="{440DA22F-784B-A945-BD5F-2F3C38EF166E}" type="pres">
      <dgm:prSet presAssocID="{8E7AF4C8-31E6-C243-AA6F-562253CDB351}" presName="conn" presStyleLbl="parChTrans1D2" presStyleIdx="0" presStyleCnt="1"/>
      <dgm:spPr/>
    </dgm:pt>
    <dgm:pt modelId="{774CF3C9-D282-5549-AC01-0207006E6B46}" type="pres">
      <dgm:prSet presAssocID="{8E7AF4C8-31E6-C243-AA6F-562253CDB351}" presName="extraNode" presStyleLbl="node1" presStyleIdx="0" presStyleCnt="6"/>
      <dgm:spPr/>
    </dgm:pt>
    <dgm:pt modelId="{D4441B5E-DF82-E141-B4AA-B55FB9E40139}" type="pres">
      <dgm:prSet presAssocID="{8E7AF4C8-31E6-C243-AA6F-562253CDB351}" presName="dstNode" presStyleLbl="node1" presStyleIdx="0" presStyleCnt="6"/>
      <dgm:spPr/>
    </dgm:pt>
    <dgm:pt modelId="{0F52DB44-3970-0841-AD22-0F02985C92D3}" type="pres">
      <dgm:prSet presAssocID="{7CFDC055-E21E-8C4B-8A78-54DCC6E379CF}" presName="text_1" presStyleLbl="node1" presStyleIdx="0" presStyleCnt="6">
        <dgm:presLayoutVars>
          <dgm:bulletEnabled val="1"/>
        </dgm:presLayoutVars>
      </dgm:prSet>
      <dgm:spPr/>
    </dgm:pt>
    <dgm:pt modelId="{AAF0574E-75E7-904A-AD4E-FF0382085158}" type="pres">
      <dgm:prSet presAssocID="{7CFDC055-E21E-8C4B-8A78-54DCC6E379CF}" presName="accent_1" presStyleCnt="0"/>
      <dgm:spPr/>
    </dgm:pt>
    <dgm:pt modelId="{482F544F-0A23-3C49-BA35-D45C67099227}" type="pres">
      <dgm:prSet presAssocID="{7CFDC055-E21E-8C4B-8A78-54DCC6E379CF}" presName="accentRepeatNode" presStyleLbl="solidFgAcc1" presStyleIdx="0" presStyleCnt="6"/>
      <dgm:spPr/>
    </dgm:pt>
    <dgm:pt modelId="{43951164-157B-6D4E-9149-BF4D36D59D30}" type="pres">
      <dgm:prSet presAssocID="{C69338EA-DFDB-ED48-A6BB-CCCC11EAB7E1}" presName="text_2" presStyleLbl="node1" presStyleIdx="1" presStyleCnt="6">
        <dgm:presLayoutVars>
          <dgm:bulletEnabled val="1"/>
        </dgm:presLayoutVars>
      </dgm:prSet>
      <dgm:spPr/>
    </dgm:pt>
    <dgm:pt modelId="{F5981A27-9EB7-1B4F-9B05-A2CC1CCADB8F}" type="pres">
      <dgm:prSet presAssocID="{C69338EA-DFDB-ED48-A6BB-CCCC11EAB7E1}" presName="accent_2" presStyleCnt="0"/>
      <dgm:spPr/>
    </dgm:pt>
    <dgm:pt modelId="{11B4DF23-6349-ED47-883F-8A9EC3F5DE6F}" type="pres">
      <dgm:prSet presAssocID="{C69338EA-DFDB-ED48-A6BB-CCCC11EAB7E1}" presName="accentRepeatNode" presStyleLbl="solidFgAcc1" presStyleIdx="1" presStyleCnt="6"/>
      <dgm:spPr/>
    </dgm:pt>
    <dgm:pt modelId="{0F64C79D-4A40-EF42-976F-D1490B9DA8E0}" type="pres">
      <dgm:prSet presAssocID="{6E4355D3-507A-CD4C-9CC5-A0099CBDB314}" presName="text_3" presStyleLbl="node1" presStyleIdx="2" presStyleCnt="6">
        <dgm:presLayoutVars>
          <dgm:bulletEnabled val="1"/>
        </dgm:presLayoutVars>
      </dgm:prSet>
      <dgm:spPr/>
    </dgm:pt>
    <dgm:pt modelId="{C8087155-4F7E-8E40-8F02-3FEBAE4336B5}" type="pres">
      <dgm:prSet presAssocID="{6E4355D3-507A-CD4C-9CC5-A0099CBDB314}" presName="accent_3" presStyleCnt="0"/>
      <dgm:spPr/>
    </dgm:pt>
    <dgm:pt modelId="{B9DF7B38-8F14-F543-8635-C8D514CD0C63}" type="pres">
      <dgm:prSet presAssocID="{6E4355D3-507A-CD4C-9CC5-A0099CBDB314}" presName="accentRepeatNode" presStyleLbl="solidFgAcc1" presStyleIdx="2" presStyleCnt="6"/>
      <dgm:spPr/>
    </dgm:pt>
    <dgm:pt modelId="{4E481C04-0111-7440-AA06-616C9297B118}" type="pres">
      <dgm:prSet presAssocID="{D79A7435-4588-E349-9A29-1A48320A1D25}" presName="text_4" presStyleLbl="node1" presStyleIdx="3" presStyleCnt="6">
        <dgm:presLayoutVars>
          <dgm:bulletEnabled val="1"/>
        </dgm:presLayoutVars>
      </dgm:prSet>
      <dgm:spPr/>
    </dgm:pt>
    <dgm:pt modelId="{0070DC5A-0CD4-454F-90B4-0DA96DA68053}" type="pres">
      <dgm:prSet presAssocID="{D79A7435-4588-E349-9A29-1A48320A1D25}" presName="accent_4" presStyleCnt="0"/>
      <dgm:spPr/>
    </dgm:pt>
    <dgm:pt modelId="{482205CF-FB89-E84A-B716-937A25F65075}" type="pres">
      <dgm:prSet presAssocID="{D79A7435-4588-E349-9A29-1A48320A1D25}" presName="accentRepeatNode" presStyleLbl="solidFgAcc1" presStyleIdx="3" presStyleCnt="6"/>
      <dgm:spPr/>
    </dgm:pt>
    <dgm:pt modelId="{05162A74-55CB-4147-A420-A4864904B84F}" type="pres">
      <dgm:prSet presAssocID="{D0EC9C66-66B8-B64C-A46B-D0FD27012C0A}" presName="text_5" presStyleLbl="node1" presStyleIdx="4" presStyleCnt="6">
        <dgm:presLayoutVars>
          <dgm:bulletEnabled val="1"/>
        </dgm:presLayoutVars>
      </dgm:prSet>
      <dgm:spPr/>
    </dgm:pt>
    <dgm:pt modelId="{6EE5B46C-2975-EC4D-B5E1-2E4E5964849C}" type="pres">
      <dgm:prSet presAssocID="{D0EC9C66-66B8-B64C-A46B-D0FD27012C0A}" presName="accent_5" presStyleCnt="0"/>
      <dgm:spPr/>
    </dgm:pt>
    <dgm:pt modelId="{6D754DAC-3C6E-2E40-83BC-AF2B9CFCD7EA}" type="pres">
      <dgm:prSet presAssocID="{D0EC9C66-66B8-B64C-A46B-D0FD27012C0A}" presName="accentRepeatNode" presStyleLbl="solidFgAcc1" presStyleIdx="4" presStyleCnt="6"/>
      <dgm:spPr/>
    </dgm:pt>
    <dgm:pt modelId="{14675C53-E864-3142-8AB4-33BC9FFED1BD}" type="pres">
      <dgm:prSet presAssocID="{49C7C061-169A-464F-9CA8-232264442370}" presName="text_6" presStyleLbl="node1" presStyleIdx="5" presStyleCnt="6">
        <dgm:presLayoutVars>
          <dgm:bulletEnabled val="1"/>
        </dgm:presLayoutVars>
      </dgm:prSet>
      <dgm:spPr/>
    </dgm:pt>
    <dgm:pt modelId="{4AAE4AF9-FA81-1945-A654-C249D83E03D9}" type="pres">
      <dgm:prSet presAssocID="{49C7C061-169A-464F-9CA8-232264442370}" presName="accent_6" presStyleCnt="0"/>
      <dgm:spPr/>
    </dgm:pt>
    <dgm:pt modelId="{4A5A8970-C868-764A-8DAC-FD3F1A4F3DB9}" type="pres">
      <dgm:prSet presAssocID="{49C7C061-169A-464F-9CA8-232264442370}" presName="accentRepeatNode" presStyleLbl="solidFgAcc1" presStyleIdx="5" presStyleCnt="6"/>
      <dgm:spPr/>
    </dgm:pt>
  </dgm:ptLst>
  <dgm:cxnLst>
    <dgm:cxn modelId="{BF05F80E-D6A7-C445-A808-0E76F1218821}" type="presOf" srcId="{49C7C061-169A-464F-9CA8-232264442370}" destId="{14675C53-E864-3142-8AB4-33BC9FFED1BD}" srcOrd="0" destOrd="0" presId="urn:microsoft.com/office/officeart/2008/layout/VerticalCurvedList"/>
    <dgm:cxn modelId="{99D7F420-80AA-D443-9793-ECB74E480DBE}" type="presOf" srcId="{8E7AF4C8-31E6-C243-AA6F-562253CDB351}" destId="{FDE834EF-945B-BD46-A03A-03C166D8E8BC}" srcOrd="0" destOrd="0" presId="urn:microsoft.com/office/officeart/2008/layout/VerticalCurvedList"/>
    <dgm:cxn modelId="{D93BFA2D-453B-7C41-B923-9E1958F58170}" type="presOf" srcId="{7CFDC055-E21E-8C4B-8A78-54DCC6E379CF}" destId="{0F52DB44-3970-0841-AD22-0F02985C92D3}" srcOrd="0" destOrd="0" presId="urn:microsoft.com/office/officeart/2008/layout/VerticalCurvedList"/>
    <dgm:cxn modelId="{F67E344D-240A-E345-AF0F-8BCE842785CB}" type="presOf" srcId="{6E4355D3-507A-CD4C-9CC5-A0099CBDB314}" destId="{0F64C79D-4A40-EF42-976F-D1490B9DA8E0}" srcOrd="0" destOrd="0" presId="urn:microsoft.com/office/officeart/2008/layout/VerticalCurvedList"/>
    <dgm:cxn modelId="{1F051A52-CC25-F049-A2A0-6DA8E1AFFB94}" type="presOf" srcId="{9041BA5A-5765-7D4E-9F32-D935B75CB068}" destId="{440DA22F-784B-A945-BD5F-2F3C38EF166E}" srcOrd="0" destOrd="0" presId="urn:microsoft.com/office/officeart/2008/layout/VerticalCurvedList"/>
    <dgm:cxn modelId="{04DC4B6E-7910-5645-99E7-98D8871D0319}" type="presOf" srcId="{D79A7435-4588-E349-9A29-1A48320A1D25}" destId="{4E481C04-0111-7440-AA06-616C9297B118}" srcOrd="0" destOrd="0" presId="urn:microsoft.com/office/officeart/2008/layout/VerticalCurvedList"/>
    <dgm:cxn modelId="{C960038A-184A-FF46-A503-0252D37E9D78}" srcId="{8E7AF4C8-31E6-C243-AA6F-562253CDB351}" destId="{6E4355D3-507A-CD4C-9CC5-A0099CBDB314}" srcOrd="2" destOrd="0" parTransId="{49E5519F-FF9A-3143-A776-F53701721676}" sibTransId="{E903CBD3-FC7B-1140-BD88-4C40C9AF01D0}"/>
    <dgm:cxn modelId="{DD1E3897-84E0-4740-824E-2032D99127E8}" srcId="{8E7AF4C8-31E6-C243-AA6F-562253CDB351}" destId="{7CFDC055-E21E-8C4B-8A78-54DCC6E379CF}" srcOrd="0" destOrd="0" parTransId="{2431C9AE-92BF-C44F-B4BF-506004772E85}" sibTransId="{9041BA5A-5765-7D4E-9F32-D935B75CB068}"/>
    <dgm:cxn modelId="{EE7FF2A5-8D4F-9A42-AE98-E5054B735D9C}" srcId="{8E7AF4C8-31E6-C243-AA6F-562253CDB351}" destId="{D79A7435-4588-E349-9A29-1A48320A1D25}" srcOrd="3" destOrd="0" parTransId="{CCC34F9D-F54E-F54A-A1B2-C466470B6000}" sibTransId="{CA2FB0D1-8B2C-0443-9B41-1D055C34AC85}"/>
    <dgm:cxn modelId="{08B6E4AB-7B40-3347-B350-FB5D59C204F0}" srcId="{8E7AF4C8-31E6-C243-AA6F-562253CDB351}" destId="{D0EC9C66-66B8-B64C-A46B-D0FD27012C0A}" srcOrd="4" destOrd="0" parTransId="{05164BFC-F780-1443-9CEA-2205FFF072A0}" sibTransId="{DC9A2E6C-95FC-B248-9CA3-4206CC1225A5}"/>
    <dgm:cxn modelId="{21449DD0-B2C8-7541-A5FE-6183283EC0DB}" srcId="{8E7AF4C8-31E6-C243-AA6F-562253CDB351}" destId="{C69338EA-DFDB-ED48-A6BB-CCCC11EAB7E1}" srcOrd="1" destOrd="0" parTransId="{8195CE2A-A042-4B4D-B060-9FD07464B286}" sibTransId="{83534BAF-BFCD-5644-9F6F-FB263B3CE0CB}"/>
    <dgm:cxn modelId="{42D2ECDC-CA3C-F443-90E6-54A7602CD68C}" srcId="{8E7AF4C8-31E6-C243-AA6F-562253CDB351}" destId="{49C7C061-169A-464F-9CA8-232264442370}" srcOrd="5" destOrd="0" parTransId="{6D37C643-1DE6-3844-923B-594D84158BD1}" sibTransId="{3A496755-6B65-224E-9710-BA93717674C2}"/>
    <dgm:cxn modelId="{DBEB93E8-2356-8C4E-9471-B06E9418E1D6}" type="presOf" srcId="{C69338EA-DFDB-ED48-A6BB-CCCC11EAB7E1}" destId="{43951164-157B-6D4E-9149-BF4D36D59D30}" srcOrd="0" destOrd="0" presId="urn:microsoft.com/office/officeart/2008/layout/VerticalCurvedList"/>
    <dgm:cxn modelId="{B12E56F9-710F-0E44-9A2F-CA8DCFE751D7}" type="presOf" srcId="{D0EC9C66-66B8-B64C-A46B-D0FD27012C0A}" destId="{05162A74-55CB-4147-A420-A4864904B84F}" srcOrd="0" destOrd="0" presId="urn:microsoft.com/office/officeart/2008/layout/VerticalCurvedList"/>
    <dgm:cxn modelId="{7C1B25A1-E1AA-CC44-BAC0-57F96A562280}" type="presParOf" srcId="{FDE834EF-945B-BD46-A03A-03C166D8E8BC}" destId="{FEBD727A-2026-8845-B5EE-9A46F45E5EA7}" srcOrd="0" destOrd="0" presId="urn:microsoft.com/office/officeart/2008/layout/VerticalCurvedList"/>
    <dgm:cxn modelId="{869E3388-FCA3-3241-A263-FE3CFB813755}" type="presParOf" srcId="{FEBD727A-2026-8845-B5EE-9A46F45E5EA7}" destId="{68AE9348-CF33-8F43-A54D-3D5B87E7B273}" srcOrd="0" destOrd="0" presId="urn:microsoft.com/office/officeart/2008/layout/VerticalCurvedList"/>
    <dgm:cxn modelId="{93DBAA20-BC38-B549-B00C-8F023ED26D7A}" type="presParOf" srcId="{68AE9348-CF33-8F43-A54D-3D5B87E7B273}" destId="{A6F059EE-42A4-214A-BF4E-1B5191AAA0F0}" srcOrd="0" destOrd="0" presId="urn:microsoft.com/office/officeart/2008/layout/VerticalCurvedList"/>
    <dgm:cxn modelId="{376B068E-7C17-B44D-BED6-D7A364E83868}" type="presParOf" srcId="{68AE9348-CF33-8F43-A54D-3D5B87E7B273}" destId="{440DA22F-784B-A945-BD5F-2F3C38EF166E}" srcOrd="1" destOrd="0" presId="urn:microsoft.com/office/officeart/2008/layout/VerticalCurvedList"/>
    <dgm:cxn modelId="{19B640AC-7B28-244D-82F8-9C2D37879558}" type="presParOf" srcId="{68AE9348-CF33-8F43-A54D-3D5B87E7B273}" destId="{774CF3C9-D282-5549-AC01-0207006E6B46}" srcOrd="2" destOrd="0" presId="urn:microsoft.com/office/officeart/2008/layout/VerticalCurvedList"/>
    <dgm:cxn modelId="{6B3D0542-96C2-B143-B2CB-4C4148E927DE}" type="presParOf" srcId="{68AE9348-CF33-8F43-A54D-3D5B87E7B273}" destId="{D4441B5E-DF82-E141-B4AA-B55FB9E40139}" srcOrd="3" destOrd="0" presId="urn:microsoft.com/office/officeart/2008/layout/VerticalCurvedList"/>
    <dgm:cxn modelId="{4C97B5F3-56E5-AA44-9B4B-8D63A29CC361}" type="presParOf" srcId="{FEBD727A-2026-8845-B5EE-9A46F45E5EA7}" destId="{0F52DB44-3970-0841-AD22-0F02985C92D3}" srcOrd="1" destOrd="0" presId="urn:microsoft.com/office/officeart/2008/layout/VerticalCurvedList"/>
    <dgm:cxn modelId="{C6F6A5E7-B123-C54E-9125-75EBC8C92D7A}" type="presParOf" srcId="{FEBD727A-2026-8845-B5EE-9A46F45E5EA7}" destId="{AAF0574E-75E7-904A-AD4E-FF0382085158}" srcOrd="2" destOrd="0" presId="urn:microsoft.com/office/officeart/2008/layout/VerticalCurvedList"/>
    <dgm:cxn modelId="{3251B711-0E5F-6A4E-9D7D-207D3B6BDAE4}" type="presParOf" srcId="{AAF0574E-75E7-904A-AD4E-FF0382085158}" destId="{482F544F-0A23-3C49-BA35-D45C67099227}" srcOrd="0" destOrd="0" presId="urn:microsoft.com/office/officeart/2008/layout/VerticalCurvedList"/>
    <dgm:cxn modelId="{2BDE96CC-7809-A643-A112-66584CB278BE}" type="presParOf" srcId="{FEBD727A-2026-8845-B5EE-9A46F45E5EA7}" destId="{43951164-157B-6D4E-9149-BF4D36D59D30}" srcOrd="3" destOrd="0" presId="urn:microsoft.com/office/officeart/2008/layout/VerticalCurvedList"/>
    <dgm:cxn modelId="{F47C5ACC-9049-0348-A890-3A201982B0A1}" type="presParOf" srcId="{FEBD727A-2026-8845-B5EE-9A46F45E5EA7}" destId="{F5981A27-9EB7-1B4F-9B05-A2CC1CCADB8F}" srcOrd="4" destOrd="0" presId="urn:microsoft.com/office/officeart/2008/layout/VerticalCurvedList"/>
    <dgm:cxn modelId="{55D93CC5-E934-3E45-818D-A11632961106}" type="presParOf" srcId="{F5981A27-9EB7-1B4F-9B05-A2CC1CCADB8F}" destId="{11B4DF23-6349-ED47-883F-8A9EC3F5DE6F}" srcOrd="0" destOrd="0" presId="urn:microsoft.com/office/officeart/2008/layout/VerticalCurvedList"/>
    <dgm:cxn modelId="{FBE1DF70-9A8E-7542-897C-F727D40D987F}" type="presParOf" srcId="{FEBD727A-2026-8845-B5EE-9A46F45E5EA7}" destId="{0F64C79D-4A40-EF42-976F-D1490B9DA8E0}" srcOrd="5" destOrd="0" presId="urn:microsoft.com/office/officeart/2008/layout/VerticalCurvedList"/>
    <dgm:cxn modelId="{363C0031-E478-E945-B190-E9E22D0876C3}" type="presParOf" srcId="{FEBD727A-2026-8845-B5EE-9A46F45E5EA7}" destId="{C8087155-4F7E-8E40-8F02-3FEBAE4336B5}" srcOrd="6" destOrd="0" presId="urn:microsoft.com/office/officeart/2008/layout/VerticalCurvedList"/>
    <dgm:cxn modelId="{E863D700-D2B0-DA4F-9A8A-BAD1EB36E002}" type="presParOf" srcId="{C8087155-4F7E-8E40-8F02-3FEBAE4336B5}" destId="{B9DF7B38-8F14-F543-8635-C8D514CD0C63}" srcOrd="0" destOrd="0" presId="urn:microsoft.com/office/officeart/2008/layout/VerticalCurvedList"/>
    <dgm:cxn modelId="{62CC17AD-4CEB-E247-942C-5D045ABC8D77}" type="presParOf" srcId="{FEBD727A-2026-8845-B5EE-9A46F45E5EA7}" destId="{4E481C04-0111-7440-AA06-616C9297B118}" srcOrd="7" destOrd="0" presId="urn:microsoft.com/office/officeart/2008/layout/VerticalCurvedList"/>
    <dgm:cxn modelId="{79BDF910-5066-7D41-8745-E705310D0D76}" type="presParOf" srcId="{FEBD727A-2026-8845-B5EE-9A46F45E5EA7}" destId="{0070DC5A-0CD4-454F-90B4-0DA96DA68053}" srcOrd="8" destOrd="0" presId="urn:microsoft.com/office/officeart/2008/layout/VerticalCurvedList"/>
    <dgm:cxn modelId="{63A803F0-D68A-554E-82AF-1025215A46B1}" type="presParOf" srcId="{0070DC5A-0CD4-454F-90B4-0DA96DA68053}" destId="{482205CF-FB89-E84A-B716-937A25F65075}" srcOrd="0" destOrd="0" presId="urn:microsoft.com/office/officeart/2008/layout/VerticalCurvedList"/>
    <dgm:cxn modelId="{B42E4687-33DF-5A43-A61E-73A3E2EC7593}" type="presParOf" srcId="{FEBD727A-2026-8845-B5EE-9A46F45E5EA7}" destId="{05162A74-55CB-4147-A420-A4864904B84F}" srcOrd="9" destOrd="0" presId="urn:microsoft.com/office/officeart/2008/layout/VerticalCurvedList"/>
    <dgm:cxn modelId="{983A397D-6FBC-E740-ABD2-D076344CB797}" type="presParOf" srcId="{FEBD727A-2026-8845-B5EE-9A46F45E5EA7}" destId="{6EE5B46C-2975-EC4D-B5E1-2E4E5964849C}" srcOrd="10" destOrd="0" presId="urn:microsoft.com/office/officeart/2008/layout/VerticalCurvedList"/>
    <dgm:cxn modelId="{60AB1801-A3A1-6E44-8E38-6AA1B02AAF17}" type="presParOf" srcId="{6EE5B46C-2975-EC4D-B5E1-2E4E5964849C}" destId="{6D754DAC-3C6E-2E40-83BC-AF2B9CFCD7EA}" srcOrd="0" destOrd="0" presId="urn:microsoft.com/office/officeart/2008/layout/VerticalCurvedList"/>
    <dgm:cxn modelId="{2D766AF9-0AAD-FF4E-A7BD-54F2D43E7103}" type="presParOf" srcId="{FEBD727A-2026-8845-B5EE-9A46F45E5EA7}" destId="{14675C53-E864-3142-8AB4-33BC9FFED1BD}" srcOrd="11" destOrd="0" presId="urn:microsoft.com/office/officeart/2008/layout/VerticalCurvedList"/>
    <dgm:cxn modelId="{8F584372-5E56-F44B-B081-F5EA514CE0D9}" type="presParOf" srcId="{FEBD727A-2026-8845-B5EE-9A46F45E5EA7}" destId="{4AAE4AF9-FA81-1945-A654-C249D83E03D9}" srcOrd="12" destOrd="0" presId="urn:microsoft.com/office/officeart/2008/layout/VerticalCurvedList"/>
    <dgm:cxn modelId="{E3478131-B6EF-7F41-91AF-EE951CFE8C03}" type="presParOf" srcId="{4AAE4AF9-FA81-1945-A654-C249D83E03D9}" destId="{4A5A8970-C868-764A-8DAC-FD3F1A4F3DB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0DA22F-784B-A945-BD5F-2F3C38EF166E}">
      <dsp:nvSpPr>
        <dsp:cNvPr id="0" name=""/>
        <dsp:cNvSpPr/>
      </dsp:nvSpPr>
      <dsp:spPr>
        <a:xfrm>
          <a:off x="-5344596" y="-818467"/>
          <a:ext cx="6364072" cy="6364072"/>
        </a:xfrm>
        <a:prstGeom prst="blockArc">
          <a:avLst>
            <a:gd name="adj1" fmla="val 18900000"/>
            <a:gd name="adj2" fmla="val 2700000"/>
            <a:gd name="adj3" fmla="val 339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52DB44-3970-0841-AD22-0F02985C92D3}">
      <dsp:nvSpPr>
        <dsp:cNvPr id="0" name=""/>
        <dsp:cNvSpPr/>
      </dsp:nvSpPr>
      <dsp:spPr>
        <a:xfrm>
          <a:off x="533740" y="363422"/>
          <a:ext cx="10699220" cy="7272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7233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First: Jurisprudence of Priorities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3740" y="363422"/>
        <a:ext cx="10699220" cy="727222"/>
      </dsp:txXfrm>
    </dsp:sp>
    <dsp:sp modelId="{482F544F-0A23-3C49-BA35-D45C67099227}">
      <dsp:nvSpPr>
        <dsp:cNvPr id="0" name=""/>
        <dsp:cNvSpPr/>
      </dsp:nvSpPr>
      <dsp:spPr>
        <a:xfrm>
          <a:off x="79226" y="272519"/>
          <a:ext cx="909028" cy="9090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3951164-157B-6D4E-9149-BF4D36D59D30}">
      <dsp:nvSpPr>
        <dsp:cNvPr id="0" name=""/>
        <dsp:cNvSpPr/>
      </dsp:nvSpPr>
      <dsp:spPr>
        <a:xfrm>
          <a:off x="950674" y="1454445"/>
          <a:ext cx="10282286" cy="7272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7233" tIns="71120" rIns="71120" bIns="71120" numCol="1" spcCol="1270" anchor="ctr" anchorCtr="0">
          <a:noAutofit/>
        </a:bodyPr>
        <a:lstStyle/>
        <a:p>
          <a:pPr marL="0" lvl="0" indent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The evidences of the Fiqh of Priorities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50674" y="1454445"/>
        <a:ext cx="10282286" cy="727222"/>
      </dsp:txXfrm>
    </dsp:sp>
    <dsp:sp modelId="{11B4DF23-6349-ED47-883F-8A9EC3F5DE6F}">
      <dsp:nvSpPr>
        <dsp:cNvPr id="0" name=""/>
        <dsp:cNvSpPr/>
      </dsp:nvSpPr>
      <dsp:spPr>
        <a:xfrm>
          <a:off x="496160" y="1363542"/>
          <a:ext cx="909028" cy="9090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F64C79D-4A40-EF42-976F-D1490B9DA8E0}">
      <dsp:nvSpPr>
        <dsp:cNvPr id="0" name=""/>
        <dsp:cNvSpPr/>
      </dsp:nvSpPr>
      <dsp:spPr>
        <a:xfrm>
          <a:off x="950674" y="2545468"/>
          <a:ext cx="10282286" cy="7272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7233" tIns="71120" rIns="71120" bIns="71120" numCol="1" spcCol="1270" anchor="ctr" anchorCtr="0">
          <a:noAutofit/>
        </a:bodyPr>
        <a:lstStyle/>
        <a:p>
          <a:pPr marL="0" lvl="0" indent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The Sources of the Jurisprudence of Priorities </a:t>
          </a:r>
          <a:endParaRPr lang="en-US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50674" y="2545468"/>
        <a:ext cx="10282286" cy="727222"/>
      </dsp:txXfrm>
    </dsp:sp>
    <dsp:sp modelId="{B9DF7B38-8F14-F543-8635-C8D514CD0C63}">
      <dsp:nvSpPr>
        <dsp:cNvPr id="0" name=""/>
        <dsp:cNvSpPr/>
      </dsp:nvSpPr>
      <dsp:spPr>
        <a:xfrm>
          <a:off x="496160" y="2454565"/>
          <a:ext cx="909028" cy="9090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E481C04-0111-7440-AA06-616C9297B118}">
      <dsp:nvSpPr>
        <dsp:cNvPr id="0" name=""/>
        <dsp:cNvSpPr/>
      </dsp:nvSpPr>
      <dsp:spPr>
        <a:xfrm>
          <a:off x="533740" y="3636491"/>
          <a:ext cx="10699220" cy="7272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7233" tIns="71120" rIns="71120" bIns="71120" numCol="1" spcCol="1270" anchor="ctr" anchorCtr="0">
          <a:noAutofit/>
        </a:bodyPr>
        <a:lstStyle/>
        <a:p>
          <a:pPr marL="0" lvl="0" indent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Second:</a:t>
          </a:r>
          <a:r>
            <a:rPr lang="en-US" sz="2800" kern="1200" dirty="0"/>
            <a:t> </a:t>
          </a:r>
          <a:r>
            <a:rPr lang="en-US" sz="2800" b="1" kern="1200" dirty="0"/>
            <a:t>Jurisprudence of Contemporary Issues (</a:t>
          </a:r>
          <a:r>
            <a:rPr lang="en-US" sz="2800" b="1" kern="1200" dirty="0" err="1"/>
            <a:t>Nawāzil</a:t>
          </a:r>
          <a:r>
            <a:rPr lang="en-US" sz="2800" b="1" kern="1200" dirty="0"/>
            <a:t>)</a:t>
          </a:r>
          <a:endParaRPr lang="en-US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3740" y="3636491"/>
        <a:ext cx="10699220" cy="727222"/>
      </dsp:txXfrm>
    </dsp:sp>
    <dsp:sp modelId="{482205CF-FB89-E84A-B716-937A25F65075}">
      <dsp:nvSpPr>
        <dsp:cNvPr id="0" name=""/>
        <dsp:cNvSpPr/>
      </dsp:nvSpPr>
      <dsp:spPr>
        <a:xfrm>
          <a:off x="79226" y="3545589"/>
          <a:ext cx="909028" cy="9090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59BEFD-B601-9547-A902-E34650EB76F5}">
      <dsp:nvSpPr>
        <dsp:cNvPr id="0" name=""/>
        <dsp:cNvSpPr/>
      </dsp:nvSpPr>
      <dsp:spPr>
        <a:xfrm>
          <a:off x="0" y="166531"/>
          <a:ext cx="10515600" cy="1333800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{</a:t>
          </a:r>
          <a:r>
            <a:rPr lang="en-DE" sz="2400" b="1" kern="1200" dirty="0"/>
            <a:t>Do you ˹pagans˺ consider providing the pilgrims with water and maintaining the Sacred Mosque as equal to believing in Allah and the Last Day and struggling in the cause of Allah</a:t>
          </a:r>
          <a:r>
            <a:rPr lang="en-DE" sz="2400" kern="1200" dirty="0"/>
            <a:t>?</a:t>
          </a:r>
          <a:r>
            <a:rPr lang="en-US" sz="2400" kern="1200" dirty="0"/>
            <a:t>} (Q: 9-19). </a:t>
          </a:r>
          <a:endParaRPr lang="en-GB" sz="2400" kern="1200" dirty="0"/>
        </a:p>
      </dsp:txBody>
      <dsp:txXfrm>
        <a:off x="65111" y="231642"/>
        <a:ext cx="10385378" cy="1203578"/>
      </dsp:txXfrm>
    </dsp:sp>
    <dsp:sp modelId="{37475A27-D989-0D4B-8393-30F6EF1B69B9}">
      <dsp:nvSpPr>
        <dsp:cNvPr id="0" name=""/>
        <dsp:cNvSpPr/>
      </dsp:nvSpPr>
      <dsp:spPr>
        <a:xfrm>
          <a:off x="0" y="1500331"/>
          <a:ext cx="10515600" cy="683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{</a:t>
          </a:r>
          <a:r>
            <a:rPr lang="en-DE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O believers! ˺ Do not insult what they invoke besides Allah or they will insult Allah spitefully out of ignorance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} (Q: 6-108). </a:t>
          </a:r>
          <a:endParaRPr lang="en-GB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500331"/>
        <a:ext cx="10515600" cy="683100"/>
      </dsp:txXfrm>
    </dsp:sp>
    <dsp:sp modelId="{24189483-8B2A-A04B-AD7B-6B653A53BA23}">
      <dsp:nvSpPr>
        <dsp:cNvPr id="0" name=""/>
        <dsp:cNvSpPr/>
      </dsp:nvSpPr>
      <dsp:spPr>
        <a:xfrm>
          <a:off x="0" y="2183431"/>
          <a:ext cx="10515600" cy="1333800"/>
        </a:xfrm>
        <a:prstGeom prst="roundRect">
          <a:avLst/>
        </a:prstGeom>
        <a:solidFill>
          <a:schemeClr val="accent1">
            <a:shade val="50000"/>
            <a:hueOff val="402493"/>
            <a:satOff val="-9802"/>
            <a:lumOff val="428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Prophet said: (</a:t>
          </a:r>
          <a:r>
            <a:rPr lang="en-DE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Prayer offered in the middle of the night and the most excellent fast after (fasting) in the month of Ramadan is the fast in God's month al-Muharram</a:t>
          </a:r>
          <a:endParaRPr lang="en-GB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111" y="2248542"/>
        <a:ext cx="10385378" cy="1203578"/>
      </dsp:txXfrm>
    </dsp:sp>
    <dsp:sp modelId="{188B2A06-4830-864F-BC87-4168EA55B80A}">
      <dsp:nvSpPr>
        <dsp:cNvPr id="0" name=""/>
        <dsp:cNvSpPr/>
      </dsp:nvSpPr>
      <dsp:spPr>
        <a:xfrm>
          <a:off x="0" y="3517231"/>
          <a:ext cx="10515600" cy="667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DE" sz="2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Which deed is most beloved to Allah, may He be exalted?' He </a:t>
          </a:r>
          <a:r>
            <a:rPr lang="en-US" sz="2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replied</a:t>
          </a:r>
          <a:r>
            <a:rPr lang="en-DE" sz="2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en-US" sz="2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en-DE" sz="2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Prayer offered on time, honoring one's parents, and Jihad in the cause of Allah</a:t>
          </a:r>
          <a:r>
            <a:rPr lang="en-DE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en-US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en-GB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517231"/>
        <a:ext cx="10515600" cy="6675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9A981F-65AA-8E40-97E1-30B3D86E486B}">
      <dsp:nvSpPr>
        <dsp:cNvPr id="0" name=""/>
        <dsp:cNvSpPr/>
      </dsp:nvSpPr>
      <dsp:spPr>
        <a:xfrm>
          <a:off x="81821" y="502"/>
          <a:ext cx="3585370" cy="215122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The Quran and the Sunnah</a:t>
          </a:r>
        </a:p>
        <a:p>
          <a:pPr marL="0" lvl="0" indent="0" algn="ctr" defTabSz="88900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{</a:t>
          </a:r>
          <a:r>
            <a:rPr lang="en-DE" sz="1800" kern="1200" dirty="0"/>
            <a:t>Whatever the Messenger gives you, take it. And whatever he forbids you from, leave it.</a:t>
          </a:r>
          <a:r>
            <a:rPr lang="en-US" sz="1800" kern="1200" dirty="0"/>
            <a:t>} (Q: 59-7).</a:t>
          </a:r>
          <a:endParaRPr lang="en-GB" sz="18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1821" y="502"/>
        <a:ext cx="3585370" cy="2151222"/>
      </dsp:txXfrm>
    </dsp:sp>
    <dsp:sp modelId="{FDF72A56-FF1A-0748-AFE9-ADA5036A7C2F}">
      <dsp:nvSpPr>
        <dsp:cNvPr id="0" name=""/>
        <dsp:cNvSpPr/>
      </dsp:nvSpPr>
      <dsp:spPr>
        <a:xfrm>
          <a:off x="4025728" y="15281"/>
          <a:ext cx="3585370" cy="215122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The objectives of the Sharia</a:t>
          </a:r>
        </a:p>
        <a:p>
          <a:pPr marL="0" lvl="0" indent="0" algn="ctr" defTabSz="88900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{</a:t>
          </a:r>
          <a:r>
            <a:rPr lang="en-DE" sz="1800" kern="1200" dirty="0"/>
            <a:t>I did not create jinn and humans except to worship Me.</a:t>
          </a:r>
          <a:r>
            <a:rPr lang="en-US" sz="1800" kern="1200" dirty="0"/>
            <a:t>} (Q: 51-56). </a:t>
          </a:r>
          <a:endParaRPr lang="en-GB" sz="1800" kern="1200" dirty="0">
            <a:latin typeface="+mn-lt"/>
            <a:cs typeface="Times New Roman" panose="02020603050405020304" pitchFamily="18" charset="0"/>
          </a:endParaRPr>
        </a:p>
      </dsp:txBody>
      <dsp:txXfrm>
        <a:off x="4025728" y="15281"/>
        <a:ext cx="3585370" cy="2151222"/>
      </dsp:txXfrm>
    </dsp:sp>
    <dsp:sp modelId="{A113477B-70AE-C346-8458-38CC29445F69}">
      <dsp:nvSpPr>
        <dsp:cNvPr id="0" name=""/>
        <dsp:cNvSpPr/>
      </dsp:nvSpPr>
      <dsp:spPr>
        <a:xfrm>
          <a:off x="7911911" y="0"/>
          <a:ext cx="3585370" cy="2151222"/>
        </a:xfrm>
        <a:prstGeom prst="rect">
          <a:avLst/>
        </a:prstGeom>
        <a:gradFill rotWithShape="0">
          <a:gsLst>
            <a:gs pos="0">
              <a:schemeClr val="accent4">
                <a:hueOff val="2450223"/>
                <a:satOff val="-10194"/>
                <a:lumOff val="240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2450223"/>
                <a:satOff val="-10194"/>
                <a:lumOff val="240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2450223"/>
                <a:satOff val="-10194"/>
                <a:lumOff val="240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1" kern="1200" dirty="0">
            <a:latin typeface="+mn-lt"/>
            <a:cs typeface="Times New Roman" panose="02020603050405020304" pitchFamily="18" charset="0"/>
          </a:endParaRPr>
        </a:p>
        <a:p>
          <a:pPr marL="0" lvl="0" indent="0" algn="ctr" defTabSz="8001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The consequences of a conduct</a:t>
          </a:r>
        </a:p>
        <a:p>
          <a:pPr marL="0" lvl="0" indent="0" algn="ctr" defTabSz="8001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(</a:t>
          </a:r>
          <a:r>
            <a:rPr lang="en-DE" sz="1800" kern="1200" dirty="0"/>
            <a:t>Leave him, the people may not say that Muhammad kills his companions.)</a:t>
          </a:r>
          <a:endParaRPr lang="en-GB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911911" y="0"/>
        <a:ext cx="3585370" cy="2151222"/>
      </dsp:txXfrm>
    </dsp:sp>
    <dsp:sp modelId="{1D5E8E61-D3D4-1F40-9259-DAA36AE25E8B}">
      <dsp:nvSpPr>
        <dsp:cNvPr id="0" name=""/>
        <dsp:cNvSpPr/>
      </dsp:nvSpPr>
      <dsp:spPr>
        <a:xfrm>
          <a:off x="161309" y="2453103"/>
          <a:ext cx="3585370" cy="2151222"/>
        </a:xfrm>
        <a:prstGeom prst="rect">
          <a:avLst/>
        </a:prstGeom>
        <a:gradFill rotWithShape="0">
          <a:gsLst>
            <a:gs pos="0">
              <a:schemeClr val="accent4">
                <a:hueOff val="4900445"/>
                <a:satOff val="-20388"/>
                <a:lumOff val="480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4900445"/>
                <a:satOff val="-20388"/>
                <a:lumOff val="480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4900445"/>
                <a:satOff val="-20388"/>
                <a:lumOff val="480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Knowledge of reality</a:t>
          </a:r>
        </a:p>
        <a:p>
          <a:pPr marL="0" lvl="0" indent="0" algn="ctr" defTabSz="8890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1800" kern="1200" dirty="0"/>
            <a:t>when the Messenger of Allah (</a:t>
          </a:r>
          <a:r>
            <a:rPr lang="ar-SA" sz="1800" kern="1200" dirty="0" err="1"/>
            <a:t>ﷺ</a:t>
          </a:r>
          <a:r>
            <a:rPr lang="en-DE" sz="1800" kern="1200" dirty="0"/>
            <a:t>) sent Mu'adh towards Yemen.</a:t>
          </a:r>
          <a:endParaRPr lang="en-GB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1309" y="2453103"/>
        <a:ext cx="3585370" cy="2151222"/>
      </dsp:txXfrm>
    </dsp:sp>
    <dsp:sp modelId="{BBBAFD08-E259-7840-B0E0-EB238935DE98}">
      <dsp:nvSpPr>
        <dsp:cNvPr id="0" name=""/>
        <dsp:cNvSpPr/>
      </dsp:nvSpPr>
      <dsp:spPr>
        <a:xfrm>
          <a:off x="4218944" y="2455233"/>
          <a:ext cx="3585370" cy="2151222"/>
        </a:xfrm>
        <a:prstGeom prst="rect">
          <a:avLst/>
        </a:prstGeom>
        <a:gradFill rotWithShape="0">
          <a:gsLst>
            <a:gs pos="0">
              <a:schemeClr val="accent4">
                <a:hueOff val="7350668"/>
                <a:satOff val="-30583"/>
                <a:lumOff val="720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7350668"/>
                <a:satOff val="-30583"/>
                <a:lumOff val="720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7350668"/>
                <a:satOff val="-30583"/>
                <a:lumOff val="720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endParaRPr lang="en-DE" sz="1800" b="1" kern="1200" dirty="0"/>
        </a:p>
        <a:p>
          <a:pPr marL="0" lvl="0" indent="0" algn="ctr" defTabSz="8001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endParaRPr lang="en-DE" sz="1800" b="1" kern="1200" dirty="0"/>
        </a:p>
        <a:p>
          <a:pPr marL="0" lvl="0" indent="0" algn="ctr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DE" sz="1800" b="1" kern="1200" dirty="0"/>
        </a:p>
        <a:p>
          <a:pPr marL="0" lvl="0" indent="0" algn="ctr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000" b="1" kern="1200" dirty="0"/>
            <a:t>Taking into account the conditions of individuals and their capabilities</a:t>
          </a:r>
        </a:p>
        <a:p>
          <a:pPr marL="0" lvl="0" indent="0" algn="ctr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DE" sz="2000" kern="1200" dirty="0"/>
            <a:t>the Messenger of Allah (</a:t>
          </a:r>
          <a:r>
            <a:rPr lang="ar-SA" sz="2000" kern="1200" dirty="0" err="1"/>
            <a:t>ﷺ</a:t>
          </a:r>
          <a:r>
            <a:rPr lang="en-DE" sz="2000" kern="1200" dirty="0"/>
            <a:t>) said: Leave him alone; don't interrupt him</a:t>
          </a:r>
        </a:p>
        <a:p>
          <a:pPr marL="0" lvl="0" indent="0" algn="ctr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DE" sz="1800" kern="1200" dirty="0"/>
        </a:p>
        <a:p>
          <a:pPr marL="0" lvl="0" indent="0" algn="ctr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DE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DE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8001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18944" y="2455233"/>
        <a:ext cx="3585370" cy="2151222"/>
      </dsp:txXfrm>
    </dsp:sp>
    <dsp:sp modelId="{33CE6444-5934-524B-91A6-8D42A70FF761}">
      <dsp:nvSpPr>
        <dsp:cNvPr id="0" name=""/>
        <dsp:cNvSpPr/>
      </dsp:nvSpPr>
      <dsp:spPr>
        <a:xfrm>
          <a:off x="7969636" y="2510261"/>
          <a:ext cx="3585370" cy="2151222"/>
        </a:xfrm>
        <a:prstGeom prst="rect">
          <a:avLst/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Preferring cooperation over disagreement </a:t>
          </a:r>
        </a:p>
        <a:p>
          <a:pPr marL="0" lvl="0" indent="0" algn="ctr" defTabSz="80010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1800" kern="1200" dirty="0"/>
            <a:t>Facilitate things to people and do not make it hard for them and give them good tidings and do not make them run away </a:t>
          </a:r>
          <a:endParaRPr lang="en-US" sz="1600" b="1" kern="1200" dirty="0"/>
        </a:p>
      </dsp:txBody>
      <dsp:txXfrm>
        <a:off x="7969636" y="2510261"/>
        <a:ext cx="3585370" cy="21512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9712DA-0F47-3245-B72B-EEF0C88228F1}">
      <dsp:nvSpPr>
        <dsp:cNvPr id="0" name=""/>
        <dsp:cNvSpPr/>
      </dsp:nvSpPr>
      <dsp:spPr>
        <a:xfrm>
          <a:off x="7578817" y="2777013"/>
          <a:ext cx="201632" cy="369689"/>
        </a:xfrm>
        <a:custGeom>
          <a:avLst/>
          <a:gdLst/>
          <a:ahLst/>
          <a:cxnLst/>
          <a:rect l="0" t="0" r="0" b="0"/>
          <a:pathLst>
            <a:path>
              <a:moveTo>
                <a:pt x="201632" y="0"/>
              </a:moveTo>
              <a:lnTo>
                <a:pt x="201632" y="184844"/>
              </a:lnTo>
              <a:lnTo>
                <a:pt x="0" y="184844"/>
              </a:lnTo>
              <a:lnTo>
                <a:pt x="0" y="3696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94411E-5454-984A-9ABA-CAAD32B6CD2A}">
      <dsp:nvSpPr>
        <dsp:cNvPr id="0" name=""/>
        <dsp:cNvSpPr/>
      </dsp:nvSpPr>
      <dsp:spPr>
        <a:xfrm>
          <a:off x="4994140" y="1221361"/>
          <a:ext cx="2786309" cy="372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802"/>
              </a:lnTo>
              <a:lnTo>
                <a:pt x="2786309" y="187802"/>
              </a:lnTo>
              <a:lnTo>
                <a:pt x="2786309" y="3726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22AC92-8DED-4047-B8BE-CA31A95B26CC}">
      <dsp:nvSpPr>
        <dsp:cNvPr id="0" name=""/>
        <dsp:cNvSpPr/>
      </dsp:nvSpPr>
      <dsp:spPr>
        <a:xfrm>
          <a:off x="2542281" y="2777013"/>
          <a:ext cx="1783272" cy="372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802"/>
              </a:lnTo>
              <a:lnTo>
                <a:pt x="1783272" y="187802"/>
              </a:lnTo>
              <a:lnTo>
                <a:pt x="1783272" y="3726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803FDA-9336-A543-B429-AC9DF3F8612F}">
      <dsp:nvSpPr>
        <dsp:cNvPr id="0" name=""/>
        <dsp:cNvSpPr/>
      </dsp:nvSpPr>
      <dsp:spPr>
        <a:xfrm>
          <a:off x="591502" y="2777013"/>
          <a:ext cx="1950779" cy="384157"/>
        </a:xfrm>
        <a:custGeom>
          <a:avLst/>
          <a:gdLst/>
          <a:ahLst/>
          <a:cxnLst/>
          <a:rect l="0" t="0" r="0" b="0"/>
          <a:pathLst>
            <a:path>
              <a:moveTo>
                <a:pt x="1950779" y="0"/>
              </a:moveTo>
              <a:lnTo>
                <a:pt x="1950779" y="199312"/>
              </a:lnTo>
              <a:lnTo>
                <a:pt x="0" y="199312"/>
              </a:lnTo>
              <a:lnTo>
                <a:pt x="0" y="3841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42392E-81E2-D84C-A5EE-3069CF765C7F}">
      <dsp:nvSpPr>
        <dsp:cNvPr id="0" name=""/>
        <dsp:cNvSpPr/>
      </dsp:nvSpPr>
      <dsp:spPr>
        <a:xfrm>
          <a:off x="2542281" y="1221361"/>
          <a:ext cx="2451859" cy="372646"/>
        </a:xfrm>
        <a:custGeom>
          <a:avLst/>
          <a:gdLst/>
          <a:ahLst/>
          <a:cxnLst/>
          <a:rect l="0" t="0" r="0" b="0"/>
          <a:pathLst>
            <a:path>
              <a:moveTo>
                <a:pt x="2451859" y="0"/>
              </a:moveTo>
              <a:lnTo>
                <a:pt x="2451859" y="187802"/>
              </a:lnTo>
              <a:lnTo>
                <a:pt x="0" y="187802"/>
              </a:lnTo>
              <a:lnTo>
                <a:pt x="0" y="3726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570C7F-571F-0744-8FE6-C4E1253DDBD9}">
      <dsp:nvSpPr>
        <dsp:cNvPr id="0" name=""/>
        <dsp:cNvSpPr/>
      </dsp:nvSpPr>
      <dsp:spPr>
        <a:xfrm>
          <a:off x="4402638" y="38356"/>
          <a:ext cx="1183005" cy="11830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069FF3-7CDD-C34E-BC58-00EDF998367D}">
      <dsp:nvSpPr>
        <dsp:cNvPr id="0" name=""/>
        <dsp:cNvSpPr/>
      </dsp:nvSpPr>
      <dsp:spPr>
        <a:xfrm>
          <a:off x="5251192" y="47306"/>
          <a:ext cx="2443408" cy="11591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New never happened issues </a:t>
          </a:r>
        </a:p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old issues need to be renewed </a:t>
          </a:r>
        </a:p>
      </dsp:txBody>
      <dsp:txXfrm>
        <a:off x="5251192" y="47306"/>
        <a:ext cx="2443408" cy="1159191"/>
      </dsp:txXfrm>
    </dsp:sp>
    <dsp:sp modelId="{D2484673-40A4-FB43-8B09-1E08D4E93BC0}">
      <dsp:nvSpPr>
        <dsp:cNvPr id="0" name=""/>
        <dsp:cNvSpPr/>
      </dsp:nvSpPr>
      <dsp:spPr>
        <a:xfrm>
          <a:off x="1950779" y="1594008"/>
          <a:ext cx="1183005" cy="11830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B42347-92EB-D54E-8963-4EA83D7C766A}">
      <dsp:nvSpPr>
        <dsp:cNvPr id="0" name=""/>
        <dsp:cNvSpPr/>
      </dsp:nvSpPr>
      <dsp:spPr>
        <a:xfrm>
          <a:off x="3133784" y="1591050"/>
          <a:ext cx="1774507" cy="11830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astronomical observations in determining prayer time</a:t>
          </a:r>
          <a:endParaRPr lang="en-GB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33784" y="1591050"/>
        <a:ext cx="1774507" cy="1183005"/>
      </dsp:txXfrm>
    </dsp:sp>
    <dsp:sp modelId="{7A63F76A-8F70-914B-A418-BB28CB1DA208}">
      <dsp:nvSpPr>
        <dsp:cNvPr id="0" name=""/>
        <dsp:cNvSpPr/>
      </dsp:nvSpPr>
      <dsp:spPr>
        <a:xfrm>
          <a:off x="0" y="3161170"/>
          <a:ext cx="1183005" cy="11830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73D365-49D4-9745-A0A2-A4B0989C9601}">
      <dsp:nvSpPr>
        <dsp:cNvPr id="0" name=""/>
        <dsp:cNvSpPr/>
      </dsp:nvSpPr>
      <dsp:spPr>
        <a:xfrm>
          <a:off x="1037231" y="3146702"/>
          <a:ext cx="2401068" cy="11830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purifying water by new technologies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praying at airplane</a:t>
          </a:r>
          <a:endParaRPr lang="en-GB" sz="1800" b="1" kern="1200" dirty="0"/>
        </a:p>
      </dsp:txBody>
      <dsp:txXfrm>
        <a:off x="1037231" y="3146702"/>
        <a:ext cx="2401068" cy="1183005"/>
      </dsp:txXfrm>
    </dsp:sp>
    <dsp:sp modelId="{8FF881BF-691F-F045-AF21-97146C746ED1}">
      <dsp:nvSpPr>
        <dsp:cNvPr id="0" name=""/>
        <dsp:cNvSpPr/>
      </dsp:nvSpPr>
      <dsp:spPr>
        <a:xfrm>
          <a:off x="3734051" y="3149660"/>
          <a:ext cx="1183005" cy="11830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2E4F17-8819-604B-9B3B-A3CB821D8EB5}">
      <dsp:nvSpPr>
        <dsp:cNvPr id="0" name=""/>
        <dsp:cNvSpPr/>
      </dsp:nvSpPr>
      <dsp:spPr>
        <a:xfrm>
          <a:off x="4917056" y="3146702"/>
          <a:ext cx="1774507" cy="11830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contraception, miscarriage and abortion</a:t>
          </a:r>
          <a:endParaRPr lang="en-GB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17056" y="3146702"/>
        <a:ext cx="1774507" cy="1183005"/>
      </dsp:txXfrm>
    </dsp:sp>
    <dsp:sp modelId="{B3DF6895-A32F-3749-980E-D54EDF5C9E16}">
      <dsp:nvSpPr>
        <dsp:cNvPr id="0" name=""/>
        <dsp:cNvSpPr/>
      </dsp:nvSpPr>
      <dsp:spPr>
        <a:xfrm>
          <a:off x="7188947" y="1594008"/>
          <a:ext cx="1183005" cy="11830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34788E-9ECD-1B4F-A246-B562342A796F}">
      <dsp:nvSpPr>
        <dsp:cNvPr id="0" name=""/>
        <dsp:cNvSpPr/>
      </dsp:nvSpPr>
      <dsp:spPr>
        <a:xfrm>
          <a:off x="8371952" y="1591050"/>
          <a:ext cx="1774507" cy="11830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Islamic banking, </a:t>
          </a:r>
          <a:r>
            <a:rPr lang="en-US" sz="1800" b="1" kern="1200" dirty="0" err="1"/>
            <a:t>murābahah</a:t>
          </a:r>
          <a:r>
            <a:rPr lang="en-US" sz="1800" b="1" kern="1200" dirty="0"/>
            <a:t> for the one who ordered the purchase</a:t>
          </a:r>
          <a:endParaRPr lang="en-GB" sz="1800" b="1" kern="1200" dirty="0"/>
        </a:p>
      </dsp:txBody>
      <dsp:txXfrm>
        <a:off x="8371952" y="1591050"/>
        <a:ext cx="1774507" cy="1183005"/>
      </dsp:txXfrm>
    </dsp:sp>
    <dsp:sp modelId="{2CF87C6F-A548-A344-881C-F4CDA265E7A4}">
      <dsp:nvSpPr>
        <dsp:cNvPr id="0" name=""/>
        <dsp:cNvSpPr/>
      </dsp:nvSpPr>
      <dsp:spPr>
        <a:xfrm>
          <a:off x="6987314" y="3146702"/>
          <a:ext cx="1183005" cy="11830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5E1CC0-8E0A-6544-BF3A-36BFB19DBBED}">
      <dsp:nvSpPr>
        <dsp:cNvPr id="0" name=""/>
        <dsp:cNvSpPr/>
      </dsp:nvSpPr>
      <dsp:spPr>
        <a:xfrm>
          <a:off x="7928197" y="3193153"/>
          <a:ext cx="2581038" cy="11072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cloning, transplantation, genetic signature, mitochondrial transfer, and test-tube babies.</a:t>
          </a:r>
          <a:endParaRPr lang="en-GB" sz="1800" b="1" kern="1200" dirty="0"/>
        </a:p>
      </dsp:txBody>
      <dsp:txXfrm>
        <a:off x="7928197" y="3193153"/>
        <a:ext cx="2581038" cy="11072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0DA22F-784B-A945-BD5F-2F3C38EF166E}">
      <dsp:nvSpPr>
        <dsp:cNvPr id="0" name=""/>
        <dsp:cNvSpPr/>
      </dsp:nvSpPr>
      <dsp:spPr>
        <a:xfrm>
          <a:off x="-5344596" y="-818467"/>
          <a:ext cx="6364072" cy="6364072"/>
        </a:xfrm>
        <a:prstGeom prst="blockArc">
          <a:avLst>
            <a:gd name="adj1" fmla="val 18900000"/>
            <a:gd name="adj2" fmla="val 2700000"/>
            <a:gd name="adj3" fmla="val 339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52DB44-3970-0841-AD22-0F02985C92D3}">
      <dsp:nvSpPr>
        <dsp:cNvPr id="0" name=""/>
        <dsp:cNvSpPr/>
      </dsp:nvSpPr>
      <dsp:spPr>
        <a:xfrm>
          <a:off x="380108" y="248931"/>
          <a:ext cx="10852851" cy="4976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50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The mujtahid should be knowledgeable in all branches of Sharia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0108" y="248931"/>
        <a:ext cx="10852851" cy="497672"/>
      </dsp:txXfrm>
    </dsp:sp>
    <dsp:sp modelId="{482F544F-0A23-3C49-BA35-D45C67099227}">
      <dsp:nvSpPr>
        <dsp:cNvPr id="0" name=""/>
        <dsp:cNvSpPr/>
      </dsp:nvSpPr>
      <dsp:spPr>
        <a:xfrm>
          <a:off x="69063" y="186721"/>
          <a:ext cx="622091" cy="6220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3951164-157B-6D4E-9149-BF4D36D59D30}">
      <dsp:nvSpPr>
        <dsp:cNvPr id="0" name=""/>
        <dsp:cNvSpPr/>
      </dsp:nvSpPr>
      <dsp:spPr>
        <a:xfrm>
          <a:off x="789478" y="995345"/>
          <a:ext cx="10443481" cy="4976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5028" tIns="71120" rIns="71120" bIns="71120" numCol="1" spcCol="1270" anchor="ctr" anchorCtr="0">
          <a:noAutofit/>
        </a:bodyPr>
        <a:lstStyle/>
        <a:p>
          <a:pPr marL="0" lvl="0" indent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The issue must be new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89478" y="995345"/>
        <a:ext cx="10443481" cy="497672"/>
      </dsp:txXfrm>
    </dsp:sp>
    <dsp:sp modelId="{11B4DF23-6349-ED47-883F-8A9EC3F5DE6F}">
      <dsp:nvSpPr>
        <dsp:cNvPr id="0" name=""/>
        <dsp:cNvSpPr/>
      </dsp:nvSpPr>
      <dsp:spPr>
        <a:xfrm>
          <a:off x="478433" y="933136"/>
          <a:ext cx="622091" cy="6220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F64C79D-4A40-EF42-976F-D1490B9DA8E0}">
      <dsp:nvSpPr>
        <dsp:cNvPr id="0" name=""/>
        <dsp:cNvSpPr/>
      </dsp:nvSpPr>
      <dsp:spPr>
        <a:xfrm>
          <a:off x="976673" y="1741760"/>
          <a:ext cx="10256287" cy="4976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5028" tIns="71120" rIns="71120" bIns="71120" numCol="1" spcCol="1270" anchor="ctr" anchorCtr="0">
          <a:noAutofit/>
        </a:bodyPr>
        <a:lstStyle/>
        <a:p>
          <a:pPr marL="0" lvl="0" indent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The issue must be real, applicable usable</a:t>
          </a:r>
          <a:r>
            <a:rPr lang="en-US" sz="2800" kern="1200"/>
            <a:t>, beneficial</a:t>
          </a:r>
          <a:endParaRPr lang="en-US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76673" y="1741760"/>
        <a:ext cx="10256287" cy="497672"/>
      </dsp:txXfrm>
    </dsp:sp>
    <dsp:sp modelId="{B9DF7B38-8F14-F543-8635-C8D514CD0C63}">
      <dsp:nvSpPr>
        <dsp:cNvPr id="0" name=""/>
        <dsp:cNvSpPr/>
      </dsp:nvSpPr>
      <dsp:spPr>
        <a:xfrm>
          <a:off x="665627" y="1679551"/>
          <a:ext cx="622091" cy="6220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E481C04-0111-7440-AA06-616C9297B118}">
      <dsp:nvSpPr>
        <dsp:cNvPr id="0" name=""/>
        <dsp:cNvSpPr/>
      </dsp:nvSpPr>
      <dsp:spPr>
        <a:xfrm>
          <a:off x="976673" y="2487703"/>
          <a:ext cx="10256287" cy="4976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5028" tIns="71120" rIns="71120" bIns="71120" numCol="1" spcCol="1270" anchor="ctr" anchorCtr="0">
          <a:noAutofit/>
        </a:bodyPr>
        <a:lstStyle/>
        <a:p>
          <a:pPr marL="0" lvl="0" indent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The mujtahid must understand the issue comprehensively</a:t>
          </a:r>
          <a:endParaRPr lang="en-US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76673" y="2487703"/>
        <a:ext cx="10256287" cy="497672"/>
      </dsp:txXfrm>
    </dsp:sp>
    <dsp:sp modelId="{482205CF-FB89-E84A-B716-937A25F65075}">
      <dsp:nvSpPr>
        <dsp:cNvPr id="0" name=""/>
        <dsp:cNvSpPr/>
      </dsp:nvSpPr>
      <dsp:spPr>
        <a:xfrm>
          <a:off x="665627" y="2425493"/>
          <a:ext cx="622091" cy="6220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5162A74-55CB-4147-A420-A4864904B84F}">
      <dsp:nvSpPr>
        <dsp:cNvPr id="0" name=""/>
        <dsp:cNvSpPr/>
      </dsp:nvSpPr>
      <dsp:spPr>
        <a:xfrm>
          <a:off x="789478" y="3234118"/>
          <a:ext cx="10443481" cy="4976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5028" tIns="66040" rIns="66040" bIns="66040" numCol="1" spcCol="1270" anchor="ctr" anchorCtr="0">
          <a:noAutofit/>
        </a:bodyPr>
        <a:lstStyle/>
        <a:p>
          <a:pPr marL="0" lvl="0" indent="0" algn="l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The mujtahid must consult specialists and experts </a:t>
          </a:r>
          <a:endParaRPr lang="en-US" sz="2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89478" y="3234118"/>
        <a:ext cx="10443481" cy="497672"/>
      </dsp:txXfrm>
    </dsp:sp>
    <dsp:sp modelId="{6D754DAC-3C6E-2E40-83BC-AF2B9CFCD7EA}">
      <dsp:nvSpPr>
        <dsp:cNvPr id="0" name=""/>
        <dsp:cNvSpPr/>
      </dsp:nvSpPr>
      <dsp:spPr>
        <a:xfrm>
          <a:off x="478433" y="3171908"/>
          <a:ext cx="622091" cy="6220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4675C53-E864-3142-8AB4-33BC9FFED1BD}">
      <dsp:nvSpPr>
        <dsp:cNvPr id="0" name=""/>
        <dsp:cNvSpPr/>
      </dsp:nvSpPr>
      <dsp:spPr>
        <a:xfrm>
          <a:off x="380108" y="3980532"/>
          <a:ext cx="10852851" cy="4976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5028" tIns="66040" rIns="66040" bIns="66040" numCol="1" spcCol="1270" anchor="ctr" anchorCtr="0">
          <a:noAutofit/>
        </a:bodyPr>
        <a:lstStyle/>
        <a:p>
          <a:pPr marL="0" lvl="0" indent="0" algn="l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The mujtahid must take into account the purposes of the Sharia</a:t>
          </a:r>
          <a:endParaRPr lang="en-US" sz="2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0108" y="3980532"/>
        <a:ext cx="10852851" cy="497672"/>
      </dsp:txXfrm>
    </dsp:sp>
    <dsp:sp modelId="{4A5A8970-C868-764A-8DAC-FD3F1A4F3DB9}">
      <dsp:nvSpPr>
        <dsp:cNvPr id="0" name=""/>
        <dsp:cNvSpPr/>
      </dsp:nvSpPr>
      <dsp:spPr>
        <a:xfrm>
          <a:off x="69063" y="3918323"/>
          <a:ext cx="622091" cy="6220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8/4/23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C20C3C-6D29-994C-AADA-104CE5129A5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827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C20C3C-6D29-994C-AADA-104CE5129A5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352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A6B99-0490-3748-AFEE-F8153E6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F147-0FC4-C742-801D-18B7262A641E}" type="datetime1">
              <a:rPr lang="en-CA" smtClean="0"/>
              <a:t>2023-08-04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7D277-D175-DB4B-96DC-9C5967C3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8A66-BA4B-B547-93D7-511957FAFDEB}" type="datetime1">
              <a:rPr lang="en-CA" smtClean="0"/>
              <a:t>2023-08-04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B39CC-45C2-9C42-B9FD-1560CFC0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E764-3DBC-484A-A93B-3C4E1B8DE87F}" type="datetime1">
              <a:rPr lang="en-CA" smtClean="0"/>
              <a:t>2023-08-04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E7F04-DD03-814D-9305-C61B59A3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2023-08-04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AF989-14F6-A241-9FCB-0E11C6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D1B1-740E-3C49-A311-54C3556A4E34}" type="datetime1">
              <a:rPr lang="en-CA" smtClean="0"/>
              <a:t>2023-08-04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C016F-5F6F-8542-9F0D-9EAEC61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B8A7-B79F-3248-A502-6965C0869732}" type="datetime1">
              <a:rPr lang="en-CA" smtClean="0"/>
              <a:t>2023-08-04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D7E34-3479-E347-AEAA-F0C02C61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997-D451-CD4A-BFD7-06CAD8CBF9F1}" type="datetime1">
              <a:rPr lang="en-CA" smtClean="0"/>
              <a:t>2023-08-04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A819D0-11DE-5F47-9EEC-29D6C0F7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4C43-BE7F-6343-9CA1-CC42DB3C2657}" type="datetime1">
              <a:rPr lang="en-CA" smtClean="0"/>
              <a:t>2023-08-04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8DDE56-378C-DE42-92CC-12F4AC1C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BFF9-7807-D640-971F-B9C921639AE7}" type="datetime1">
              <a:rPr lang="en-CA" smtClean="0"/>
              <a:t>2023-08-04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E4ABB4-4D2D-9D49-957C-7580A64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FC2-9F2F-CA45-A32C-45BF441A8B04}" type="datetime1">
              <a:rPr lang="en-CA" smtClean="0"/>
              <a:t>2023-08-04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2E840-97AD-154A-8D0E-22D4700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206D-EB4D-964A-A567-0195B566DE41}" type="datetime1">
              <a:rPr lang="en-CA" smtClean="0"/>
              <a:t>2023-08-04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8417C-0319-084A-94FE-49E28A30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859429C-CF35-9249-8D66-6AF2AABB73FB}" type="datetime1">
              <a:rPr lang="en-CA" smtClean="0"/>
              <a:t>2023-08-04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98677"/>
            <a:ext cx="9144000" cy="2368572"/>
          </a:xfrm>
        </p:spPr>
        <p:txBody>
          <a:bodyPr>
            <a:normAutofit fontScale="90000"/>
          </a:bodyPr>
          <a:lstStyle/>
          <a:p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Contemporary Jurisprudence: </a:t>
            </a:r>
            <a:br>
              <a:rPr lang="en-US" sz="32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Jurisprudence of Priorities, </a:t>
            </a:r>
            <a:br>
              <a:rPr lang="en-US" sz="32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Jurisprudence of Contemporary Issues (</a:t>
            </a:r>
            <a:r>
              <a:rPr lang="en-US" sz="3200" b="1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Nawāzil</a:t>
            </a:r>
            <a:r>
              <a:rPr lang="en-US" sz="32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en-DE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Huda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Hilal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Lesson 12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8C7E4C-C50C-C449-850C-6C84FCE3F8A4}"/>
              </a:ext>
            </a:extLst>
          </p:cNvPr>
          <p:cNvSpPr/>
          <p:nvPr/>
        </p:nvSpPr>
        <p:spPr>
          <a:xfrm>
            <a:off x="4320540" y="1788283"/>
            <a:ext cx="38061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b="1" dirty="0">
                <a:solidFill>
                  <a:schemeClr val="bg1"/>
                </a:solidFill>
              </a:rPr>
              <a:t>Introduction to Fiqh 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786" y="365125"/>
            <a:ext cx="9031014" cy="1325563"/>
          </a:xfrm>
        </p:spPr>
        <p:txBody>
          <a:bodyPr>
            <a:normAutofit/>
          </a:bodyPr>
          <a:lstStyle/>
          <a:p>
            <a: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Topics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1F527C99-D482-BC4A-8161-DDDB345A0B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1641097"/>
              </p:ext>
            </p:extLst>
          </p:nvPr>
        </p:nvGraphicFramePr>
        <p:xfrm>
          <a:off x="588578" y="1765738"/>
          <a:ext cx="11298621" cy="4727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0926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9566C-1A91-3541-A69B-FCB652FD9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3110" y="365125"/>
            <a:ext cx="9330690" cy="1325563"/>
          </a:xfrm>
        </p:spPr>
        <p:txBody>
          <a:bodyPr>
            <a:normAutofit/>
          </a:bodyPr>
          <a:lstStyle/>
          <a:p>
            <a:pPr algn="l" rtl="0"/>
            <a:r>
              <a:rPr lang="de-DE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 Definition </a:t>
            </a:r>
            <a:r>
              <a:rPr lang="de-DE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de-DE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Jurisprudence of Priorities</a:t>
            </a:r>
            <a:endParaRPr lang="de-DE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0FD00-039F-E743-A007-023EFB3E3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2023-08-04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88FDFE-6A25-F741-9EB9-2472C6FBF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4CEBD6-D1AD-E222-FA62-426101B6EACB}"/>
              </a:ext>
            </a:extLst>
          </p:cNvPr>
          <p:cNvSpPr txBox="1"/>
          <p:nvPr/>
        </p:nvSpPr>
        <p:spPr>
          <a:xfrm>
            <a:off x="1920240" y="2222866"/>
            <a:ext cx="8676558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defRPr sz="200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</a:lstStyle>
          <a:p>
            <a:pPr algn="just" rtl="0"/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Fiqh of priorities as well as Fiqh of acts ranking.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1AE6A04-42BD-FB73-1076-564C0EB34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29100"/>
            <a:ext cx="10515600" cy="1867057"/>
          </a:xfrm>
        </p:spPr>
        <p:txBody>
          <a:bodyPr/>
          <a:lstStyle/>
          <a:p>
            <a:pPr algn="just" rtl="0">
              <a:lnSpc>
                <a:spcPct val="120000"/>
              </a:lnSpc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Its aim is to identify which of the acts is more important than others at a specific time and thus categorizing them. It is called also Fiqh of balances.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050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14779-7C89-C633-868D-6BD64FF1A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3120" y="365125"/>
            <a:ext cx="9250680" cy="1325563"/>
          </a:xfrm>
        </p:spPr>
        <p:txBody>
          <a:bodyPr/>
          <a:lstStyle/>
          <a:p>
            <a:pPr algn="l" rtl="0"/>
            <a:r>
              <a:rPr lang="en-US" sz="3600" b="1" dirty="0"/>
              <a:t>Jurisprudence of Priorities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74CDA7B-D51B-4CB8-83A9-E8B6B12D5D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948668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6CCC1E-74CD-D1A3-DFBF-A6165E88C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2023-08-04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77747C-7E43-F495-22A8-371D130A9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738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CBBA0-C90F-6C37-A11B-974E8764A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6886" y="365126"/>
            <a:ext cx="9617528" cy="1060904"/>
          </a:xfrm>
        </p:spPr>
        <p:txBody>
          <a:bodyPr>
            <a:noAutofit/>
          </a:bodyPr>
          <a:lstStyle/>
          <a:p>
            <a:pPr indent="457200" algn="just" rtl="0">
              <a:lnSpc>
                <a:spcPct val="200000"/>
              </a:lnSpc>
            </a:pPr>
            <a:r>
              <a:rPr lang="en-US" sz="32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Sources of the Jurisprudence of Priorities </a:t>
            </a:r>
            <a:endParaRPr lang="en-DE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99FE876-1AEE-760E-12AB-81CC620BA3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1095363"/>
              </p:ext>
            </p:extLst>
          </p:nvPr>
        </p:nvGraphicFramePr>
        <p:xfrm>
          <a:off x="255815" y="1690688"/>
          <a:ext cx="11636828" cy="46619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6E99F3-417D-31A2-30BC-A25E2B5C2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2023-08-04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0655CA-BBD4-8185-A60B-A53F0E975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402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9566C-1A91-3541-A69B-FCB652FD9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3110" y="365125"/>
            <a:ext cx="9330690" cy="1325563"/>
          </a:xfrm>
        </p:spPr>
        <p:txBody>
          <a:bodyPr>
            <a:normAutofit/>
          </a:bodyPr>
          <a:lstStyle/>
          <a:p>
            <a:pPr algn="l" rtl="0"/>
            <a:r>
              <a:rPr lang="en-US" sz="3600" b="1" kern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Jurisprudence of Contemporary Issues (</a:t>
            </a:r>
            <a:r>
              <a:rPr lang="en-US" sz="3600" b="1" kern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Nawāzil</a:t>
            </a:r>
            <a:r>
              <a:rPr lang="en-US" sz="3600" b="1" kern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DE" sz="3600" dirty="0">
                <a:effectLst/>
              </a:rPr>
              <a:t> </a:t>
            </a:r>
            <a:endParaRPr lang="de-DE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0FD00-039F-E743-A007-023EFB3E3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2023-08-04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88FDFE-6A25-F741-9EB9-2472C6FBF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6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4CEBD6-D1AD-E222-FA62-426101B6EACB}"/>
              </a:ext>
            </a:extLst>
          </p:cNvPr>
          <p:cNvSpPr txBox="1"/>
          <p:nvPr/>
        </p:nvSpPr>
        <p:spPr>
          <a:xfrm>
            <a:off x="1757721" y="2628899"/>
            <a:ext cx="8676558" cy="8617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defRPr sz="200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</a:lstStyle>
          <a:p>
            <a:pPr algn="just" rtl="0"/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branch of Fiqh, which studies new facts and issues that were not governed by Sharia, and had no specific rulings</a:t>
            </a:r>
            <a:r>
              <a:rPr lang="en-DE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DE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1AE6A04-42BD-FB73-1076-564C0EB34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29101"/>
            <a:ext cx="10515600" cy="1520190"/>
          </a:xfrm>
        </p:spPr>
        <p:txBody>
          <a:bodyPr>
            <a:normAutofit/>
          </a:bodyPr>
          <a:lstStyle/>
          <a:p>
            <a:pPr algn="just" rtl="0">
              <a:lnSpc>
                <a:spcPct val="120000"/>
              </a:lnSpc>
            </a:pP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jurisprudence of reality, the jurisprudence of purposes, the jurisprudence of priorities, and the jurisprudence of balances.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9305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C6EA4-3E0B-7F72-3779-FD011E90A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4560" y="365125"/>
            <a:ext cx="9159240" cy="1325563"/>
          </a:xfrm>
        </p:spPr>
        <p:txBody>
          <a:bodyPr/>
          <a:lstStyle/>
          <a:p>
            <a:pPr algn="l" rtl="0"/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types of contemporary issues</a:t>
            </a:r>
            <a:br>
              <a:rPr lang="en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5B8FBAA-F586-0A4E-51B6-57DAC96CD9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448035"/>
              </p:ext>
            </p:extLst>
          </p:nvPr>
        </p:nvGraphicFramePr>
        <p:xfrm>
          <a:off x="838200" y="1805941"/>
          <a:ext cx="10515600" cy="43710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B98F0B-CF01-309A-7CAE-BBB5C6A0A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2023-08-04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15A2B0-225C-64D1-8659-29102FE07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78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786" y="365125"/>
            <a:ext cx="9031014" cy="1177925"/>
          </a:xfrm>
        </p:spPr>
        <p:txBody>
          <a:bodyPr>
            <a:noAutofit/>
          </a:bodyPr>
          <a:lstStyle/>
          <a:p>
            <a:pPr indent="457200" algn="l" rtl="0">
              <a:lnSpc>
                <a:spcPct val="200000"/>
              </a:lnSpc>
            </a:pPr>
            <a:r>
              <a:rPr lang="en-US" sz="32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regulations of the 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Fiqh of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Nawāzil</a:t>
            </a:r>
            <a:endParaRPr lang="en-DE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1F527C99-D482-BC4A-8161-DDDB345A0B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2578087"/>
              </p:ext>
            </p:extLst>
          </p:nvPr>
        </p:nvGraphicFramePr>
        <p:xfrm>
          <a:off x="588578" y="1765738"/>
          <a:ext cx="11298621" cy="4727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4164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15681</TotalTime>
  <Words>584</Words>
  <Application>Microsoft Macintosh PowerPoint</Application>
  <PresentationFormat>Widescreen</PresentationFormat>
  <Paragraphs>70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 Contemporary Jurisprudence:  The Jurisprudence of Priorities,  the Jurisprudence of Contemporary Issues (Nawāzil). </vt:lpstr>
      <vt:lpstr>Main Topics</vt:lpstr>
      <vt:lpstr>Technical Definition of Jurisprudence of Priorities</vt:lpstr>
      <vt:lpstr>Jurisprudence of Priorities </vt:lpstr>
      <vt:lpstr>The Sources of the Jurisprudence of Priorities </vt:lpstr>
      <vt:lpstr>Jurisprudence of Contemporary Issues (Nawāzil) </vt:lpstr>
      <vt:lpstr>The types of contemporary issues </vt:lpstr>
      <vt:lpstr>The regulations of the Fiqh of Nawāzil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Huda Hilal</cp:lastModifiedBy>
  <cp:revision>165</cp:revision>
  <dcterms:created xsi:type="dcterms:W3CDTF">2020-09-13T17:12:40Z</dcterms:created>
  <dcterms:modified xsi:type="dcterms:W3CDTF">2023-08-04T08:16:41Z</dcterms:modified>
</cp:coreProperties>
</file>