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"/>
  </p:notesMasterIdLst>
  <p:sldIdLst>
    <p:sldId id="277" r:id="rId2"/>
    <p:sldId id="278" r:id="rId3"/>
    <p:sldId id="279" r:id="rId4"/>
  </p:sldIdLst>
  <p:sldSz cx="12190413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22" d="100"/>
          <a:sy n="22" d="100"/>
        </p:scale>
        <p:origin x="-941" y="-7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BB9B0C5-9F32-409C-8E35-AEB7A0BA3F65}" type="datetimeFigureOut">
              <a:rPr lang="ar-KW" smtClean="0"/>
              <a:t>30/07/1442</a:t>
            </a:fld>
            <a:endParaRPr lang="ar-KW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1833603-2E15-47FC-AF17-8258FEB3AD3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852496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30/07/1442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30/07/1442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30/07/1442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30/07/1442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30/07/1442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30/07/1442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30/07/1442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30/07/1442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30/07/1442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30/07/1442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30/07/1442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30/07/1442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9" name="Google Shape;86;p1"/>
          <p:cNvSpPr txBox="1"/>
          <p:nvPr/>
        </p:nvSpPr>
        <p:spPr>
          <a:xfrm>
            <a:off x="3885683" y="906001"/>
            <a:ext cx="2936248" cy="13708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المحاضرة (4)</a:t>
            </a:r>
          </a:p>
          <a:p>
            <a:pPr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التكوير</a:t>
            </a:r>
          </a:p>
        </p:txBody>
      </p:sp>
      <p:sp>
        <p:nvSpPr>
          <p:cNvPr id="10" name="Google Shape;86;p1"/>
          <p:cNvSpPr txBox="1"/>
          <p:nvPr/>
        </p:nvSpPr>
        <p:spPr>
          <a:xfrm>
            <a:off x="6821931" y="2409537"/>
            <a:ext cx="4782404" cy="659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7150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مقدمة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6708758" y="4169116"/>
            <a:ext cx="4876839" cy="84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مقاصد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r>
              <a:rPr lang="ar-SA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ujahed Free" pitchFamily="2" charset="-78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6605889" y="3075978"/>
            <a:ext cx="5010172" cy="929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</a:p>
        </p:txBody>
      </p:sp>
      <p:sp>
        <p:nvSpPr>
          <p:cNvPr id="15" name="Google Shape;86;p1"/>
          <p:cNvSpPr txBox="1"/>
          <p:nvPr/>
        </p:nvSpPr>
        <p:spPr>
          <a:xfrm>
            <a:off x="6708760" y="5249236"/>
            <a:ext cx="4897355" cy="84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r>
              <a:rPr lang="ar-SA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ujahed Free" pitchFamily="2" charset="-78"/>
            </a:endParaRPr>
          </a:p>
        </p:txBody>
      </p:sp>
      <p:pic>
        <p:nvPicPr>
          <p:cNvPr id="16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5839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46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9" name="Google Shape;86;p1"/>
          <p:cNvSpPr txBox="1"/>
          <p:nvPr/>
        </p:nvSpPr>
        <p:spPr>
          <a:xfrm>
            <a:off x="3956021" y="251924"/>
            <a:ext cx="2839545" cy="899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endParaRPr lang="ar-KW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Calibri"/>
              <a:sym typeface="Calibri"/>
            </a:endParaRPr>
          </a:p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</a:t>
            </a:r>
            <a:r>
              <a:rPr lang="ar-KW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التكوير</a:t>
            </a:r>
          </a:p>
        </p:txBody>
      </p:sp>
      <p:sp>
        <p:nvSpPr>
          <p:cNvPr id="11" name="Google Shape;86;p1"/>
          <p:cNvSpPr txBox="1"/>
          <p:nvPr/>
        </p:nvSpPr>
        <p:spPr>
          <a:xfrm>
            <a:off x="9090063" y="1010677"/>
            <a:ext cx="2495535" cy="598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مقدمة</a:t>
            </a:r>
            <a:endParaRPr lang="en-US" sz="28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14" name="Google Shape;86;p1"/>
          <p:cNvSpPr txBox="1"/>
          <p:nvPr/>
        </p:nvSpPr>
        <p:spPr>
          <a:xfrm>
            <a:off x="419724" y="1617816"/>
            <a:ext cx="11350966" cy="117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/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أصحابه </a:t>
            </a:r>
            <a:r>
              <a:rPr lang="ar-KW" sz="32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قَا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لَ رَسُولُ اللَّهِ -ﷺ-: «مَنْ سَرَّهُ أَنْ يَنْظُرَ إِلَى يَوْمِ الْقِيَامَةِ كَأَنَّهُ رَأْيُ عَيْنٍ فَلْيَقْرَأْ: </a:t>
            </a:r>
            <a:endParaRPr lang="ar-KW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 rtl="1"/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﴿إِذَا الشَّمْسُ كُوِّرَتْ﴾ وَ ﴿إِذَا السَّمَاءُ انْفَطَرَتْ﴾ وَ ﴿إِذَا السَّمَاءُ انشقت﴾» مسند أحمد</a:t>
            </a:r>
            <a:endParaRPr lang="en-US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1565254" y="2778370"/>
            <a:ext cx="10020344" cy="729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369246" y="3481755"/>
            <a:ext cx="11304603" cy="30025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 rtl="1"/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﴿كُوِّرَتْ</a:t>
            </a:r>
            <a:r>
              <a:rPr lang="ar-KW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لُفّت كالعمامة. وقيل: ذهب </a:t>
            </a:r>
            <a:r>
              <a:rPr lang="ar-KW" sz="32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ضوءها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 	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	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﴿انكَدَرَتْ</a:t>
            </a:r>
            <a:r>
              <a:rPr lang="ar-KW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انتثرت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وانصبّت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</a:p>
          <a:p>
            <a:pPr algn="just" rtl="1"/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﴿الْعِشَارُ</a:t>
            </a:r>
            <a:r>
              <a:rPr lang="ar-KW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الإِبل الحوامل، واحدها عُشراء.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	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﴿سُجِّرَتْ</a:t>
            </a:r>
            <a:r>
              <a:rPr lang="ar-KW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ملئت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</a:p>
          <a:p>
            <a:pPr algn="just" rtl="1"/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﴿زُوِّجَتْ</a:t>
            </a:r>
            <a:r>
              <a:rPr lang="ar-KW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 قُرنت بأشكالها في الجنّة والنّار.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 	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 err="1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الْمَوْؤُدَةُ</a:t>
            </a:r>
            <a:r>
              <a:rPr lang="ar-KW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البنت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تدفن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حيّة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أو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تقتل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</a:p>
          <a:p>
            <a:pPr algn="just" rtl="1"/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﴿كُشِطَتْ</a:t>
            </a:r>
            <a:r>
              <a:rPr lang="ar-KW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نُزعت وكُشفت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				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﴿أُزْلِفَتْ</a:t>
            </a:r>
            <a:r>
              <a:rPr lang="ar-KW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أُدنيت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وقرّبت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</a:p>
          <a:p>
            <a:pPr algn="just" rtl="1"/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﴿الخُنَّس</a:t>
            </a:r>
            <a:r>
              <a:rPr lang="ar-KW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﴾: </a:t>
            </a:r>
            <a:r>
              <a:rPr lang="ar-KW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النجوم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الخمسة التي ترجع في مجراها.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 	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﴿الْكُنَّسِ</a:t>
            </a:r>
            <a:r>
              <a:rPr lang="ar-KW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التي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تستتر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،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وهي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النجوم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أيضا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</a:p>
          <a:p>
            <a:pPr algn="just" rtl="1"/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﴿عَسْعَسَ</a:t>
            </a:r>
            <a:r>
              <a:rPr lang="ar-KW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أقبل ظلامه، وقيل أدبر ظلامه.</a:t>
            </a:r>
          </a:p>
        </p:txBody>
      </p:sp>
    </p:spTree>
    <p:extLst>
      <p:ext uri="{BB962C8B-B14F-4D97-AF65-F5344CB8AC3E}">
        <p14:creationId xmlns:p14="http://schemas.microsoft.com/office/powerpoint/2010/main" val="19953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9" name="Google Shape;86;p1"/>
          <p:cNvSpPr txBox="1"/>
          <p:nvPr/>
        </p:nvSpPr>
        <p:spPr>
          <a:xfrm>
            <a:off x="3894477" y="406178"/>
            <a:ext cx="2971413" cy="862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endParaRPr lang="ar-KW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Calibri"/>
              <a:sym typeface="Calibri"/>
            </a:endParaRPr>
          </a:p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</a:t>
            </a:r>
            <a:r>
              <a:rPr lang="ar-KW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التكوير</a:t>
            </a:r>
          </a:p>
        </p:txBody>
      </p:sp>
      <p:sp>
        <p:nvSpPr>
          <p:cNvPr id="12" name="Google Shape;86;p1"/>
          <p:cNvSpPr txBox="1"/>
          <p:nvPr/>
        </p:nvSpPr>
        <p:spPr>
          <a:xfrm>
            <a:off x="6708758" y="3877383"/>
            <a:ext cx="4876839" cy="712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1494725" y="1849283"/>
            <a:ext cx="10020344" cy="729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 مقاصد </a:t>
            </a: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3" name="Google Shape;86;p1"/>
          <p:cNvSpPr txBox="1"/>
          <p:nvPr/>
        </p:nvSpPr>
        <p:spPr>
          <a:xfrm>
            <a:off x="3199983" y="4747849"/>
            <a:ext cx="8348489" cy="1608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 rtl="1"/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حَشْر المرء مع من يماثله في الخير أو الشرّ.</a:t>
            </a:r>
            <a:endParaRPr lang="en-US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 rtl="1"/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إذا كانت الموءُودة تُسأل فما بالك </a:t>
            </a:r>
            <a:r>
              <a:rPr lang="ar-SA" sz="32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بالوائد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؟ وهذا دليل على عظم الموقف.</a:t>
            </a:r>
            <a:endParaRPr lang="en-US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 rtl="1"/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مشيئة العبد تابعة لمشيئة الله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en-GB" sz="3200" b="1" dirty="0">
                <a:latin typeface="AGA Arabesque" panose="05010101010101010101" pitchFamily="2" charset="2"/>
                <a:cs typeface="Traditional Arabic" panose="02020603050405020304" pitchFamily="18" charset="-78"/>
              </a:rPr>
              <a:t>I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-.</a:t>
            </a:r>
            <a:endParaRPr lang="en-US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4" name="Google Shape;86;p1"/>
          <p:cNvSpPr txBox="1"/>
          <p:nvPr/>
        </p:nvSpPr>
        <p:spPr>
          <a:xfrm>
            <a:off x="6261687" y="2555579"/>
            <a:ext cx="5010173" cy="729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/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تصوير القيامة بانفراط الكون بعد إحكامه.</a:t>
            </a:r>
            <a:endParaRPr lang="en-US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7765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150</Words>
  <Application>Microsoft Office PowerPoint</Application>
  <PresentationFormat>مخصص</PresentationFormat>
  <Paragraphs>32</Paragraphs>
  <Slides>3</Slides>
  <Notes>3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Shikh kamal</dc:creator>
  <cp:lastModifiedBy>Shikh kamal</cp:lastModifiedBy>
  <cp:revision>24</cp:revision>
  <dcterms:created xsi:type="dcterms:W3CDTF">2020-09-26T19:22:49Z</dcterms:created>
  <dcterms:modified xsi:type="dcterms:W3CDTF">2021-03-13T13:19:07Z</dcterms:modified>
</cp:coreProperties>
</file>