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72" r:id="rId3"/>
    <p:sldId id="273" r:id="rId4"/>
    <p:sldId id="274" r:id="rId5"/>
    <p:sldId id="27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2683"/>
  </p:normalViewPr>
  <p:slideViewPr>
    <p:cSldViewPr snapToGrid="0" snapToObjects="1">
      <p:cViewPr varScale="1">
        <p:scale>
          <a:sx n="58" d="100"/>
          <a:sy n="58" d="100"/>
        </p:scale>
        <p:origin x="100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B2A54-FC40-FE44-B3CA-E2D3E1BD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en-CA" sz="1800" b="1" dirty="0"/>
              <a:t>LNG 36</a:t>
            </a:r>
            <a:r>
              <a:rPr lang="en-US" sz="1800" b="1" dirty="0"/>
              <a:t>S</a:t>
            </a:r>
            <a:r>
              <a:rPr lang="en-CA" sz="1800" b="1" dirty="0"/>
              <a:t> – Arabic Curriculum – Lecture No. </a:t>
            </a:r>
            <a:r>
              <a:rPr lang="en-US" sz="1800" b="1" dirty="0"/>
              <a:t>10</a:t>
            </a:r>
            <a:r>
              <a:rPr lang="en-CA" sz="1800" b="1" dirty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66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Gdu2m0AfcxA?feature=oembed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gEUY6zJCEpZbmATBA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B0BB-85E7-444B-A033-873561327B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1"/>
            <a:r>
              <a:rPr lang="ar-EG" dirty="0"/>
              <a:t>رَغِيفُ خُبْزٍ يَابِسٍ</a:t>
            </a:r>
            <a:br>
              <a:rPr lang="ar-EG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Dr. </a:t>
            </a:r>
            <a:r>
              <a:rPr lang="en-US" dirty="0"/>
              <a:t>Ehab Atta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97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2</a:t>
            </a:fld>
            <a:endParaRPr lang="en-US"/>
          </a:p>
        </p:txBody>
      </p:sp>
      <p:pic>
        <p:nvPicPr>
          <p:cNvPr id="2" name="Online Media 1" title="رغيف خبز يابس - أبو العتاهية | B2 استماع">
            <a:hlinkClick r:id="" action="ppaction://media"/>
            <a:extLst>
              <a:ext uri="{FF2B5EF4-FFF2-40B4-BE49-F238E27FC236}">
                <a16:creationId xmlns:a16="http://schemas.microsoft.com/office/drawing/2014/main" id="{19440563-EA9B-4106-8219-5B7788850BF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396087" y="1338549"/>
            <a:ext cx="7399826" cy="4180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856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6D6FB4-1F3B-4C71-9E2F-D885EABD45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25" y="2577947"/>
            <a:ext cx="12018950" cy="1702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58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CF4040-E7EC-4099-B46A-8AC45F4CC3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8358" y="1577880"/>
            <a:ext cx="7455283" cy="370224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6269C4F-1A10-4DDE-B3C0-6A400B2D6852}"/>
              </a:ext>
            </a:extLst>
          </p:cNvPr>
          <p:cNvSpPr txBox="1"/>
          <p:nvPr/>
        </p:nvSpPr>
        <p:spPr>
          <a:xfrm>
            <a:off x="3054427" y="5582666"/>
            <a:ext cx="61088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hlinkClick r:id="rId3"/>
              </a:rPr>
              <a:t>Https://forms.gle/gEUY6zJCEpZbmATBA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25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23CB45-434C-144E-9030-33EA9BC1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603F22-8B5C-494F-88CF-E20488330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495" y="920663"/>
            <a:ext cx="7525011" cy="501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860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20</Words>
  <Application>Microsoft Office PowerPoint</Application>
  <PresentationFormat>Widescreen</PresentationFormat>
  <Paragraphs>8</Paragraphs>
  <Slides>5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رَغِيفُ خُبْزٍ يَابِسٍ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EHB</cp:lastModifiedBy>
  <cp:revision>52</cp:revision>
  <dcterms:created xsi:type="dcterms:W3CDTF">2020-09-13T16:40:33Z</dcterms:created>
  <dcterms:modified xsi:type="dcterms:W3CDTF">2023-04-02T09:21:09Z</dcterms:modified>
</cp:coreProperties>
</file>