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89" r:id="rId4"/>
    <p:sldId id="294" r:id="rId5"/>
    <p:sldId id="299" r:id="rId6"/>
    <p:sldId id="303" r:id="rId7"/>
    <p:sldId id="272" r:id="rId8"/>
    <p:sldId id="273" r:id="rId9"/>
    <p:sldId id="274" r:id="rId10"/>
    <p:sldId id="275" r:id="rId11"/>
    <p:sldId id="27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 / المَزْرَعَة</a:t>
          </a: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 يَسِيرَة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السُّكَّان قَلِيلُون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9D79ED-D911-478C-B443-3B81C4EFA55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نَظِيف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3B4B5E-0030-4DE8-BF22-103388986B53}" type="parTrans" cxnId="{5E242B79-E27A-43B6-A2E0-849CF9616595}">
      <dgm:prSet/>
      <dgm:spPr/>
      <dgm:t>
        <a:bodyPr/>
        <a:lstStyle/>
        <a:p>
          <a:endParaRPr lang="en-US"/>
        </a:p>
      </dgm:t>
    </dgm:pt>
    <dgm:pt modelId="{36D18A3A-11CD-453F-BDA9-6C63F9512B66}" type="sibTrans" cxnId="{5E242B79-E27A-43B6-A2E0-849CF9616595}">
      <dgm:prSet/>
      <dgm:spPr/>
    </dgm:pt>
    <dgm:pt modelId="{9EA3CB8A-26FC-49A2-9B39-20CBA3DD074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الطَّعَام طَازَج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A6B42E-2ED5-457F-9FF2-3F7B423C2338}" type="parTrans" cxnId="{25B394BA-7FA2-45E4-B2AE-564EA40FD8F6}">
      <dgm:prSet/>
      <dgm:spPr/>
      <dgm:t>
        <a:bodyPr/>
        <a:lstStyle/>
        <a:p>
          <a:endParaRPr lang="en-US"/>
        </a:p>
      </dgm:t>
    </dgm:pt>
    <dgm:pt modelId="{8A21D6C2-CE66-44D4-AA32-EA658DAC11F7}" type="sibTrans" cxnId="{25B394BA-7FA2-45E4-B2AE-564EA40FD8F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4F65865-2A17-4655-9FFD-34F12FBC90DD}" type="pres">
      <dgm:prSet presAssocID="{7B3B4B5E-0030-4DE8-BF22-103388986B53}" presName="Name9" presStyleLbl="parChTrans1D2" presStyleIdx="4" presStyleCnt="6"/>
      <dgm:spPr/>
    </dgm:pt>
    <dgm:pt modelId="{630A2FF5-E539-4827-B4CC-34A8848B31EF}" type="pres">
      <dgm:prSet presAssocID="{7B3B4B5E-0030-4DE8-BF22-103388986B53}" presName="connTx" presStyleLbl="parChTrans1D2" presStyleIdx="4" presStyleCnt="6"/>
      <dgm:spPr/>
    </dgm:pt>
    <dgm:pt modelId="{51D698B3-2ECF-4694-985D-85890B54E89B}" type="pres">
      <dgm:prSet presAssocID="{F79D79ED-D911-478C-B443-3B81C4EFA55C}" presName="node" presStyleLbl="node1" presStyleIdx="4" presStyleCnt="6">
        <dgm:presLayoutVars>
          <dgm:bulletEnabled val="1"/>
        </dgm:presLayoutVars>
      </dgm:prSet>
      <dgm:spPr/>
    </dgm:pt>
    <dgm:pt modelId="{2E2B74F9-F5FD-4F39-A0EB-5FCE8C97BD8A}" type="pres">
      <dgm:prSet presAssocID="{86A6B42E-2ED5-457F-9FF2-3F7B423C2338}" presName="Name9" presStyleLbl="parChTrans1D2" presStyleIdx="5" presStyleCnt="6"/>
      <dgm:spPr/>
    </dgm:pt>
    <dgm:pt modelId="{133046B1-B19D-4F5E-8D69-C920E6EF823E}" type="pres">
      <dgm:prSet presAssocID="{86A6B42E-2ED5-457F-9FF2-3F7B423C2338}" presName="connTx" presStyleLbl="parChTrans1D2" presStyleIdx="5" presStyleCnt="6"/>
      <dgm:spPr/>
    </dgm:pt>
    <dgm:pt modelId="{64975F1F-234D-45B5-B484-3C85F408FFA2}" type="pres">
      <dgm:prSet presAssocID="{9EA3CB8A-26FC-49A2-9B39-20CBA3DD0743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A47F95B-93E7-4DA4-91E1-75C40C3EC550}" type="presOf" srcId="{86A6B42E-2ED5-457F-9FF2-3F7B423C2338}" destId="{133046B1-B19D-4F5E-8D69-C920E6EF823E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A67A751-8F42-41CF-B7D7-C549DC04C872}" type="presOf" srcId="{86A6B42E-2ED5-457F-9FF2-3F7B423C2338}" destId="{2E2B74F9-F5FD-4F39-A0EB-5FCE8C97BD8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40944E78-C0B7-4DAB-A76E-2DE1B1FDBC4F}" type="presOf" srcId="{7B3B4B5E-0030-4DE8-BF22-103388986B53}" destId="{630A2FF5-E539-4827-B4CC-34A8848B31EF}" srcOrd="1" destOrd="0" presId="urn:microsoft.com/office/officeart/2005/8/layout/radial1"/>
    <dgm:cxn modelId="{5E242B79-E27A-43B6-A2E0-849CF9616595}" srcId="{915165F4-27B5-4EAB-944C-A9BA2AAB4DE3}" destId="{F79D79ED-D911-478C-B443-3B81C4EFA55C}" srcOrd="4" destOrd="0" parTransId="{7B3B4B5E-0030-4DE8-BF22-103388986B53}" sibTransId="{36D18A3A-11CD-453F-BDA9-6C63F9512B66}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829CD996-CDE2-4CF4-8603-B33FF531A0AF}" type="presOf" srcId="{F79D79ED-D911-478C-B443-3B81C4EFA55C}" destId="{51D698B3-2ECF-4694-985D-85890B54E89B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25B394BA-7FA2-45E4-B2AE-564EA40FD8F6}" srcId="{915165F4-27B5-4EAB-944C-A9BA2AAB4DE3}" destId="{9EA3CB8A-26FC-49A2-9B39-20CBA3DD0743}" srcOrd="5" destOrd="0" parTransId="{86A6B42E-2ED5-457F-9FF2-3F7B423C2338}" sibTransId="{8A21D6C2-CE66-44D4-AA32-EA658DAC11F7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AAB7D1E0-3FE2-41BA-A805-811F0C95141E}" type="presOf" srcId="{9EA3CB8A-26FC-49A2-9B39-20CBA3DD0743}" destId="{64975F1F-234D-45B5-B484-3C85F408FFA2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97B839FA-A53E-48B1-B40C-73B29CEAA936}" type="presOf" srcId="{7B3B4B5E-0030-4DE8-BF22-103388986B53}" destId="{F4F65865-2A17-4655-9FFD-34F12FBC90DD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A23F8955-E183-483B-8E11-023DB56EC074}" type="presParOf" srcId="{7F8C1E0C-5CCF-401C-BBAD-ABCA7E9C1736}" destId="{F4F65865-2A17-4655-9FFD-34F12FBC90DD}" srcOrd="9" destOrd="0" presId="urn:microsoft.com/office/officeart/2005/8/layout/radial1"/>
    <dgm:cxn modelId="{93B24B4F-3B23-4707-B11B-28ACF24CA5B2}" type="presParOf" srcId="{F4F65865-2A17-4655-9FFD-34F12FBC90DD}" destId="{630A2FF5-E539-4827-B4CC-34A8848B31EF}" srcOrd="0" destOrd="0" presId="urn:microsoft.com/office/officeart/2005/8/layout/radial1"/>
    <dgm:cxn modelId="{2AE355DD-5A9F-4D8C-B6CE-B01332408E8C}" type="presParOf" srcId="{7F8C1E0C-5CCF-401C-BBAD-ABCA7E9C1736}" destId="{51D698B3-2ECF-4694-985D-85890B54E89B}" srcOrd="10" destOrd="0" presId="urn:microsoft.com/office/officeart/2005/8/layout/radial1"/>
    <dgm:cxn modelId="{BD602545-7120-4C90-8178-E1214AF8C26F}" type="presParOf" srcId="{7F8C1E0C-5CCF-401C-BBAD-ABCA7E9C1736}" destId="{2E2B74F9-F5FD-4F39-A0EB-5FCE8C97BD8A}" srcOrd="11" destOrd="0" presId="urn:microsoft.com/office/officeart/2005/8/layout/radial1"/>
    <dgm:cxn modelId="{4ED42E6F-595C-44E6-9C90-2FC3B3A52AA9}" type="presParOf" srcId="{2E2B74F9-F5FD-4F39-A0EB-5FCE8C97BD8A}" destId="{133046B1-B19D-4F5E-8D69-C920E6EF823E}" srcOrd="0" destOrd="0" presId="urn:microsoft.com/office/officeart/2005/8/layout/radial1"/>
    <dgm:cxn modelId="{828F0A14-FCC0-4397-8C38-3AA0BBDCC6C5}" type="presParOf" srcId="{7F8C1E0C-5CCF-401C-BBAD-ABCA7E9C1736}" destId="{64975F1F-234D-45B5-B484-3C85F408FFA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مَرَاكِز الحُكُومَة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 وَاسِعَة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الطُرُق مُزْدَحِمَة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المَبَانِي عَالِيَة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3D61A2-6FC3-4E0C-BB61-3F009CC1D58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مُلَوَّث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E76FD0B-9952-419E-A34C-C55ACB7CFFA8}" type="parTrans" cxnId="{9BABA362-D189-401B-8303-15310177132C}">
      <dgm:prSet/>
      <dgm:spPr/>
      <dgm:t>
        <a:bodyPr/>
        <a:lstStyle/>
        <a:p>
          <a:endParaRPr lang="en-US"/>
        </a:p>
      </dgm:t>
    </dgm:pt>
    <dgm:pt modelId="{C7DCC5FD-A1A4-438D-B834-9CEA2E0B1E11}" type="sibTrans" cxnId="{9BABA362-D189-401B-8303-15310177132C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8ED806D5-BE18-41B5-B689-45C8F1982BDB}" type="pres">
      <dgm:prSet presAssocID="{EE76FD0B-9952-419E-A34C-C55ACB7CFFA8}" presName="Name9" presStyleLbl="parChTrans1D2" presStyleIdx="4" presStyleCnt="5"/>
      <dgm:spPr/>
    </dgm:pt>
    <dgm:pt modelId="{A551B807-655B-48B4-98D4-6279099981AD}" type="pres">
      <dgm:prSet presAssocID="{EE76FD0B-9952-419E-A34C-C55ACB7CFFA8}" presName="connTx" presStyleLbl="parChTrans1D2" presStyleIdx="4" presStyleCnt="5"/>
      <dgm:spPr/>
    </dgm:pt>
    <dgm:pt modelId="{8376F796-3628-45AC-B510-262B8CF52E24}" type="pres">
      <dgm:prSet presAssocID="{233D61A2-6FC3-4E0C-BB61-3F009CC1D58A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BABA362-D189-401B-8303-15310177132C}" srcId="{915165F4-27B5-4EAB-944C-A9BA2AAB4DE3}" destId="{233D61A2-6FC3-4E0C-BB61-3F009CC1D58A}" srcOrd="4" destOrd="0" parTransId="{EE76FD0B-9952-419E-A34C-C55ACB7CFFA8}" sibTransId="{C7DCC5FD-A1A4-438D-B834-9CEA2E0B1E11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4F7E794-E987-4DE2-AA83-561B5969DE83}" type="presOf" srcId="{233D61A2-6FC3-4E0C-BB61-3F009CC1D58A}" destId="{8376F796-3628-45AC-B510-262B8CF52E24}" srcOrd="0" destOrd="0" presId="urn:microsoft.com/office/officeart/2005/8/layout/radial1"/>
    <dgm:cxn modelId="{95C703A9-DCCE-4A6A-940E-C845D626261B}" type="presOf" srcId="{EE76FD0B-9952-419E-A34C-C55ACB7CFFA8}" destId="{8ED806D5-BE18-41B5-B689-45C8F1982BDB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FDC87CC-D92B-469C-925A-0279F7FE0B5F}" type="presOf" srcId="{EE76FD0B-9952-419E-A34C-C55ACB7CFFA8}" destId="{A551B807-655B-48B4-98D4-6279099981AD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B5BADF7-96EB-4835-884F-7CBE913B1B42}" type="presParOf" srcId="{7F8C1E0C-5CCF-401C-BBAD-ABCA7E9C1736}" destId="{8ED806D5-BE18-41B5-B689-45C8F1982BDB}" srcOrd="9" destOrd="0" presId="urn:microsoft.com/office/officeart/2005/8/layout/radial1"/>
    <dgm:cxn modelId="{0149DB41-8200-41B9-BA8D-22A755A31E5F}" type="presParOf" srcId="{8ED806D5-BE18-41B5-B689-45C8F1982BDB}" destId="{A551B807-655B-48B4-98D4-6279099981AD}" srcOrd="0" destOrd="0" presId="urn:microsoft.com/office/officeart/2005/8/layout/radial1"/>
    <dgm:cxn modelId="{EBF8DFD6-D63D-43E8-A86E-D7668E30C891}" type="presParOf" srcId="{7F8C1E0C-5CCF-401C-BBAD-ABCA7E9C1736}" destId="{8376F796-3628-45AC-B510-262B8CF52E2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709C5F-2A20-4D63-B6AB-CF4D316755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16E075-D12E-446A-8A86-8ECBB98F97E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3241F4-17C0-46E9-BF0A-CE1A726EFF0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62A29D-3D73-418A-A6D4-9B597F653927}" type="par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C5796F5E-2386-4E92-AA71-BAAB7DBDA503}" type="sib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A117B47B-F14F-498C-8224-CA52F0641DC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875E26-FA43-4FB6-B0E1-5FFF30C9AD7A}" type="par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A07EC86B-A54B-4177-AE22-CA76BD356E95}" type="sib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8CE8C9FE-C57F-472E-88DC-C589059FBF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8DB4D5-DBAF-44B9-882B-EBE245641C9E}" type="par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62733937-65AF-4ED4-A9CC-4BC4D69579F7}" type="sib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20B705F-6433-4146-A558-A09AEE614CB0}" type="pres">
      <dgm:prSet presAssocID="{BA3241F4-17C0-46E9-BF0A-CE1A726EFF0B}" presName="boxAndChildren" presStyleCnt="0"/>
      <dgm:spPr/>
    </dgm:pt>
    <dgm:pt modelId="{65BC493F-95D5-40D6-98CB-19310EAB05AD}" type="pres">
      <dgm:prSet presAssocID="{BA3241F4-17C0-46E9-BF0A-CE1A726EFF0B}" presName="parentTextBox" presStyleLbl="node1" presStyleIdx="0" presStyleCnt="4"/>
      <dgm:spPr/>
    </dgm:pt>
    <dgm:pt modelId="{AEA634F6-2C77-408F-B8D5-6BA7BCE703C4}" type="pres">
      <dgm:prSet presAssocID="{BA3241F4-17C0-46E9-BF0A-CE1A726EFF0B}" presName="entireBox" presStyleLbl="node1" presStyleIdx="0" presStyleCnt="4"/>
      <dgm:spPr/>
    </dgm:pt>
    <dgm:pt modelId="{F896FC46-5897-4806-AECC-E65C3E8AB3CB}" type="pres">
      <dgm:prSet presAssocID="{BA3241F4-17C0-46E9-BF0A-CE1A726EFF0B}" presName="descendantBox" presStyleCnt="0"/>
      <dgm:spPr/>
    </dgm:pt>
    <dgm:pt modelId="{2D90990A-6C42-4CEB-BB1A-CE8E7E6383A9}" type="pres">
      <dgm:prSet presAssocID="{A117B47B-F14F-498C-8224-CA52F0641DCC}" presName="childTextBox" presStyleLbl="fgAccFollowNode1" presStyleIdx="0" presStyleCnt="8">
        <dgm:presLayoutVars>
          <dgm:bulletEnabled val="1"/>
        </dgm:presLayoutVars>
      </dgm:prSet>
      <dgm:spPr/>
    </dgm:pt>
    <dgm:pt modelId="{695AD974-C7FE-4F1F-913B-E15EC0BBFB25}" type="pres">
      <dgm:prSet presAssocID="{8CE8C9FE-C57F-472E-88DC-C589059FBF71}" presName="childTextBox" presStyleLbl="fgAccFollowNode1" presStyleIdx="1" presStyleCnt="8">
        <dgm:presLayoutVars>
          <dgm:bulletEnabled val="1"/>
        </dgm:presLayoutVars>
      </dgm:prSet>
      <dgm:spPr/>
    </dgm:pt>
    <dgm:pt modelId="{5DEB57CD-7B5C-4514-93E6-57D1D93B33C5}" type="pres">
      <dgm:prSet presAssocID="{A0ADA064-3BD2-4EEB-99C2-2CF6FAF98BBB}" presName="sp" presStyleCnt="0"/>
      <dgm:spPr/>
    </dgm:pt>
    <dgm:pt modelId="{EC82F6E1-3267-410E-8759-59CD7FC43933}" type="pres">
      <dgm:prSet presAssocID="{ED54B85A-E765-4E01-8E55-1DDB634F4AB9}" presName="arrowAndChildren" presStyleCnt="0"/>
      <dgm:spPr/>
    </dgm:pt>
    <dgm:pt modelId="{B04496BF-7007-429C-8BB2-6872B4788BBA}" type="pres">
      <dgm:prSet presAssocID="{ED54B85A-E765-4E01-8E55-1DDB634F4AB9}" presName="parentTextArrow" presStyleLbl="node1" presStyleIdx="0" presStyleCnt="4"/>
      <dgm:spPr/>
    </dgm:pt>
    <dgm:pt modelId="{4086C2C8-53BB-4819-8219-2B142D4BCBDF}" type="pres">
      <dgm:prSet presAssocID="{ED54B85A-E765-4E01-8E55-1DDB634F4AB9}" presName="arrow" presStyleLbl="node1" presStyleIdx="1" presStyleCnt="4"/>
      <dgm:spPr/>
    </dgm:pt>
    <dgm:pt modelId="{24B5A148-61F7-4111-9D7D-F99D83D63336}" type="pres">
      <dgm:prSet presAssocID="{ED54B85A-E765-4E01-8E55-1DDB634F4AB9}" presName="descendantArrow" presStyleCnt="0"/>
      <dgm:spPr/>
    </dgm:pt>
    <dgm:pt modelId="{FD933350-742A-4288-A886-D3570B6CFF1F}" type="pres">
      <dgm:prSet presAssocID="{A0173112-A60A-4064-A182-B3AFCEA2008C}" presName="childTextArrow" presStyleLbl="fgAccFollowNode1" presStyleIdx="2" presStyleCnt="8">
        <dgm:presLayoutVars>
          <dgm:bulletEnabled val="1"/>
        </dgm:presLayoutVars>
      </dgm:prSet>
      <dgm:spPr/>
    </dgm:pt>
    <dgm:pt modelId="{F1C3219A-F262-413E-861E-927FECED1365}" type="pres">
      <dgm:prSet presAssocID="{2CB9D759-EED2-4245-A8A4-B6AF6D64E11B}" presName="childTextArrow" presStyleLbl="fgAccFollowNode1" presStyleIdx="3" presStyleCnt="8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1" presStyleCnt="4"/>
      <dgm:spPr/>
    </dgm:pt>
    <dgm:pt modelId="{26153B7E-F8A1-4447-8AE2-F7B4416EB5EB}" type="pres">
      <dgm:prSet presAssocID="{57C6B617-8E37-4857-A32D-23E8457633B5}" presName="arrow" presStyleLbl="node1" presStyleIdx="2" presStyleCnt="4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4" presStyleCnt="8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5" presStyleCnt="8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2" presStyleCnt="4"/>
      <dgm:spPr/>
    </dgm:pt>
    <dgm:pt modelId="{A2A0ACE5-F5A5-4796-BA06-CEA37C83B508}" type="pres">
      <dgm:prSet presAssocID="{0F16E075-D12E-446A-8A86-8ECBB98F97E9}" presName="arrow" presStyleLbl="node1" presStyleIdx="3" presStyleCnt="4" custLinFactNeighborY="-123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6" presStyleCnt="8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3E13E00E-7F2D-436F-B3C2-69CE0328AF99}" type="presOf" srcId="{A0173112-A60A-4064-A182-B3AFCEA2008C}" destId="{FD933350-742A-4288-A886-D3570B6CFF1F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EFFB219-080E-4FE7-BAE5-BEB509AA46ED}" srcId="{BA3241F4-17C0-46E9-BF0A-CE1A726EFF0B}" destId="{8CE8C9FE-C57F-472E-88DC-C589059FBF71}" srcOrd="1" destOrd="0" parTransId="{568DB4D5-DBAF-44B9-882B-EBE245641C9E}" sibTransId="{62733937-65AF-4ED4-A9CC-4BC4D69579F7}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F99D0F5B-EFC2-4D3D-857F-71E10273D760}" srcId="{2CEE0CA0-3FEA-4885-8083-CB5F9F2D064C}" destId="{BA3241F4-17C0-46E9-BF0A-CE1A726EFF0B}" srcOrd="3" destOrd="0" parTransId="{B862A29D-3D73-418A-A6D4-9B597F653927}" sibTransId="{C5796F5E-2386-4E92-AA71-BAAB7DBDA503}"/>
    <dgm:cxn modelId="{015B6069-BFC8-45C0-9AAB-01A05401B69A}" type="presOf" srcId="{ED54B85A-E765-4E01-8E55-1DDB634F4AB9}" destId="{4086C2C8-53BB-4819-8219-2B142D4BCBDF}" srcOrd="1" destOrd="0" presId="urn:microsoft.com/office/officeart/2005/8/layout/process4"/>
    <dgm:cxn modelId="{2217734A-EF01-4BFA-B696-38AB6BF647DA}" type="presOf" srcId="{8CE8C9FE-C57F-472E-88DC-C589059FBF71}" destId="{695AD974-C7FE-4F1F-913B-E15EC0BBFB25}" srcOrd="0" destOrd="0" presId="urn:microsoft.com/office/officeart/2005/8/layout/process4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EB23C64A-571D-4694-9DD6-DFA91AFD91B6}" type="presOf" srcId="{ED54B85A-E765-4E01-8E55-1DDB634F4AB9}" destId="{B04496BF-7007-429C-8BB2-6872B4788BBA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81561871-9D82-43D6-ACCE-5E9BB2E2DAF0}" type="presOf" srcId="{A117B47B-F14F-498C-8224-CA52F0641DCC}" destId="{2D90990A-6C42-4CEB-BB1A-CE8E7E6383A9}" srcOrd="0" destOrd="0" presId="urn:microsoft.com/office/officeart/2005/8/layout/process4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AB66DA77-A39E-4467-9380-DB36131761FA}" type="presOf" srcId="{BA3241F4-17C0-46E9-BF0A-CE1A726EFF0B}" destId="{65BC493F-95D5-40D6-98CB-19310EAB05AD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9571A888-8708-4C58-8022-A10DC23735D5}" srcId="{BA3241F4-17C0-46E9-BF0A-CE1A726EFF0B}" destId="{A117B47B-F14F-498C-8224-CA52F0641DCC}" srcOrd="0" destOrd="0" parTransId="{A4875E26-FA43-4FB6-B0E1-5FFF30C9AD7A}" sibTransId="{A07EC86B-A54B-4177-AE22-CA76BD356E95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FE8FFB5-A503-4B3C-B9C9-762BE39550C6}" type="presOf" srcId="{2CB9D759-EED2-4245-A8A4-B6AF6D64E11B}" destId="{F1C3219A-F262-413E-861E-927FECED1365}" srcOrd="0" destOrd="0" presId="urn:microsoft.com/office/officeart/2005/8/layout/process4"/>
    <dgm:cxn modelId="{F817B0CE-8C15-49D5-BCB2-FA37FA04A808}" type="presOf" srcId="{BA3241F4-17C0-46E9-BF0A-CE1A726EFF0B}" destId="{AEA634F6-2C77-408F-B8D5-6BA7BCE703C4}" srcOrd="1" destOrd="0" presId="urn:microsoft.com/office/officeart/2005/8/layout/process4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C89489DD-D4CC-4B75-8774-BD6FC9FB6E38}" type="presParOf" srcId="{3E4F5629-0566-4E86-AB07-7774A37B7C7C}" destId="{D20B705F-6433-4146-A558-A09AEE614CB0}" srcOrd="0" destOrd="0" presId="urn:microsoft.com/office/officeart/2005/8/layout/process4"/>
    <dgm:cxn modelId="{A9C4B21E-1102-4737-94BD-26826D155F06}" type="presParOf" srcId="{D20B705F-6433-4146-A558-A09AEE614CB0}" destId="{65BC493F-95D5-40D6-98CB-19310EAB05AD}" srcOrd="0" destOrd="0" presId="urn:microsoft.com/office/officeart/2005/8/layout/process4"/>
    <dgm:cxn modelId="{ABDB2CFD-5500-4B52-AF34-3CDC6BF0BC02}" type="presParOf" srcId="{D20B705F-6433-4146-A558-A09AEE614CB0}" destId="{AEA634F6-2C77-408F-B8D5-6BA7BCE703C4}" srcOrd="1" destOrd="0" presId="urn:microsoft.com/office/officeart/2005/8/layout/process4"/>
    <dgm:cxn modelId="{EB9B9E73-620B-48BB-808C-E7EE3554EB16}" type="presParOf" srcId="{D20B705F-6433-4146-A558-A09AEE614CB0}" destId="{F896FC46-5897-4806-AECC-E65C3E8AB3CB}" srcOrd="2" destOrd="0" presId="urn:microsoft.com/office/officeart/2005/8/layout/process4"/>
    <dgm:cxn modelId="{07122EAF-DA89-4A5E-904D-FB89CC4A896F}" type="presParOf" srcId="{F896FC46-5897-4806-AECC-E65C3E8AB3CB}" destId="{2D90990A-6C42-4CEB-BB1A-CE8E7E6383A9}" srcOrd="0" destOrd="0" presId="urn:microsoft.com/office/officeart/2005/8/layout/process4"/>
    <dgm:cxn modelId="{8551EA09-2EAE-4E81-901E-C50F0427161E}" type="presParOf" srcId="{F896FC46-5897-4806-AECC-E65C3E8AB3CB}" destId="{695AD974-C7FE-4F1F-913B-E15EC0BBFB25}" srcOrd="1" destOrd="0" presId="urn:microsoft.com/office/officeart/2005/8/layout/process4"/>
    <dgm:cxn modelId="{6DD0463A-1123-4376-9433-CD4010043BE9}" type="presParOf" srcId="{3E4F5629-0566-4E86-AB07-7774A37B7C7C}" destId="{5DEB57CD-7B5C-4514-93E6-57D1D93B33C5}" srcOrd="1" destOrd="0" presId="urn:microsoft.com/office/officeart/2005/8/layout/process4"/>
    <dgm:cxn modelId="{28CEF25D-2EE8-4881-9A38-8F9C22E105D8}" type="presParOf" srcId="{3E4F5629-0566-4E86-AB07-7774A37B7C7C}" destId="{EC82F6E1-3267-410E-8759-59CD7FC43933}" srcOrd="2" destOrd="0" presId="urn:microsoft.com/office/officeart/2005/8/layout/process4"/>
    <dgm:cxn modelId="{5BB9EA7D-12FC-4539-B254-F5F94C942EB5}" type="presParOf" srcId="{EC82F6E1-3267-410E-8759-59CD7FC43933}" destId="{B04496BF-7007-429C-8BB2-6872B4788BBA}" srcOrd="0" destOrd="0" presId="urn:microsoft.com/office/officeart/2005/8/layout/process4"/>
    <dgm:cxn modelId="{C55B7D94-FE59-4438-B204-D70638A484C8}" type="presParOf" srcId="{EC82F6E1-3267-410E-8759-59CD7FC43933}" destId="{4086C2C8-53BB-4819-8219-2B142D4BCBDF}" srcOrd="1" destOrd="0" presId="urn:microsoft.com/office/officeart/2005/8/layout/process4"/>
    <dgm:cxn modelId="{67B78DCB-E5AC-434F-A95D-40A504D36F38}" type="presParOf" srcId="{EC82F6E1-3267-410E-8759-59CD7FC43933}" destId="{24B5A148-61F7-4111-9D7D-F99D83D63336}" srcOrd="2" destOrd="0" presId="urn:microsoft.com/office/officeart/2005/8/layout/process4"/>
    <dgm:cxn modelId="{F178750F-C129-4012-A2B5-FE3471A5896C}" type="presParOf" srcId="{24B5A148-61F7-4111-9D7D-F99D83D63336}" destId="{FD933350-742A-4288-A886-D3570B6CFF1F}" srcOrd="0" destOrd="0" presId="urn:microsoft.com/office/officeart/2005/8/layout/process4"/>
    <dgm:cxn modelId="{5FD7AA7B-3C4E-4606-AF44-FB8885A8377C}" type="presParOf" srcId="{24B5A148-61F7-4111-9D7D-F99D83D63336}" destId="{F1C3219A-F262-413E-861E-927FECED1365}" srcOrd="1" destOrd="0" presId="urn:microsoft.com/office/officeart/2005/8/layout/process4"/>
    <dgm:cxn modelId="{EACCB4E0-3640-4525-8B98-F3ED6748D2F7}" type="presParOf" srcId="{3E4F5629-0566-4E86-AB07-7774A37B7C7C}" destId="{E53A78F0-953B-43A4-BF07-CF92795CED92}" srcOrd="3" destOrd="0" presId="urn:microsoft.com/office/officeart/2005/8/layout/process4"/>
    <dgm:cxn modelId="{4E96E2C2-5EF9-4589-A1F7-E0C735DE5481}" type="presParOf" srcId="{3E4F5629-0566-4E86-AB07-7774A37B7C7C}" destId="{7FFE1204-EDB5-4AEA-B117-451553AC493A}" srcOrd="4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5" destOrd="0" presId="urn:microsoft.com/office/officeart/2005/8/layout/process4"/>
    <dgm:cxn modelId="{49892BAE-1C1D-4447-B21E-4543890B77CC}" type="presParOf" srcId="{3E4F5629-0566-4E86-AB07-7774A37B7C7C}" destId="{3E9452D4-58B8-4A8D-AD4C-71E0B322086C}" srcOrd="6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</dgm:pt>
    <dgm:pt modelId="{D3DE6E80-2274-4AC7-A43A-BB8D5CFF8853}" type="sibTrans" cxnId="{F48EFCAB-CE11-4010-8F7F-41BB96EDFF81}">
      <dgm:prSet/>
      <dgm:spPr/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</dgm:pt>
    <dgm:pt modelId="{EB7C8C4E-0600-413C-ADAC-A3AB37565AD8}" type="sibTrans" cxnId="{70BEA93A-AC2A-473C-A9FA-96C4646D25F4}">
      <dgm:prSet/>
      <dgm:spPr/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0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0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0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0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0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0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0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0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0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0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0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0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0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0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0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0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0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0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6" presStyleCnt="10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6" presStyleCnt="10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6" presStyleCnt="10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7" presStyleCnt="10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7" presStyleCnt="10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7" presStyleCnt="10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8" presStyleCnt="10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8" presStyleCnt="10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8" presStyleCnt="10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9" presStyleCnt="10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9" presStyleCnt="10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9" presStyleCnt="10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الرِّيف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 / المَزْرَعَة</a:t>
          </a: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 يَسِيرَة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السُّكَّان قَلِيلُون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4F65865-2A17-4655-9FFD-34F12FBC90DD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51D698B3-2ECF-4694-985D-85890B54E89B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نَظِيف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2E2B74F9-F5FD-4F39-A0EB-5FCE8C97BD8A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64975F1F-234D-45B5-B484-3C85F408FFA2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الطَّعَام طَازَج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مَرَاكِز الحُكُومَة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 وَاسِعَة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الطُرُق مُزْدَحِمَة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المَبَانِي عَالِيَة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8ED806D5-BE18-41B5-B689-45C8F1982BD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8376F796-3628-45AC-B510-262B8CF52E2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مُلَوَّث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634F6-2C77-408F-B8D5-6BA7BCE703C4}">
      <dsp:nvSpPr>
        <dsp:cNvPr id="0" name=""/>
        <dsp:cNvSpPr/>
      </dsp:nvSpPr>
      <dsp:spPr>
        <a:xfrm>
          <a:off x="0" y="5430833"/>
          <a:ext cx="8219326" cy="1188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5430833"/>
        <a:ext cx="8219326" cy="641592"/>
      </dsp:txXfrm>
    </dsp:sp>
    <dsp:sp modelId="{2D90990A-6C42-4CEB-BB1A-CE8E7E6383A9}">
      <dsp:nvSpPr>
        <dsp:cNvPr id="0" name=""/>
        <dsp:cNvSpPr/>
      </dsp:nvSpPr>
      <dsp:spPr>
        <a:xfrm>
          <a:off x="4109663" y="6048662"/>
          <a:ext cx="4109662" cy="5465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048662"/>
        <a:ext cx="4109662" cy="546541"/>
      </dsp:txXfrm>
    </dsp:sp>
    <dsp:sp modelId="{695AD974-C7FE-4F1F-913B-E15EC0BBFB25}">
      <dsp:nvSpPr>
        <dsp:cNvPr id="0" name=""/>
        <dsp:cNvSpPr/>
      </dsp:nvSpPr>
      <dsp:spPr>
        <a:xfrm>
          <a:off x="0" y="6048662"/>
          <a:ext cx="4109662" cy="5465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048662"/>
        <a:ext cx="4109662" cy="546541"/>
      </dsp:txXfrm>
    </dsp:sp>
    <dsp:sp modelId="{4086C2C8-53BB-4819-8219-2B142D4BCBDF}">
      <dsp:nvSpPr>
        <dsp:cNvPr id="0" name=""/>
        <dsp:cNvSpPr/>
      </dsp:nvSpPr>
      <dsp:spPr>
        <a:xfrm rot="10800000">
          <a:off x="0" y="3621305"/>
          <a:ext cx="8219326" cy="18273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621305"/>
        <a:ext cx="8219326" cy="641399"/>
      </dsp:txXfrm>
    </dsp:sp>
    <dsp:sp modelId="{FD933350-742A-4288-A886-D3570B6CFF1F}">
      <dsp:nvSpPr>
        <dsp:cNvPr id="0" name=""/>
        <dsp:cNvSpPr/>
      </dsp:nvSpPr>
      <dsp:spPr>
        <a:xfrm>
          <a:off x="4109663" y="4262705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4262705"/>
        <a:ext cx="4109662" cy="546377"/>
      </dsp:txXfrm>
    </dsp:sp>
    <dsp:sp modelId="{F1C3219A-F262-413E-861E-927FECED1365}">
      <dsp:nvSpPr>
        <dsp:cNvPr id="0" name=""/>
        <dsp:cNvSpPr/>
      </dsp:nvSpPr>
      <dsp:spPr>
        <a:xfrm>
          <a:off x="0" y="4262705"/>
          <a:ext cx="4109662" cy="5463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262705"/>
        <a:ext cx="4109662" cy="546377"/>
      </dsp:txXfrm>
    </dsp:sp>
    <dsp:sp modelId="{26153B7E-F8A1-4447-8AE2-F7B4416EB5EB}">
      <dsp:nvSpPr>
        <dsp:cNvPr id="0" name=""/>
        <dsp:cNvSpPr/>
      </dsp:nvSpPr>
      <dsp:spPr>
        <a:xfrm rot="10800000">
          <a:off x="0" y="1811778"/>
          <a:ext cx="8219326" cy="182734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811778"/>
        <a:ext cx="8219326" cy="641399"/>
      </dsp:txXfrm>
    </dsp:sp>
    <dsp:sp modelId="{B263CDB5-02F5-4489-8E6E-D1B24674128B}">
      <dsp:nvSpPr>
        <dsp:cNvPr id="0" name=""/>
        <dsp:cNvSpPr/>
      </dsp:nvSpPr>
      <dsp:spPr>
        <a:xfrm>
          <a:off x="4109663" y="2453178"/>
          <a:ext cx="4109662" cy="54637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2453178"/>
        <a:ext cx="4109662" cy="546377"/>
      </dsp:txXfrm>
    </dsp:sp>
    <dsp:sp modelId="{F20BFF07-8272-4C7D-85CB-270F8FEFD5D7}">
      <dsp:nvSpPr>
        <dsp:cNvPr id="0" name=""/>
        <dsp:cNvSpPr/>
      </dsp:nvSpPr>
      <dsp:spPr>
        <a:xfrm>
          <a:off x="0" y="2453178"/>
          <a:ext cx="4109662" cy="5463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453178"/>
        <a:ext cx="4109662" cy="546377"/>
      </dsp:txXfrm>
    </dsp:sp>
    <dsp:sp modelId="{A2A0ACE5-F5A5-4796-BA06-CEA37C83B508}">
      <dsp:nvSpPr>
        <dsp:cNvPr id="0" name=""/>
        <dsp:cNvSpPr/>
      </dsp:nvSpPr>
      <dsp:spPr>
        <a:xfrm rot="10800000">
          <a:off x="0" y="3"/>
          <a:ext cx="8219326" cy="182734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"/>
        <a:ext cx="8219326" cy="641399"/>
      </dsp:txXfrm>
    </dsp:sp>
    <dsp:sp modelId="{DE647EDA-23F6-46D3-813D-C97C18FA92B9}">
      <dsp:nvSpPr>
        <dsp:cNvPr id="0" name=""/>
        <dsp:cNvSpPr/>
      </dsp:nvSpPr>
      <dsp:spPr>
        <a:xfrm>
          <a:off x="4109663" y="643650"/>
          <a:ext cx="4109662" cy="5463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43650"/>
        <a:ext cx="4109662" cy="546377"/>
      </dsp:txXfrm>
    </dsp:sp>
    <dsp:sp modelId="{5211DA0A-C8AF-441D-A64A-D5B2C652F429}">
      <dsp:nvSpPr>
        <dsp:cNvPr id="0" name=""/>
        <dsp:cNvSpPr/>
      </dsp:nvSpPr>
      <dsp:spPr>
        <a:xfrm>
          <a:off x="0" y="643650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43650"/>
        <a:ext cx="4109662" cy="54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D954-33DC-4781-9AE4-EBED05CB0ED8}">
      <dsp:nvSpPr>
        <dsp:cNvPr id="0" name=""/>
        <dsp:cNvSpPr/>
      </dsp:nvSpPr>
      <dsp:spPr>
        <a:xfrm>
          <a:off x="340010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615370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40010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615370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615370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2480629" y="0"/>
              </a:moveTo>
              <a:lnTo>
                <a:pt x="2480629" y="215261"/>
              </a:lnTo>
              <a:lnTo>
                <a:pt x="0" y="215261"/>
              </a:lnTo>
              <a:lnTo>
                <a:pt x="0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8361368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3854201"/>
              </a:lnTo>
              <a:lnTo>
                <a:pt x="0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8576629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201"/>
              </a:lnTo>
              <a:lnTo>
                <a:pt x="215261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36136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8576629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36136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8576629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61"/>
              </a:lnTo>
              <a:lnTo>
                <a:pt x="2480629" y="215261"/>
              </a:lnTo>
              <a:lnTo>
                <a:pt x="2480629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70946" y="5320"/>
          <a:ext cx="2050107" cy="1025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70946" y="5320"/>
        <a:ext cx="2050107" cy="1025053"/>
      </dsp:txXfrm>
    </dsp:sp>
    <dsp:sp modelId="{1877125B-2192-4ACC-AA54-58271AF6D910}">
      <dsp:nvSpPr>
        <dsp:cNvPr id="0" name=""/>
        <dsp:cNvSpPr/>
      </dsp:nvSpPr>
      <dsp:spPr>
        <a:xfrm>
          <a:off x="755157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1576" y="1460896"/>
        <a:ext cx="2050107" cy="1025053"/>
      </dsp:txXfrm>
    </dsp:sp>
    <dsp:sp modelId="{69DB3A08-DC3E-40F9-ACEE-05B9FBB47B10}">
      <dsp:nvSpPr>
        <dsp:cNvPr id="0" name=""/>
        <dsp:cNvSpPr/>
      </dsp:nvSpPr>
      <dsp:spPr>
        <a:xfrm>
          <a:off x="879189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2916473"/>
        <a:ext cx="2050107" cy="1025053"/>
      </dsp:txXfrm>
    </dsp:sp>
    <dsp:sp modelId="{5192CFA6-8DA6-469E-87E0-26F3352ECDE1}">
      <dsp:nvSpPr>
        <dsp:cNvPr id="0" name=""/>
        <dsp:cNvSpPr/>
      </dsp:nvSpPr>
      <dsp:spPr>
        <a:xfrm>
          <a:off x="631126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2916473"/>
        <a:ext cx="2050107" cy="1025053"/>
      </dsp:txXfrm>
    </dsp:sp>
    <dsp:sp modelId="{960F8FA3-3211-4964-BC9E-F3E66B7E6442}">
      <dsp:nvSpPr>
        <dsp:cNvPr id="0" name=""/>
        <dsp:cNvSpPr/>
      </dsp:nvSpPr>
      <dsp:spPr>
        <a:xfrm>
          <a:off x="879189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4372049"/>
        <a:ext cx="2050107" cy="1025053"/>
      </dsp:txXfrm>
    </dsp:sp>
    <dsp:sp modelId="{05CDE23A-D456-4DC0-82BE-A1D0723F18BB}">
      <dsp:nvSpPr>
        <dsp:cNvPr id="0" name=""/>
        <dsp:cNvSpPr/>
      </dsp:nvSpPr>
      <dsp:spPr>
        <a:xfrm>
          <a:off x="631126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4372049"/>
        <a:ext cx="2050107" cy="1025053"/>
      </dsp:txXfrm>
    </dsp:sp>
    <dsp:sp modelId="{3C5E33D2-9020-486E-80A8-CBF2E760FE48}">
      <dsp:nvSpPr>
        <dsp:cNvPr id="0" name=""/>
        <dsp:cNvSpPr/>
      </dsp:nvSpPr>
      <dsp:spPr>
        <a:xfrm>
          <a:off x="879189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5827625"/>
        <a:ext cx="2050107" cy="1025053"/>
      </dsp:txXfrm>
    </dsp:sp>
    <dsp:sp modelId="{319DCCF5-7E43-4B53-9D07-AD571DB77B9A}">
      <dsp:nvSpPr>
        <dsp:cNvPr id="0" name=""/>
        <dsp:cNvSpPr/>
      </dsp:nvSpPr>
      <dsp:spPr>
        <a:xfrm>
          <a:off x="631126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5827625"/>
        <a:ext cx="2050107" cy="1025053"/>
      </dsp:txXfrm>
    </dsp:sp>
    <dsp:sp modelId="{99CB9A05-B64B-48EA-9670-BC20C9084EAD}">
      <dsp:nvSpPr>
        <dsp:cNvPr id="0" name=""/>
        <dsp:cNvSpPr/>
      </dsp:nvSpPr>
      <dsp:spPr>
        <a:xfrm>
          <a:off x="259031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90316" y="1460896"/>
        <a:ext cx="2050107" cy="1025053"/>
      </dsp:txXfrm>
    </dsp:sp>
    <dsp:sp modelId="{D3D57B7D-50F5-49F9-BCFE-94A95349F2D2}">
      <dsp:nvSpPr>
        <dsp:cNvPr id="0" name=""/>
        <dsp:cNvSpPr/>
      </dsp:nvSpPr>
      <dsp:spPr>
        <a:xfrm>
          <a:off x="383063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2916473"/>
        <a:ext cx="2050107" cy="1025053"/>
      </dsp:txXfrm>
    </dsp:sp>
    <dsp:sp modelId="{6781A412-854B-401F-A837-8E264F785A78}">
      <dsp:nvSpPr>
        <dsp:cNvPr id="0" name=""/>
        <dsp:cNvSpPr/>
      </dsp:nvSpPr>
      <dsp:spPr>
        <a:xfrm>
          <a:off x="135000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2916473"/>
        <a:ext cx="2050107" cy="1025053"/>
      </dsp:txXfrm>
    </dsp:sp>
    <dsp:sp modelId="{B08DA2A1-F465-4DEE-B8A7-F09943A27716}">
      <dsp:nvSpPr>
        <dsp:cNvPr id="0" name=""/>
        <dsp:cNvSpPr/>
      </dsp:nvSpPr>
      <dsp:spPr>
        <a:xfrm>
          <a:off x="383063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4372049"/>
        <a:ext cx="2050107" cy="1025053"/>
      </dsp:txXfrm>
    </dsp:sp>
    <dsp:sp modelId="{3A5942A4-E33D-468C-94C2-3787ADB64AEE}">
      <dsp:nvSpPr>
        <dsp:cNvPr id="0" name=""/>
        <dsp:cNvSpPr/>
      </dsp:nvSpPr>
      <dsp:spPr>
        <a:xfrm>
          <a:off x="135000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4372049"/>
        <a:ext cx="2050107" cy="102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الرِّيف وَالمَدينَة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097E6-9291-468C-92D3-5660A889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657342"/>
            <a:ext cx="3238952" cy="29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97EFA-89F8-4AAE-9A4B-EB372543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3" y="2231431"/>
            <a:ext cx="266737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2" y="933101"/>
            <a:ext cx="784969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7" y="839711"/>
            <a:ext cx="8328990" cy="56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3" y="363842"/>
            <a:ext cx="7105594" cy="6130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2862470" y="3962356"/>
            <a:ext cx="7030391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F65865-2A17-4655-9FFD-34F12FBC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4F65865-2A17-4655-9FFD-34F12FBC9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D698B3-2ECF-4694-985D-85890B54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1D698B3-2ECF-4694-985D-85890B54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B74F9-F5FD-4F39-A0EB-5FCE8C97B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2E2B74F9-F5FD-4F39-A0EB-5FCE8C97B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75F1F-234D-45B5-B484-3C85F408F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4975F1F-234D-45B5-B484-3C85F408F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D806D5-BE18-41B5-B689-45C8F1982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ED806D5-BE18-41B5-B689-45C8F1982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6F796-3628-45AC-B510-262B8CF5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376F796-3628-45AC-B510-262B8CF52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D59B9E-935C-434E-A1E1-400A20733B0D}"/>
              </a:ext>
            </a:extLst>
          </p:cNvPr>
          <p:cNvGraphicFramePr/>
          <p:nvPr/>
        </p:nvGraphicFramePr>
        <p:xfrm>
          <a:off x="2363056" y="0"/>
          <a:ext cx="8219326" cy="662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7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9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" y="2819314"/>
            <a:ext cx="11027264" cy="25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74" y="2952683"/>
            <a:ext cx="8064252" cy="24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9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7" y="93840"/>
            <a:ext cx="8428382" cy="63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72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الرِّيف وَالمَدينَة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2024-10-26T17:16:15Z</dcterms:modified>
</cp:coreProperties>
</file>