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4" r:id="rId4"/>
    <p:sldId id="287" r:id="rId5"/>
    <p:sldId id="288" r:id="rId6"/>
    <p:sldId id="289" r:id="rId7"/>
    <p:sldId id="290" r:id="rId8"/>
    <p:sldId id="291" r:id="rId9"/>
    <p:sldId id="292" r:id="rId10"/>
    <p:sldId id="279" r:id="rId11"/>
    <p:sldId id="280" r:id="rId12"/>
    <p:sldId id="281" r:id="rId13"/>
    <p:sldId id="282" r:id="rId14"/>
    <p:sldId id="283" r:id="rId15"/>
    <p:sldId id="28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85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ar-EG" dirty="0"/>
              <a:t>المُرَاجَعَةُ النِّهَائِيَّةُ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434FD-7562-46B8-8F31-9E279B636704}"/>
              </a:ext>
            </a:extLst>
          </p:cNvPr>
          <p:cNvGrpSpPr/>
          <p:nvPr/>
        </p:nvGrpSpPr>
        <p:grpSpPr>
          <a:xfrm>
            <a:off x="108702" y="1554259"/>
            <a:ext cx="11974596" cy="3470401"/>
            <a:chOff x="108702" y="1554259"/>
            <a:chExt cx="11974596" cy="34704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C1ABBC-25D6-4277-9446-D6CED1CF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02" y="1833340"/>
              <a:ext cx="11974596" cy="31913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39AD48-9F0A-4B6C-9895-F0F63F2A56C8}"/>
                </a:ext>
              </a:extLst>
            </p:cNvPr>
            <p:cNvSpPr/>
            <p:nvPr/>
          </p:nvSpPr>
          <p:spPr>
            <a:xfrm>
              <a:off x="258417" y="1554259"/>
              <a:ext cx="6052931" cy="121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127C9A7-0219-4D92-8256-EAED215DC945}"/>
              </a:ext>
            </a:extLst>
          </p:cNvPr>
          <p:cNvSpPr/>
          <p:nvPr/>
        </p:nvSpPr>
        <p:spPr>
          <a:xfrm>
            <a:off x="10336695" y="3787230"/>
            <a:ext cx="109049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81027-DC68-4241-8D5F-24063CD2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2152472"/>
            <a:ext cx="12088912" cy="2553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A9093-4400-4ECC-80F4-BE46DCADEBAD}"/>
              </a:ext>
            </a:extLst>
          </p:cNvPr>
          <p:cNvSpPr/>
          <p:nvPr/>
        </p:nvSpPr>
        <p:spPr>
          <a:xfrm>
            <a:off x="3031434" y="2233413"/>
            <a:ext cx="73930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AE1D3-3C2D-49A1-9C1D-C071363E2E7B}"/>
              </a:ext>
            </a:extLst>
          </p:cNvPr>
          <p:cNvSpPr/>
          <p:nvPr/>
        </p:nvSpPr>
        <p:spPr>
          <a:xfrm>
            <a:off x="2653748" y="2894744"/>
            <a:ext cx="18723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FC68E-09DE-4E8F-B7EE-880E3D94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533260"/>
            <a:ext cx="12060333" cy="3791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FC8FC1-85AA-4F4F-891F-B4DCBFE9C0D4}"/>
              </a:ext>
            </a:extLst>
          </p:cNvPr>
          <p:cNvSpPr/>
          <p:nvPr/>
        </p:nvSpPr>
        <p:spPr>
          <a:xfrm>
            <a:off x="10127973" y="1666883"/>
            <a:ext cx="5206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0C35C-B358-43EB-8F69-6A286625BC76}"/>
              </a:ext>
            </a:extLst>
          </p:cNvPr>
          <p:cNvSpPr/>
          <p:nvPr/>
        </p:nvSpPr>
        <p:spPr>
          <a:xfrm>
            <a:off x="7404653" y="4790483"/>
            <a:ext cx="13417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2CAB8-6FD8-4AC7-81A3-52FDC593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785973"/>
            <a:ext cx="11946017" cy="12860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39243-AAE9-422E-AC74-AA648FCA5192}"/>
              </a:ext>
            </a:extLst>
          </p:cNvPr>
          <p:cNvSpPr/>
          <p:nvPr/>
        </p:nvSpPr>
        <p:spPr>
          <a:xfrm>
            <a:off x="7444408" y="3537771"/>
            <a:ext cx="59022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6A9B2-81CC-4B75-9CE1-718F08B1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809524"/>
            <a:ext cx="12022228" cy="3238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C7A82-307C-4C7D-BC5A-A03E7BE2D091}"/>
              </a:ext>
            </a:extLst>
          </p:cNvPr>
          <p:cNvSpPr/>
          <p:nvPr/>
        </p:nvSpPr>
        <p:spPr>
          <a:xfrm>
            <a:off x="8696738" y="3227326"/>
            <a:ext cx="5802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9645-84B2-4C73-8E35-D0A66A6AB55A}"/>
              </a:ext>
            </a:extLst>
          </p:cNvPr>
          <p:cNvSpPr/>
          <p:nvPr/>
        </p:nvSpPr>
        <p:spPr>
          <a:xfrm>
            <a:off x="9855805" y="3885766"/>
            <a:ext cx="7492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99641-B39D-487F-BCDE-42412D12CF87}"/>
              </a:ext>
            </a:extLst>
          </p:cNvPr>
          <p:cNvSpPr/>
          <p:nvPr/>
        </p:nvSpPr>
        <p:spPr>
          <a:xfrm>
            <a:off x="3495264" y="3761582"/>
            <a:ext cx="1399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83876-9D92-492F-89D3-6E3529AB5289}"/>
              </a:ext>
            </a:extLst>
          </p:cNvPr>
          <p:cNvSpPr/>
          <p:nvPr/>
        </p:nvSpPr>
        <p:spPr>
          <a:xfrm>
            <a:off x="10863469" y="4514220"/>
            <a:ext cx="10076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1DD63-2236-4A26-B1CE-9062751B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457314"/>
            <a:ext cx="1164117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(3) خُطْبَةُ </a:t>
            </a:r>
            <a:r>
              <a:rPr lang="ar-EG" dirty="0"/>
              <a:t>الوَدَاعِ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AD7914-B8CC-400E-98F3-5F9D860E5FAB}"/>
              </a:ext>
            </a:extLst>
          </p:cNvPr>
          <p:cNvGrpSpPr/>
          <p:nvPr/>
        </p:nvGrpSpPr>
        <p:grpSpPr>
          <a:xfrm>
            <a:off x="99175" y="1958009"/>
            <a:ext cx="11993649" cy="2671308"/>
            <a:chOff x="99175" y="1958009"/>
            <a:chExt cx="11993649" cy="26713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D78343-CE72-4D34-8E79-3E9C5A50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75" y="2228682"/>
              <a:ext cx="11993649" cy="240063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E0D1A6-E8DC-4055-A79A-25A2779C66BD}"/>
                </a:ext>
              </a:extLst>
            </p:cNvPr>
            <p:cNvSpPr/>
            <p:nvPr/>
          </p:nvSpPr>
          <p:spPr>
            <a:xfrm>
              <a:off x="99175" y="1958009"/>
              <a:ext cx="5417042" cy="1113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5714999" y="3252554"/>
            <a:ext cx="6264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7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55A52-1CA4-40E8-B5F3-5919AF08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5"/>
            <a:ext cx="12192000" cy="184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0D44F-FABB-411E-87F6-6E162DAD3209}"/>
              </a:ext>
            </a:extLst>
          </p:cNvPr>
          <p:cNvSpPr/>
          <p:nvPr/>
        </p:nvSpPr>
        <p:spPr>
          <a:xfrm>
            <a:off x="6420677" y="2505075"/>
            <a:ext cx="81525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32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98702-5EC1-4353-A866-D70D3C03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71604"/>
            <a:ext cx="11850754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230FB-4450-400E-9674-AAA67337BAF6}"/>
              </a:ext>
            </a:extLst>
          </p:cNvPr>
          <p:cNvSpPr/>
          <p:nvPr/>
        </p:nvSpPr>
        <p:spPr>
          <a:xfrm>
            <a:off x="8905460" y="2688481"/>
            <a:ext cx="1073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1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44249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88135"/>
            <a:ext cx="7394673" cy="3183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258DD-E25D-4273-AA66-FC8E25F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800262"/>
            <a:ext cx="12022228" cy="125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F9AC9-24B5-4571-A48C-6DD29117F18C}"/>
              </a:ext>
            </a:extLst>
          </p:cNvPr>
          <p:cNvSpPr/>
          <p:nvPr/>
        </p:nvSpPr>
        <p:spPr>
          <a:xfrm>
            <a:off x="6987209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CC67D-613D-4810-91D8-9F732121538D}"/>
              </a:ext>
            </a:extLst>
          </p:cNvPr>
          <p:cNvSpPr/>
          <p:nvPr/>
        </p:nvSpPr>
        <p:spPr>
          <a:xfrm>
            <a:off x="1600200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D2982-A8D1-4DAF-A3D2-F3611FBA5A68}"/>
              </a:ext>
            </a:extLst>
          </p:cNvPr>
          <p:cNvSpPr/>
          <p:nvPr/>
        </p:nvSpPr>
        <p:spPr>
          <a:xfrm>
            <a:off x="9551503" y="3519682"/>
            <a:ext cx="10836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43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28E6C-C221-4EB2-8681-D38DBE23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2452551"/>
            <a:ext cx="12012701" cy="1952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9D7B8-C2A2-42F4-A46F-98D12BF0EF2C}"/>
              </a:ext>
            </a:extLst>
          </p:cNvPr>
          <p:cNvSpPr/>
          <p:nvPr/>
        </p:nvSpPr>
        <p:spPr>
          <a:xfrm>
            <a:off x="1725845" y="245255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01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54315-B57A-4221-BF11-52A34784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2790736"/>
            <a:ext cx="11698333" cy="1276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1CA08-28A5-4B36-AE8F-40BD5ECDEE2F}"/>
              </a:ext>
            </a:extLst>
          </p:cNvPr>
          <p:cNvSpPr/>
          <p:nvPr/>
        </p:nvSpPr>
        <p:spPr>
          <a:xfrm>
            <a:off x="7275443" y="3533008"/>
            <a:ext cx="9345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750D5-F14E-4F5F-8E23-51AD3CC75885}"/>
              </a:ext>
            </a:extLst>
          </p:cNvPr>
          <p:cNvSpPr/>
          <p:nvPr/>
        </p:nvSpPr>
        <p:spPr>
          <a:xfrm>
            <a:off x="5834269" y="3533008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2C45-DB1B-4F81-B767-B4F54CA331E1}"/>
              </a:ext>
            </a:extLst>
          </p:cNvPr>
          <p:cNvSpPr/>
          <p:nvPr/>
        </p:nvSpPr>
        <p:spPr>
          <a:xfrm>
            <a:off x="4035287" y="3533008"/>
            <a:ext cx="7456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2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9C7E-5CE7-4ABC-B61C-34CA4402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209630"/>
            <a:ext cx="11879333" cy="2438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A5405B-4FD1-4E90-A9AC-2552A32CF78F}"/>
              </a:ext>
            </a:extLst>
          </p:cNvPr>
          <p:cNvSpPr/>
          <p:nvPr/>
        </p:nvSpPr>
        <p:spPr>
          <a:xfrm>
            <a:off x="2633869" y="2209630"/>
            <a:ext cx="7755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(1) أَخْلَاقٌ حَمِيدَة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70A0-46B2-4532-8CCB-E40E8F88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47656"/>
            <a:ext cx="12031754" cy="2962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26D5F-1234-423C-844B-3B80065D80A0}"/>
              </a:ext>
            </a:extLst>
          </p:cNvPr>
          <p:cNvSpPr/>
          <p:nvPr/>
        </p:nvSpPr>
        <p:spPr>
          <a:xfrm>
            <a:off x="8368748" y="3664668"/>
            <a:ext cx="8384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798B5-F929-43CA-9D73-65B33888C23A}"/>
              </a:ext>
            </a:extLst>
          </p:cNvPr>
          <p:cNvSpPr/>
          <p:nvPr/>
        </p:nvSpPr>
        <p:spPr>
          <a:xfrm>
            <a:off x="6708912" y="4310269"/>
            <a:ext cx="7326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0E463-AA1C-4F05-9CC4-D3A2F0A6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1790471"/>
            <a:ext cx="12098438" cy="3277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6A440-72E1-45E8-B069-80130F6291B9}"/>
              </a:ext>
            </a:extLst>
          </p:cNvPr>
          <p:cNvSpPr/>
          <p:nvPr/>
        </p:nvSpPr>
        <p:spPr>
          <a:xfrm>
            <a:off x="3826565" y="1934403"/>
            <a:ext cx="14314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EE322-281D-4141-8393-9AC0E7765778}"/>
              </a:ext>
            </a:extLst>
          </p:cNvPr>
          <p:cNvSpPr/>
          <p:nvPr/>
        </p:nvSpPr>
        <p:spPr>
          <a:xfrm>
            <a:off x="367748" y="1934403"/>
            <a:ext cx="10438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2761-37BE-465D-A64D-F0D58F99C3B4}"/>
              </a:ext>
            </a:extLst>
          </p:cNvPr>
          <p:cNvSpPr/>
          <p:nvPr/>
        </p:nvSpPr>
        <p:spPr>
          <a:xfrm>
            <a:off x="5864087" y="2540690"/>
            <a:ext cx="22365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EC491-83DB-4B1B-99C0-038093C48D69}"/>
              </a:ext>
            </a:extLst>
          </p:cNvPr>
          <p:cNvSpPr/>
          <p:nvPr/>
        </p:nvSpPr>
        <p:spPr>
          <a:xfrm>
            <a:off x="367748" y="2556711"/>
            <a:ext cx="19148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5A822-7665-4351-9A30-43F002A39CF3}"/>
              </a:ext>
            </a:extLst>
          </p:cNvPr>
          <p:cNvSpPr/>
          <p:nvPr/>
        </p:nvSpPr>
        <p:spPr>
          <a:xfrm>
            <a:off x="10267121" y="4389368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19C2-23E1-4B9D-B737-508747C0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38129"/>
            <a:ext cx="12031754" cy="29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32F396-1575-489E-A18B-3F658CC09018}"/>
              </a:ext>
            </a:extLst>
          </p:cNvPr>
          <p:cNvSpPr/>
          <p:nvPr/>
        </p:nvSpPr>
        <p:spPr>
          <a:xfrm>
            <a:off x="4124738" y="2103368"/>
            <a:ext cx="556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1953B-888D-43C6-A59D-98278476BA3B}"/>
              </a:ext>
            </a:extLst>
          </p:cNvPr>
          <p:cNvSpPr/>
          <p:nvPr/>
        </p:nvSpPr>
        <p:spPr>
          <a:xfrm>
            <a:off x="327991" y="2789168"/>
            <a:ext cx="6462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1A1D-D60E-4357-B095-D8DD2DCCD621}"/>
              </a:ext>
            </a:extLst>
          </p:cNvPr>
          <p:cNvSpPr/>
          <p:nvPr/>
        </p:nvSpPr>
        <p:spPr>
          <a:xfrm>
            <a:off x="6271590" y="3932168"/>
            <a:ext cx="845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1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72C1A-8E5C-4951-8148-9AEEA545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700236"/>
            <a:ext cx="1202222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3CF13-DF50-4262-AFDF-B06D5DC9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780945"/>
            <a:ext cx="11926964" cy="32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69182F-209E-4C28-86C8-725517D56DF9}"/>
              </a:ext>
            </a:extLst>
          </p:cNvPr>
          <p:cNvSpPr/>
          <p:nvPr/>
        </p:nvSpPr>
        <p:spPr>
          <a:xfrm>
            <a:off x="4512366" y="1946799"/>
            <a:ext cx="13221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7BF70-D1DA-46C1-8AC9-B2F90F968CCD}"/>
              </a:ext>
            </a:extLst>
          </p:cNvPr>
          <p:cNvSpPr/>
          <p:nvPr/>
        </p:nvSpPr>
        <p:spPr>
          <a:xfrm>
            <a:off x="308113" y="2043733"/>
            <a:ext cx="1902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89C23-96A4-491B-B56E-2A6B0172188B}"/>
              </a:ext>
            </a:extLst>
          </p:cNvPr>
          <p:cNvSpPr/>
          <p:nvPr/>
        </p:nvSpPr>
        <p:spPr>
          <a:xfrm>
            <a:off x="8136461" y="2481055"/>
            <a:ext cx="8351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F4AFA-E087-4C63-8A01-B0841117FCDA}"/>
              </a:ext>
            </a:extLst>
          </p:cNvPr>
          <p:cNvSpPr/>
          <p:nvPr/>
        </p:nvSpPr>
        <p:spPr>
          <a:xfrm>
            <a:off x="9173814" y="3086113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B42EB-4EF1-4679-9A52-ADC07E65A90B}"/>
              </a:ext>
            </a:extLst>
          </p:cNvPr>
          <p:cNvSpPr/>
          <p:nvPr/>
        </p:nvSpPr>
        <p:spPr>
          <a:xfrm>
            <a:off x="3518449" y="3161872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77D4D-49A0-4782-A939-02F7BC04F2E4}"/>
              </a:ext>
            </a:extLst>
          </p:cNvPr>
          <p:cNvSpPr/>
          <p:nvPr/>
        </p:nvSpPr>
        <p:spPr>
          <a:xfrm>
            <a:off x="2574232" y="3185505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0AC00-69BE-49EC-A38B-1E006A1C3051}"/>
              </a:ext>
            </a:extLst>
          </p:cNvPr>
          <p:cNvSpPr/>
          <p:nvPr/>
        </p:nvSpPr>
        <p:spPr>
          <a:xfrm>
            <a:off x="5559287" y="371976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9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(2) سَيِّد الشُّهَدَاء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72</Words>
  <Application>Microsoft Office PowerPoint</Application>
  <PresentationFormat>Widescreen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Sakkal Majalla</vt:lpstr>
      <vt:lpstr>Office Theme</vt:lpstr>
      <vt:lpstr>    المُرَاجَعَةُ النِّهَائِيَّةُ (1) </vt:lpstr>
      <vt:lpstr>PowerPoint Presentation</vt:lpstr>
      <vt:lpstr>(1) أَخْلَاقٌ حَمِيدَة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(2) سَيِّد الشُّهَدَاء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(3) خُطْبَةُ الوَدَاعِ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73</cp:revision>
  <dcterms:created xsi:type="dcterms:W3CDTF">2020-09-13T16:40:33Z</dcterms:created>
  <dcterms:modified xsi:type="dcterms:W3CDTF">2024-01-28T11:44:29Z</dcterms:modified>
</cp:coreProperties>
</file>