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/>
    <p:restoredTop sz="91566"/>
  </p:normalViewPr>
  <p:slideViewPr>
    <p:cSldViewPr snapToGrid="0" snapToObjects="1">
      <p:cViewPr varScale="1">
        <p:scale>
          <a:sx n="105" d="100"/>
          <a:sy n="105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</a:t>
          </a: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likī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</a:t>
          </a: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 </a:t>
          </a: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Books&amp; Terminologies  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473A8-34F4-E943-AF4B-C6B06E51E3D8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Comparative Fiqh Books </a:t>
          </a:r>
        </a:p>
      </dgm:t>
    </dgm:pt>
    <dgm:pt modelId="{A15E75B3-E5DF-2548-8D45-62313E2BF297}" type="parTrans" cxnId="{FD3E0664-02B2-0A48-A487-8BF2154FA755}">
      <dgm:prSet/>
      <dgm:spPr/>
      <dgm:t>
        <a:bodyPr/>
        <a:lstStyle/>
        <a:p>
          <a:endParaRPr lang="en-GB"/>
        </a:p>
      </dgm:t>
    </dgm:pt>
    <dgm:pt modelId="{E7D4F80D-2973-AB46-BB73-981CB869E68B}" type="sibTrans" cxnId="{FD3E0664-02B2-0A48-A487-8BF2154FA755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1C202A35-BEEC-F74C-8CF0-C1368073CBB2}" type="pres">
      <dgm:prSet presAssocID="{C53473A8-34F4-E943-AF4B-C6B06E51E3D8}" presName="text_5" presStyleLbl="node1" presStyleIdx="4" presStyleCnt="5">
        <dgm:presLayoutVars>
          <dgm:bulletEnabled val="1"/>
        </dgm:presLayoutVars>
      </dgm:prSet>
      <dgm:spPr/>
    </dgm:pt>
    <dgm:pt modelId="{EFC257F6-CCE3-5C49-97DC-F9DB02657600}" type="pres">
      <dgm:prSet presAssocID="{C53473A8-34F4-E943-AF4B-C6B06E51E3D8}" presName="accent_5" presStyleCnt="0"/>
      <dgm:spPr/>
    </dgm:pt>
    <dgm:pt modelId="{581D22C8-3253-8B4B-9A02-4E6D8BA63935}" type="pres">
      <dgm:prSet presAssocID="{C53473A8-34F4-E943-AF4B-C6B06E51E3D8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FD3E0664-02B2-0A48-A487-8BF2154FA755}" srcId="{8E7AF4C8-31E6-C243-AA6F-562253CDB351}" destId="{C53473A8-34F4-E943-AF4B-C6B06E51E3D8}" srcOrd="4" destOrd="0" parTransId="{A15E75B3-E5DF-2548-8D45-62313E2BF297}" sibTransId="{E7D4F80D-2973-AB46-BB73-981CB869E68B}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CD2FBCE4-4F7E-7941-87C5-8D7F4EA80C4D}" type="presOf" srcId="{C53473A8-34F4-E943-AF4B-C6B06E51E3D8}" destId="{1C202A35-BEEC-F74C-8CF0-C1368073CBB2}" srcOrd="0" destOrd="0" presId="urn:microsoft.com/office/officeart/2008/layout/VerticalCurvedList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85924B0E-9B49-DE48-9C01-9F95536D9407}" type="presParOf" srcId="{FEBD727A-2026-8845-B5EE-9A46F45E5EA7}" destId="{1C202A35-BEEC-F74C-8CF0-C1368073CBB2}" srcOrd="9" destOrd="0" presId="urn:microsoft.com/office/officeart/2008/layout/VerticalCurvedList"/>
    <dgm:cxn modelId="{8C82AA59-38F6-7743-98E0-E8380AC69CDC}" type="presParOf" srcId="{FEBD727A-2026-8845-B5EE-9A46F45E5EA7}" destId="{EFC257F6-CCE3-5C49-97DC-F9DB02657600}" srcOrd="10" destOrd="0" presId="urn:microsoft.com/office/officeart/2008/layout/VerticalCurvedList"/>
    <dgm:cxn modelId="{6D6E0916-FA07-E044-87E9-F882E1771644}" type="presParOf" srcId="{EFC257F6-CCE3-5C49-97DC-F9DB02657600}" destId="{581D22C8-3253-8B4B-9A02-4E6D8BA639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859E4-570A-314C-AF9B-53089EDC2EFD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397CDF-9BFE-454F-84C7-5BD9A808C438}">
      <dgm:prSet phldrT="[Text]" custT="1"/>
      <dgm:spPr/>
      <dgm:t>
        <a:bodyPr/>
        <a:lstStyle/>
        <a:p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Ẓāhir al-Riwāy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ah</a:t>
          </a:r>
        </a:p>
        <a:p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al-Shaybānī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B9174-6CCC-FA4B-9383-4D66BAFDC92D}" type="parTrans" cxnId="{04624D70-20D4-EB4D-B08C-B3807B577C85}">
      <dgm:prSet/>
      <dgm:spPr/>
      <dgm:t>
        <a:bodyPr/>
        <a:lstStyle/>
        <a:p>
          <a:endParaRPr lang="en-GB"/>
        </a:p>
      </dgm:t>
    </dgm:pt>
    <dgm:pt modelId="{4F5414E0-60F7-8A4A-BC93-E1B2523715DD}" type="sibTrans" cxnId="{04624D70-20D4-EB4D-B08C-B3807B577C85}">
      <dgm:prSet/>
      <dgm:spPr/>
      <dgm:t>
        <a:bodyPr/>
        <a:lstStyle/>
        <a:p>
          <a:endParaRPr lang="en-GB"/>
        </a:p>
      </dgm:t>
    </dgm:pt>
    <dgm:pt modelId="{6FA3895A-3820-AD4B-AFE4-C73AD0764BB1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Al-Mabs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ţ</a:t>
          </a:r>
        </a:p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-Sarkhas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B6D538-A5CD-A94F-8FBB-FE4CF2A180F2}" type="parTrans" cxnId="{A1028101-EE3D-404B-ADEC-3951A78C2F50}">
      <dgm:prSet/>
      <dgm:spPr/>
      <dgm:t>
        <a:bodyPr/>
        <a:lstStyle/>
        <a:p>
          <a:endParaRPr lang="en-GB"/>
        </a:p>
      </dgm:t>
    </dgm:pt>
    <dgm:pt modelId="{D28D4F3F-9589-BB40-805A-A8055448DA05}" type="sibTrans" cxnId="{A1028101-EE3D-404B-ADEC-3951A78C2F50}">
      <dgm:prSet/>
      <dgm:spPr/>
      <dgm:t>
        <a:bodyPr/>
        <a:lstStyle/>
        <a:p>
          <a:endParaRPr lang="en-GB"/>
        </a:p>
      </dgm:t>
    </dgm:pt>
    <dgm:pt modelId="{C577A35E-8169-E145-99BE-941CCCFEAE8B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Al-Baḥr al-Ra’iq</a:t>
          </a:r>
        </a:p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al-Nasafī 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10AE21-7D82-A946-9D31-71378CE90D57}" type="parTrans" cxnId="{64498DED-2909-3147-AEF4-1A155CD273EF}">
      <dgm:prSet/>
      <dgm:spPr/>
      <dgm:t>
        <a:bodyPr/>
        <a:lstStyle/>
        <a:p>
          <a:endParaRPr lang="en-GB"/>
        </a:p>
      </dgm:t>
    </dgm:pt>
    <dgm:pt modelId="{8ED6E75F-CD2F-6A4F-8EDD-E45D8E5E4E3D}" type="sibTrans" cxnId="{64498DED-2909-3147-AEF4-1A155CD273EF}">
      <dgm:prSet/>
      <dgm:spPr/>
      <dgm:t>
        <a:bodyPr/>
        <a:lstStyle/>
        <a:p>
          <a:endParaRPr lang="en-GB"/>
        </a:p>
      </dgm:t>
    </dgm:pt>
    <dgm:pt modelId="{F1478856-285F-D54A-BD7F-17A265ABE3A9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kitāb al-kharāj</a:t>
          </a:r>
        </a:p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Abū Yūsuf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83338-5ACA-0646-9991-ADA0C2DD9DC8}" type="parTrans" cxnId="{EF2A8CC9-307F-C74B-B516-99794A0583CF}">
      <dgm:prSet/>
      <dgm:spPr/>
      <dgm:t>
        <a:bodyPr/>
        <a:lstStyle/>
        <a:p>
          <a:endParaRPr lang="en-GB"/>
        </a:p>
      </dgm:t>
    </dgm:pt>
    <dgm:pt modelId="{7EB38737-A7DB-3C44-8E50-F22F974141CA}" type="sibTrans" cxnId="{EF2A8CC9-307F-C74B-B516-99794A0583CF}">
      <dgm:prSet/>
      <dgm:spPr/>
      <dgm:t>
        <a:bodyPr/>
        <a:lstStyle/>
        <a:p>
          <a:endParaRPr lang="en-GB"/>
        </a:p>
      </dgm:t>
    </dgm:pt>
    <dgm:pt modelId="{F1F00BAB-A4FC-9A47-99CD-9EB038D70E3C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Hid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yah</a:t>
          </a:r>
        </a:p>
        <a:p>
          <a:r>
            <a:rPr lang="en-GB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GB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Marghīnānī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F6DA9-CA77-264F-91AB-9CB0B84F8AF0}" type="parTrans" cxnId="{7968803F-0110-6849-AD0B-BD7F071104D7}">
      <dgm:prSet/>
      <dgm:spPr/>
      <dgm:t>
        <a:bodyPr/>
        <a:lstStyle/>
        <a:p>
          <a:endParaRPr lang="en-GB"/>
        </a:p>
      </dgm:t>
    </dgm:pt>
    <dgm:pt modelId="{95930CE2-AA8B-7749-A1C6-B6CB1943D5E1}" type="sibTrans" cxnId="{7968803F-0110-6849-AD0B-BD7F071104D7}">
      <dgm:prSet/>
      <dgm:spPr/>
      <dgm:t>
        <a:bodyPr/>
        <a:lstStyle/>
        <a:p>
          <a:endParaRPr lang="en-GB"/>
        </a:p>
      </dgm:t>
    </dgm:pt>
    <dgm:pt modelId="{8F633C70-0E7A-5147-8D52-8A92BBAB38D4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Bad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i al-Sanā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</a:p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 K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sānī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3BB4D-C52F-6B40-B23F-D61F491941DE}" type="parTrans" cxnId="{06EFBD19-22C2-BC4C-8D70-4E3737E23A07}">
      <dgm:prSet/>
      <dgm:spPr/>
      <dgm:t>
        <a:bodyPr/>
        <a:lstStyle/>
        <a:p>
          <a:endParaRPr lang="en-GB"/>
        </a:p>
      </dgm:t>
    </dgm:pt>
    <dgm:pt modelId="{26D74232-4379-C743-92B5-A5CD36D95344}" type="sibTrans" cxnId="{06EFBD19-22C2-BC4C-8D70-4E3737E23A07}">
      <dgm:prSet/>
      <dgm:spPr/>
      <dgm:t>
        <a:bodyPr/>
        <a:lstStyle/>
        <a:p>
          <a:endParaRPr lang="en-GB"/>
        </a:p>
      </dgm:t>
    </dgm:pt>
    <dgm:pt modelId="{8D015107-3D2B-844E-B26A-3468309A149E}">
      <dgm:prSet phldrT="[Text]"/>
      <dgm:spPr/>
      <dgm:t>
        <a:bodyPr/>
        <a:lstStyle/>
        <a:p>
          <a:pPr rtl="0"/>
          <a:r>
            <a:rPr lang="en-GB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Musnad</a:t>
          </a:r>
        </a:p>
        <a:p>
          <a:pPr rtl="0"/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al-Aşbahānī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48C488-0A5A-A142-B659-A0A626ED1957}" type="parTrans" cxnId="{B15A5AA4-01AF-BD44-BF21-668284A473BB}">
      <dgm:prSet/>
      <dgm:spPr/>
      <dgm:t>
        <a:bodyPr/>
        <a:lstStyle/>
        <a:p>
          <a:endParaRPr lang="en-GB"/>
        </a:p>
      </dgm:t>
    </dgm:pt>
    <dgm:pt modelId="{6966235B-3D7B-2B42-8CCB-D2CE9EDDA3BB}" type="sibTrans" cxnId="{B15A5AA4-01AF-BD44-BF21-668284A473BB}">
      <dgm:prSet/>
      <dgm:spPr/>
      <dgm:t>
        <a:bodyPr/>
        <a:lstStyle/>
        <a:p>
          <a:endParaRPr lang="en-GB"/>
        </a:p>
      </dgm:t>
    </dgm:pt>
    <dgm:pt modelId="{30E59E29-CF3E-564C-95A8-0E9B50A9940D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Fatḥ al-Qādīr</a:t>
          </a:r>
        </a:p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Ibn al-Humām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2FD60-909A-DA4F-8AE4-AEFC61B33F37}" type="parTrans" cxnId="{5EA812C2-1379-6C42-A7BE-217EC0415BC0}">
      <dgm:prSet/>
      <dgm:spPr/>
      <dgm:t>
        <a:bodyPr/>
        <a:lstStyle/>
        <a:p>
          <a:endParaRPr lang="en-GB"/>
        </a:p>
      </dgm:t>
    </dgm:pt>
    <dgm:pt modelId="{FDA146FD-2D9E-8240-B1B9-C508E46C4216}" type="sibTrans" cxnId="{5EA812C2-1379-6C42-A7BE-217EC0415BC0}">
      <dgm:prSet/>
      <dgm:spPr/>
      <dgm:t>
        <a:bodyPr/>
        <a:lstStyle/>
        <a:p>
          <a:endParaRPr lang="en-GB"/>
        </a:p>
      </dgm:t>
    </dgm:pt>
    <dgm:pt modelId="{8230E9FD-CDCB-2248-AFCF-6C731D05A594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Majallat al-Aḥkām al-Dliyah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0604A-D36C-A34D-9D02-5E158DD33C4D}" type="parTrans" cxnId="{7E615B2F-D637-BA49-B880-05CCEB2BBFE3}">
      <dgm:prSet/>
      <dgm:spPr/>
      <dgm:t>
        <a:bodyPr/>
        <a:lstStyle/>
        <a:p>
          <a:endParaRPr lang="en-GB"/>
        </a:p>
      </dgm:t>
    </dgm:pt>
    <dgm:pt modelId="{C2E03716-810F-CF43-B230-978B67866370}" type="sibTrans" cxnId="{7E615B2F-D637-BA49-B880-05CCEB2BBFE3}">
      <dgm:prSet/>
      <dgm:spPr/>
      <dgm:t>
        <a:bodyPr/>
        <a:lstStyle/>
        <a:p>
          <a:endParaRPr lang="en-GB"/>
        </a:p>
      </dgm:t>
    </dgm:pt>
    <dgm:pt modelId="{D8A1F1B8-0F9D-1E46-AD0E-9FD4455A2EA4}" type="pres">
      <dgm:prSet presAssocID="{AB7859E4-570A-314C-AF9B-53089EDC2EFD}" presName="Name0" presStyleCnt="0">
        <dgm:presLayoutVars>
          <dgm:dir/>
          <dgm:resizeHandles/>
        </dgm:presLayoutVars>
      </dgm:prSet>
      <dgm:spPr/>
    </dgm:pt>
    <dgm:pt modelId="{BD540BBB-BDF7-CE46-90A1-08B0AD21A68D}" type="pres">
      <dgm:prSet presAssocID="{6D397CDF-9BFE-454F-84C7-5BD9A808C438}" presName="compNode" presStyleCnt="0"/>
      <dgm:spPr/>
    </dgm:pt>
    <dgm:pt modelId="{56164081-7CE9-3B4C-A662-B79C121BAE17}" type="pres">
      <dgm:prSet presAssocID="{6D397CDF-9BFE-454F-84C7-5BD9A808C438}" presName="dummyConnPt" presStyleCnt="0"/>
      <dgm:spPr/>
    </dgm:pt>
    <dgm:pt modelId="{BF7E96F9-3A5D-C444-883E-CC6F83BDADE8}" type="pres">
      <dgm:prSet presAssocID="{6D397CDF-9BFE-454F-84C7-5BD9A808C438}" presName="node" presStyleLbl="node1" presStyleIdx="0" presStyleCnt="9">
        <dgm:presLayoutVars>
          <dgm:bulletEnabled val="1"/>
        </dgm:presLayoutVars>
      </dgm:prSet>
      <dgm:spPr/>
    </dgm:pt>
    <dgm:pt modelId="{1334B4A2-DCEC-4E4F-BE5C-3BBA50D308C0}" type="pres">
      <dgm:prSet presAssocID="{4F5414E0-60F7-8A4A-BC93-E1B2523715DD}" presName="sibTrans" presStyleLbl="bgSibTrans2D1" presStyleIdx="0" presStyleCnt="8"/>
      <dgm:spPr/>
    </dgm:pt>
    <dgm:pt modelId="{D34C3EC6-7720-B74F-9EF6-3174C5A5C3F2}" type="pres">
      <dgm:prSet presAssocID="{6FA3895A-3820-AD4B-AFE4-C73AD0764BB1}" presName="compNode" presStyleCnt="0"/>
      <dgm:spPr/>
    </dgm:pt>
    <dgm:pt modelId="{12D5E7C3-E779-D04D-B5F9-1BC520FA2141}" type="pres">
      <dgm:prSet presAssocID="{6FA3895A-3820-AD4B-AFE4-C73AD0764BB1}" presName="dummyConnPt" presStyleCnt="0"/>
      <dgm:spPr/>
    </dgm:pt>
    <dgm:pt modelId="{84586E3A-CF9D-4C40-BF1C-23E44FF193CA}" type="pres">
      <dgm:prSet presAssocID="{6FA3895A-3820-AD4B-AFE4-C73AD0764BB1}" presName="node" presStyleLbl="node1" presStyleIdx="1" presStyleCnt="9">
        <dgm:presLayoutVars>
          <dgm:bulletEnabled val="1"/>
        </dgm:presLayoutVars>
      </dgm:prSet>
      <dgm:spPr/>
    </dgm:pt>
    <dgm:pt modelId="{76EE9F91-BD88-8447-AEE8-5E29F094936A}" type="pres">
      <dgm:prSet presAssocID="{D28D4F3F-9589-BB40-805A-A8055448DA05}" presName="sibTrans" presStyleLbl="bgSibTrans2D1" presStyleIdx="1" presStyleCnt="8"/>
      <dgm:spPr/>
    </dgm:pt>
    <dgm:pt modelId="{D02C41F6-660B-1142-B33B-E9DE18849E1F}" type="pres">
      <dgm:prSet presAssocID="{C577A35E-8169-E145-99BE-941CCCFEAE8B}" presName="compNode" presStyleCnt="0"/>
      <dgm:spPr/>
    </dgm:pt>
    <dgm:pt modelId="{80E3EE5E-B77B-C44E-AE1E-4F0F5B23C056}" type="pres">
      <dgm:prSet presAssocID="{C577A35E-8169-E145-99BE-941CCCFEAE8B}" presName="dummyConnPt" presStyleCnt="0"/>
      <dgm:spPr/>
    </dgm:pt>
    <dgm:pt modelId="{9962910C-A2FF-B141-AB0D-FCFEF062F3F7}" type="pres">
      <dgm:prSet presAssocID="{C577A35E-8169-E145-99BE-941CCCFEAE8B}" presName="node" presStyleLbl="node1" presStyleIdx="2" presStyleCnt="9">
        <dgm:presLayoutVars>
          <dgm:bulletEnabled val="1"/>
        </dgm:presLayoutVars>
      </dgm:prSet>
      <dgm:spPr/>
    </dgm:pt>
    <dgm:pt modelId="{B681CA4C-2524-464E-B12A-8F7167085CE3}" type="pres">
      <dgm:prSet presAssocID="{8ED6E75F-CD2F-6A4F-8EDD-E45D8E5E4E3D}" presName="sibTrans" presStyleLbl="bgSibTrans2D1" presStyleIdx="2" presStyleCnt="8"/>
      <dgm:spPr/>
    </dgm:pt>
    <dgm:pt modelId="{002C9816-CF96-EB4B-BEC5-443801D338EC}" type="pres">
      <dgm:prSet presAssocID="{F1478856-285F-D54A-BD7F-17A265ABE3A9}" presName="compNode" presStyleCnt="0"/>
      <dgm:spPr/>
    </dgm:pt>
    <dgm:pt modelId="{1751EE5C-473E-4A43-94B1-EB6AC43338A8}" type="pres">
      <dgm:prSet presAssocID="{F1478856-285F-D54A-BD7F-17A265ABE3A9}" presName="dummyConnPt" presStyleCnt="0"/>
      <dgm:spPr/>
    </dgm:pt>
    <dgm:pt modelId="{EB8648B7-014A-944A-B1AF-7E78FA219FA8}" type="pres">
      <dgm:prSet presAssocID="{F1478856-285F-D54A-BD7F-17A265ABE3A9}" presName="node" presStyleLbl="node1" presStyleIdx="3" presStyleCnt="9" custLinFactNeighborY="7177">
        <dgm:presLayoutVars>
          <dgm:bulletEnabled val="1"/>
        </dgm:presLayoutVars>
      </dgm:prSet>
      <dgm:spPr/>
    </dgm:pt>
    <dgm:pt modelId="{09FAFB90-75AB-BB47-89BF-29F417591BDC}" type="pres">
      <dgm:prSet presAssocID="{7EB38737-A7DB-3C44-8E50-F22F974141CA}" presName="sibTrans" presStyleLbl="bgSibTrans2D1" presStyleIdx="3" presStyleCnt="8"/>
      <dgm:spPr/>
    </dgm:pt>
    <dgm:pt modelId="{FDE43052-37EB-0845-B315-5ED0C7EFB2CE}" type="pres">
      <dgm:prSet presAssocID="{F1F00BAB-A4FC-9A47-99CD-9EB038D70E3C}" presName="compNode" presStyleCnt="0"/>
      <dgm:spPr/>
    </dgm:pt>
    <dgm:pt modelId="{6F7A2CFE-332C-CE45-86E0-6ED646C61B9E}" type="pres">
      <dgm:prSet presAssocID="{F1F00BAB-A4FC-9A47-99CD-9EB038D70E3C}" presName="dummyConnPt" presStyleCnt="0"/>
      <dgm:spPr/>
    </dgm:pt>
    <dgm:pt modelId="{AE60046A-8F82-2447-9FCC-A33735B501DB}" type="pres">
      <dgm:prSet presAssocID="{F1F00BAB-A4FC-9A47-99CD-9EB038D70E3C}" presName="node" presStyleLbl="node1" presStyleIdx="4" presStyleCnt="9">
        <dgm:presLayoutVars>
          <dgm:bulletEnabled val="1"/>
        </dgm:presLayoutVars>
      </dgm:prSet>
      <dgm:spPr/>
    </dgm:pt>
    <dgm:pt modelId="{AD33C048-855A-DF4A-9F1D-A605140CFFFE}" type="pres">
      <dgm:prSet presAssocID="{95930CE2-AA8B-7749-A1C6-B6CB1943D5E1}" presName="sibTrans" presStyleLbl="bgSibTrans2D1" presStyleIdx="4" presStyleCnt="8"/>
      <dgm:spPr/>
    </dgm:pt>
    <dgm:pt modelId="{07971850-EE60-554C-8237-6EF550035462}" type="pres">
      <dgm:prSet presAssocID="{8F633C70-0E7A-5147-8D52-8A92BBAB38D4}" presName="compNode" presStyleCnt="0"/>
      <dgm:spPr/>
    </dgm:pt>
    <dgm:pt modelId="{70FDA60A-8276-2D4E-A94B-BD1F44C02D37}" type="pres">
      <dgm:prSet presAssocID="{8F633C70-0E7A-5147-8D52-8A92BBAB38D4}" presName="dummyConnPt" presStyleCnt="0"/>
      <dgm:spPr/>
    </dgm:pt>
    <dgm:pt modelId="{0BD50408-02A2-5448-89F7-78420CCE6D4E}" type="pres">
      <dgm:prSet presAssocID="{8F633C70-0E7A-5147-8D52-8A92BBAB38D4}" presName="node" presStyleLbl="node1" presStyleIdx="5" presStyleCnt="9" custLinFactNeighborX="0" custLinFactNeighborY="3836">
        <dgm:presLayoutVars>
          <dgm:bulletEnabled val="1"/>
        </dgm:presLayoutVars>
      </dgm:prSet>
      <dgm:spPr/>
    </dgm:pt>
    <dgm:pt modelId="{F21A14B2-151A-484E-96F2-800E642E7069}" type="pres">
      <dgm:prSet presAssocID="{26D74232-4379-C743-92B5-A5CD36D95344}" presName="sibTrans" presStyleLbl="bgSibTrans2D1" presStyleIdx="5" presStyleCnt="8"/>
      <dgm:spPr/>
    </dgm:pt>
    <dgm:pt modelId="{FA9D4651-5512-7B44-A866-D9C849958DF1}" type="pres">
      <dgm:prSet presAssocID="{8D015107-3D2B-844E-B26A-3468309A149E}" presName="compNode" presStyleCnt="0"/>
      <dgm:spPr/>
    </dgm:pt>
    <dgm:pt modelId="{73D04C48-2DE7-1947-9864-B83932211ABE}" type="pres">
      <dgm:prSet presAssocID="{8D015107-3D2B-844E-B26A-3468309A149E}" presName="dummyConnPt" presStyleCnt="0"/>
      <dgm:spPr/>
    </dgm:pt>
    <dgm:pt modelId="{E738052A-0162-7E4E-BA86-9D47AFB38B3A}" type="pres">
      <dgm:prSet presAssocID="{8D015107-3D2B-844E-B26A-3468309A149E}" presName="node" presStyleLbl="node1" presStyleIdx="6" presStyleCnt="9">
        <dgm:presLayoutVars>
          <dgm:bulletEnabled val="1"/>
        </dgm:presLayoutVars>
      </dgm:prSet>
      <dgm:spPr/>
    </dgm:pt>
    <dgm:pt modelId="{3B3178D2-14E3-C945-A64F-76374A2E9BE7}" type="pres">
      <dgm:prSet presAssocID="{6966235B-3D7B-2B42-8CCB-D2CE9EDDA3BB}" presName="sibTrans" presStyleLbl="bgSibTrans2D1" presStyleIdx="6" presStyleCnt="8"/>
      <dgm:spPr/>
    </dgm:pt>
    <dgm:pt modelId="{90CBEA95-77B3-2841-9B78-736674D69A58}" type="pres">
      <dgm:prSet presAssocID="{30E59E29-CF3E-564C-95A8-0E9B50A9940D}" presName="compNode" presStyleCnt="0"/>
      <dgm:spPr/>
    </dgm:pt>
    <dgm:pt modelId="{C76DD43A-96F7-974A-AECB-F64E82D0067E}" type="pres">
      <dgm:prSet presAssocID="{30E59E29-CF3E-564C-95A8-0E9B50A9940D}" presName="dummyConnPt" presStyleCnt="0"/>
      <dgm:spPr/>
    </dgm:pt>
    <dgm:pt modelId="{74AA48B4-1C1E-BA41-9D72-5F213E997810}" type="pres">
      <dgm:prSet presAssocID="{30E59E29-CF3E-564C-95A8-0E9B50A9940D}" presName="node" presStyleLbl="node1" presStyleIdx="7" presStyleCnt="9">
        <dgm:presLayoutVars>
          <dgm:bulletEnabled val="1"/>
        </dgm:presLayoutVars>
      </dgm:prSet>
      <dgm:spPr/>
    </dgm:pt>
    <dgm:pt modelId="{D323CBBD-98B1-EB4D-AE57-9DCD48AC682F}" type="pres">
      <dgm:prSet presAssocID="{FDA146FD-2D9E-8240-B1B9-C508E46C4216}" presName="sibTrans" presStyleLbl="bgSibTrans2D1" presStyleIdx="7" presStyleCnt="8"/>
      <dgm:spPr/>
    </dgm:pt>
    <dgm:pt modelId="{E196A4BA-4886-6F4F-9264-7C597AC135A2}" type="pres">
      <dgm:prSet presAssocID="{8230E9FD-CDCB-2248-AFCF-6C731D05A594}" presName="compNode" presStyleCnt="0"/>
      <dgm:spPr/>
    </dgm:pt>
    <dgm:pt modelId="{A5EED22B-4EDA-AE4E-8328-85A95180EB51}" type="pres">
      <dgm:prSet presAssocID="{8230E9FD-CDCB-2248-AFCF-6C731D05A594}" presName="dummyConnPt" presStyleCnt="0"/>
      <dgm:spPr/>
    </dgm:pt>
    <dgm:pt modelId="{90110B53-5C3F-FE47-B6F6-A527867D86FF}" type="pres">
      <dgm:prSet presAssocID="{8230E9FD-CDCB-2248-AFCF-6C731D05A594}" presName="node" presStyleLbl="node1" presStyleIdx="8" presStyleCnt="9">
        <dgm:presLayoutVars>
          <dgm:bulletEnabled val="1"/>
        </dgm:presLayoutVars>
      </dgm:prSet>
      <dgm:spPr/>
    </dgm:pt>
  </dgm:ptLst>
  <dgm:cxnLst>
    <dgm:cxn modelId="{A1028101-EE3D-404B-ADEC-3951A78C2F50}" srcId="{AB7859E4-570A-314C-AF9B-53089EDC2EFD}" destId="{6FA3895A-3820-AD4B-AFE4-C73AD0764BB1}" srcOrd="1" destOrd="0" parTransId="{34B6D538-A5CD-A94F-8FBB-FE4CF2A180F2}" sibTransId="{D28D4F3F-9589-BB40-805A-A8055448DA05}"/>
    <dgm:cxn modelId="{06EFBD19-22C2-BC4C-8D70-4E3737E23A07}" srcId="{AB7859E4-570A-314C-AF9B-53089EDC2EFD}" destId="{8F633C70-0E7A-5147-8D52-8A92BBAB38D4}" srcOrd="5" destOrd="0" parTransId="{DB53BB4D-C52F-6B40-B23F-D61F491941DE}" sibTransId="{26D74232-4379-C743-92B5-A5CD36D95344}"/>
    <dgm:cxn modelId="{247DC81A-AE45-4F4B-8F6C-CA872AF32AE5}" type="presOf" srcId="{8F633C70-0E7A-5147-8D52-8A92BBAB38D4}" destId="{0BD50408-02A2-5448-89F7-78420CCE6D4E}" srcOrd="0" destOrd="0" presId="urn:microsoft.com/office/officeart/2005/8/layout/bProcess4"/>
    <dgm:cxn modelId="{920B3A1F-3449-5D43-9C2B-7A9E960AC2A8}" type="presOf" srcId="{95930CE2-AA8B-7749-A1C6-B6CB1943D5E1}" destId="{AD33C048-855A-DF4A-9F1D-A605140CFFFE}" srcOrd="0" destOrd="0" presId="urn:microsoft.com/office/officeart/2005/8/layout/bProcess4"/>
    <dgm:cxn modelId="{2F419327-17F3-8C4E-981D-A316BCFFA439}" type="presOf" srcId="{6966235B-3D7B-2B42-8CCB-D2CE9EDDA3BB}" destId="{3B3178D2-14E3-C945-A64F-76374A2E9BE7}" srcOrd="0" destOrd="0" presId="urn:microsoft.com/office/officeart/2005/8/layout/bProcess4"/>
    <dgm:cxn modelId="{7E615B2F-D637-BA49-B880-05CCEB2BBFE3}" srcId="{AB7859E4-570A-314C-AF9B-53089EDC2EFD}" destId="{8230E9FD-CDCB-2248-AFCF-6C731D05A594}" srcOrd="8" destOrd="0" parTransId="{B210604A-D36C-A34D-9D02-5E158DD33C4D}" sibTransId="{C2E03716-810F-CF43-B230-978B67866370}"/>
    <dgm:cxn modelId="{D551EE3A-A4FE-BD4F-A16C-04956CCDA111}" type="presOf" srcId="{F1F00BAB-A4FC-9A47-99CD-9EB038D70E3C}" destId="{AE60046A-8F82-2447-9FCC-A33735B501DB}" srcOrd="0" destOrd="0" presId="urn:microsoft.com/office/officeart/2005/8/layout/bProcess4"/>
    <dgm:cxn modelId="{7968803F-0110-6849-AD0B-BD7F071104D7}" srcId="{AB7859E4-570A-314C-AF9B-53089EDC2EFD}" destId="{F1F00BAB-A4FC-9A47-99CD-9EB038D70E3C}" srcOrd="4" destOrd="0" parTransId="{257F6DA9-CA77-264F-91AB-9CB0B84F8AF0}" sibTransId="{95930CE2-AA8B-7749-A1C6-B6CB1943D5E1}"/>
    <dgm:cxn modelId="{0D91CC3F-6FB8-AD44-8730-519D8696250D}" type="presOf" srcId="{8D015107-3D2B-844E-B26A-3468309A149E}" destId="{E738052A-0162-7E4E-BA86-9D47AFB38B3A}" srcOrd="0" destOrd="0" presId="urn:microsoft.com/office/officeart/2005/8/layout/bProcess4"/>
    <dgm:cxn modelId="{9CE41442-DFFD-E348-B88F-9E17F9CE55B1}" type="presOf" srcId="{C577A35E-8169-E145-99BE-941CCCFEAE8B}" destId="{9962910C-A2FF-B141-AB0D-FCFEF062F3F7}" srcOrd="0" destOrd="0" presId="urn:microsoft.com/office/officeart/2005/8/layout/bProcess4"/>
    <dgm:cxn modelId="{4E66184B-0B0A-3B45-973C-BC4587D9C7F7}" type="presOf" srcId="{8ED6E75F-CD2F-6A4F-8EDD-E45D8E5E4E3D}" destId="{B681CA4C-2524-464E-B12A-8F7167085CE3}" srcOrd="0" destOrd="0" presId="urn:microsoft.com/office/officeart/2005/8/layout/bProcess4"/>
    <dgm:cxn modelId="{CA85EA4E-4041-DC4E-8FD5-530057BB061E}" type="presOf" srcId="{FDA146FD-2D9E-8240-B1B9-C508E46C4216}" destId="{D323CBBD-98B1-EB4D-AE57-9DCD48AC682F}" srcOrd="0" destOrd="0" presId="urn:microsoft.com/office/officeart/2005/8/layout/bProcess4"/>
    <dgm:cxn modelId="{B12F4250-5598-4E40-80FA-BA8109ECCC5F}" type="presOf" srcId="{6FA3895A-3820-AD4B-AFE4-C73AD0764BB1}" destId="{84586E3A-CF9D-4C40-BF1C-23E44FF193CA}" srcOrd="0" destOrd="0" presId="urn:microsoft.com/office/officeart/2005/8/layout/bProcess4"/>
    <dgm:cxn modelId="{04624D70-20D4-EB4D-B08C-B3807B577C85}" srcId="{AB7859E4-570A-314C-AF9B-53089EDC2EFD}" destId="{6D397CDF-9BFE-454F-84C7-5BD9A808C438}" srcOrd="0" destOrd="0" parTransId="{143B9174-6CCC-FA4B-9383-4D66BAFDC92D}" sibTransId="{4F5414E0-60F7-8A4A-BC93-E1B2523715DD}"/>
    <dgm:cxn modelId="{F081847C-2142-E14F-8514-CD7BC4E8E5AF}" type="presOf" srcId="{AB7859E4-570A-314C-AF9B-53089EDC2EFD}" destId="{D8A1F1B8-0F9D-1E46-AD0E-9FD4455A2EA4}" srcOrd="0" destOrd="0" presId="urn:microsoft.com/office/officeart/2005/8/layout/bProcess4"/>
    <dgm:cxn modelId="{76F46585-EF0C-6B49-B59F-533C9C094765}" type="presOf" srcId="{4F5414E0-60F7-8A4A-BC93-E1B2523715DD}" destId="{1334B4A2-DCEC-4E4F-BE5C-3BBA50D308C0}" srcOrd="0" destOrd="0" presId="urn:microsoft.com/office/officeart/2005/8/layout/bProcess4"/>
    <dgm:cxn modelId="{4EC42787-CBAC-5E4A-995C-70D56EC297C6}" type="presOf" srcId="{7EB38737-A7DB-3C44-8E50-F22F974141CA}" destId="{09FAFB90-75AB-BB47-89BF-29F417591BDC}" srcOrd="0" destOrd="0" presId="urn:microsoft.com/office/officeart/2005/8/layout/bProcess4"/>
    <dgm:cxn modelId="{B38DB19A-E2F1-AD44-998D-BD08F0EE6445}" type="presOf" srcId="{D28D4F3F-9589-BB40-805A-A8055448DA05}" destId="{76EE9F91-BD88-8447-AEE8-5E29F094936A}" srcOrd="0" destOrd="0" presId="urn:microsoft.com/office/officeart/2005/8/layout/bProcess4"/>
    <dgm:cxn modelId="{B15A5AA4-01AF-BD44-BF21-668284A473BB}" srcId="{AB7859E4-570A-314C-AF9B-53089EDC2EFD}" destId="{8D015107-3D2B-844E-B26A-3468309A149E}" srcOrd="6" destOrd="0" parTransId="{0F48C488-0A5A-A142-B659-A0A626ED1957}" sibTransId="{6966235B-3D7B-2B42-8CCB-D2CE9EDDA3BB}"/>
    <dgm:cxn modelId="{D35834AD-D638-0641-A23D-9A475F315D37}" type="presOf" srcId="{8230E9FD-CDCB-2248-AFCF-6C731D05A594}" destId="{90110B53-5C3F-FE47-B6F6-A527867D86FF}" srcOrd="0" destOrd="0" presId="urn:microsoft.com/office/officeart/2005/8/layout/bProcess4"/>
    <dgm:cxn modelId="{6CAEAAB2-7B30-0A47-A1BD-36B5A3F3ACBD}" type="presOf" srcId="{6D397CDF-9BFE-454F-84C7-5BD9A808C438}" destId="{BF7E96F9-3A5D-C444-883E-CC6F83BDADE8}" srcOrd="0" destOrd="0" presId="urn:microsoft.com/office/officeart/2005/8/layout/bProcess4"/>
    <dgm:cxn modelId="{5EA812C2-1379-6C42-A7BE-217EC0415BC0}" srcId="{AB7859E4-570A-314C-AF9B-53089EDC2EFD}" destId="{30E59E29-CF3E-564C-95A8-0E9B50A9940D}" srcOrd="7" destOrd="0" parTransId="{FB92FD60-909A-DA4F-8AE4-AEFC61B33F37}" sibTransId="{FDA146FD-2D9E-8240-B1B9-C508E46C4216}"/>
    <dgm:cxn modelId="{9756EBC3-9AE0-7B4E-A15D-8CC81521A622}" type="presOf" srcId="{30E59E29-CF3E-564C-95A8-0E9B50A9940D}" destId="{74AA48B4-1C1E-BA41-9D72-5F213E997810}" srcOrd="0" destOrd="0" presId="urn:microsoft.com/office/officeart/2005/8/layout/bProcess4"/>
    <dgm:cxn modelId="{EF2A8CC9-307F-C74B-B516-99794A0583CF}" srcId="{AB7859E4-570A-314C-AF9B-53089EDC2EFD}" destId="{F1478856-285F-D54A-BD7F-17A265ABE3A9}" srcOrd="3" destOrd="0" parTransId="{76F83338-5ACA-0646-9991-ADA0C2DD9DC8}" sibTransId="{7EB38737-A7DB-3C44-8E50-F22F974141CA}"/>
    <dgm:cxn modelId="{E5D1C9CF-D12D-C942-A045-5BDD6C7A62DA}" type="presOf" srcId="{26D74232-4379-C743-92B5-A5CD36D95344}" destId="{F21A14B2-151A-484E-96F2-800E642E7069}" srcOrd="0" destOrd="0" presId="urn:microsoft.com/office/officeart/2005/8/layout/bProcess4"/>
    <dgm:cxn modelId="{64498DED-2909-3147-AEF4-1A155CD273EF}" srcId="{AB7859E4-570A-314C-AF9B-53089EDC2EFD}" destId="{C577A35E-8169-E145-99BE-941CCCFEAE8B}" srcOrd="2" destOrd="0" parTransId="{AA10AE21-7D82-A946-9D31-71378CE90D57}" sibTransId="{8ED6E75F-CD2F-6A4F-8EDD-E45D8E5E4E3D}"/>
    <dgm:cxn modelId="{12E704F9-BBAE-4645-90B3-D7994573C8D4}" type="presOf" srcId="{F1478856-285F-D54A-BD7F-17A265ABE3A9}" destId="{EB8648B7-014A-944A-B1AF-7E78FA219FA8}" srcOrd="0" destOrd="0" presId="urn:microsoft.com/office/officeart/2005/8/layout/bProcess4"/>
    <dgm:cxn modelId="{C7B9A24A-7261-D249-AB8E-D344C7507591}" type="presParOf" srcId="{D8A1F1B8-0F9D-1E46-AD0E-9FD4455A2EA4}" destId="{BD540BBB-BDF7-CE46-90A1-08B0AD21A68D}" srcOrd="0" destOrd="0" presId="urn:microsoft.com/office/officeart/2005/8/layout/bProcess4"/>
    <dgm:cxn modelId="{85A5BBE1-C787-264A-A86F-442189D4C70F}" type="presParOf" srcId="{BD540BBB-BDF7-CE46-90A1-08B0AD21A68D}" destId="{56164081-7CE9-3B4C-A662-B79C121BAE17}" srcOrd="0" destOrd="0" presId="urn:microsoft.com/office/officeart/2005/8/layout/bProcess4"/>
    <dgm:cxn modelId="{659940BC-287D-7D4F-805A-F5CC2B3FF20F}" type="presParOf" srcId="{BD540BBB-BDF7-CE46-90A1-08B0AD21A68D}" destId="{BF7E96F9-3A5D-C444-883E-CC6F83BDADE8}" srcOrd="1" destOrd="0" presId="urn:microsoft.com/office/officeart/2005/8/layout/bProcess4"/>
    <dgm:cxn modelId="{34B8BF6F-A63E-4749-A102-284BC317BCD9}" type="presParOf" srcId="{D8A1F1B8-0F9D-1E46-AD0E-9FD4455A2EA4}" destId="{1334B4A2-DCEC-4E4F-BE5C-3BBA50D308C0}" srcOrd="1" destOrd="0" presId="urn:microsoft.com/office/officeart/2005/8/layout/bProcess4"/>
    <dgm:cxn modelId="{81900C5C-4751-9840-A4BE-33FE4E10B979}" type="presParOf" srcId="{D8A1F1B8-0F9D-1E46-AD0E-9FD4455A2EA4}" destId="{D34C3EC6-7720-B74F-9EF6-3174C5A5C3F2}" srcOrd="2" destOrd="0" presId="urn:microsoft.com/office/officeart/2005/8/layout/bProcess4"/>
    <dgm:cxn modelId="{28F0CD2F-C5F8-C04E-99DF-2E57DA941B84}" type="presParOf" srcId="{D34C3EC6-7720-B74F-9EF6-3174C5A5C3F2}" destId="{12D5E7C3-E779-D04D-B5F9-1BC520FA2141}" srcOrd="0" destOrd="0" presId="urn:microsoft.com/office/officeart/2005/8/layout/bProcess4"/>
    <dgm:cxn modelId="{4236E151-4400-3247-92B9-A80AB4F4C8CD}" type="presParOf" srcId="{D34C3EC6-7720-B74F-9EF6-3174C5A5C3F2}" destId="{84586E3A-CF9D-4C40-BF1C-23E44FF193CA}" srcOrd="1" destOrd="0" presId="urn:microsoft.com/office/officeart/2005/8/layout/bProcess4"/>
    <dgm:cxn modelId="{1312941B-D2BA-A54E-B945-E0BF794E7885}" type="presParOf" srcId="{D8A1F1B8-0F9D-1E46-AD0E-9FD4455A2EA4}" destId="{76EE9F91-BD88-8447-AEE8-5E29F094936A}" srcOrd="3" destOrd="0" presId="urn:microsoft.com/office/officeart/2005/8/layout/bProcess4"/>
    <dgm:cxn modelId="{D619EE63-C790-6F40-8851-FA58C04F216D}" type="presParOf" srcId="{D8A1F1B8-0F9D-1E46-AD0E-9FD4455A2EA4}" destId="{D02C41F6-660B-1142-B33B-E9DE18849E1F}" srcOrd="4" destOrd="0" presId="urn:microsoft.com/office/officeart/2005/8/layout/bProcess4"/>
    <dgm:cxn modelId="{00E7B853-D8FF-CC43-91F6-2863ADC3DED3}" type="presParOf" srcId="{D02C41F6-660B-1142-B33B-E9DE18849E1F}" destId="{80E3EE5E-B77B-C44E-AE1E-4F0F5B23C056}" srcOrd="0" destOrd="0" presId="urn:microsoft.com/office/officeart/2005/8/layout/bProcess4"/>
    <dgm:cxn modelId="{AAC2E7AF-1966-1C40-BC1B-251ECDF25EC2}" type="presParOf" srcId="{D02C41F6-660B-1142-B33B-E9DE18849E1F}" destId="{9962910C-A2FF-B141-AB0D-FCFEF062F3F7}" srcOrd="1" destOrd="0" presId="urn:microsoft.com/office/officeart/2005/8/layout/bProcess4"/>
    <dgm:cxn modelId="{3F0D3553-3515-4545-B3FC-3E73BB66FBE4}" type="presParOf" srcId="{D8A1F1B8-0F9D-1E46-AD0E-9FD4455A2EA4}" destId="{B681CA4C-2524-464E-B12A-8F7167085CE3}" srcOrd="5" destOrd="0" presId="urn:microsoft.com/office/officeart/2005/8/layout/bProcess4"/>
    <dgm:cxn modelId="{C096A23F-E39A-0F4A-85CC-2D1EA5BC0595}" type="presParOf" srcId="{D8A1F1B8-0F9D-1E46-AD0E-9FD4455A2EA4}" destId="{002C9816-CF96-EB4B-BEC5-443801D338EC}" srcOrd="6" destOrd="0" presId="urn:microsoft.com/office/officeart/2005/8/layout/bProcess4"/>
    <dgm:cxn modelId="{8D473317-E664-6042-88F3-BF508767872B}" type="presParOf" srcId="{002C9816-CF96-EB4B-BEC5-443801D338EC}" destId="{1751EE5C-473E-4A43-94B1-EB6AC43338A8}" srcOrd="0" destOrd="0" presId="urn:microsoft.com/office/officeart/2005/8/layout/bProcess4"/>
    <dgm:cxn modelId="{F652C168-342C-864F-947E-0DDDB4DCE454}" type="presParOf" srcId="{002C9816-CF96-EB4B-BEC5-443801D338EC}" destId="{EB8648B7-014A-944A-B1AF-7E78FA219FA8}" srcOrd="1" destOrd="0" presId="urn:microsoft.com/office/officeart/2005/8/layout/bProcess4"/>
    <dgm:cxn modelId="{2153006C-D7B3-704B-9126-DFAAEA082288}" type="presParOf" srcId="{D8A1F1B8-0F9D-1E46-AD0E-9FD4455A2EA4}" destId="{09FAFB90-75AB-BB47-89BF-29F417591BDC}" srcOrd="7" destOrd="0" presId="urn:microsoft.com/office/officeart/2005/8/layout/bProcess4"/>
    <dgm:cxn modelId="{7701329B-17C2-5442-AF13-DBB57A9D4A0A}" type="presParOf" srcId="{D8A1F1B8-0F9D-1E46-AD0E-9FD4455A2EA4}" destId="{FDE43052-37EB-0845-B315-5ED0C7EFB2CE}" srcOrd="8" destOrd="0" presId="urn:microsoft.com/office/officeart/2005/8/layout/bProcess4"/>
    <dgm:cxn modelId="{3ED0F274-75D9-B748-A2E1-0B5110D5C563}" type="presParOf" srcId="{FDE43052-37EB-0845-B315-5ED0C7EFB2CE}" destId="{6F7A2CFE-332C-CE45-86E0-6ED646C61B9E}" srcOrd="0" destOrd="0" presId="urn:microsoft.com/office/officeart/2005/8/layout/bProcess4"/>
    <dgm:cxn modelId="{F954D405-E3F9-D44C-95A3-FC08787E728F}" type="presParOf" srcId="{FDE43052-37EB-0845-B315-5ED0C7EFB2CE}" destId="{AE60046A-8F82-2447-9FCC-A33735B501DB}" srcOrd="1" destOrd="0" presId="urn:microsoft.com/office/officeart/2005/8/layout/bProcess4"/>
    <dgm:cxn modelId="{C61649B5-91D4-0249-96A7-70A41BD7B683}" type="presParOf" srcId="{D8A1F1B8-0F9D-1E46-AD0E-9FD4455A2EA4}" destId="{AD33C048-855A-DF4A-9F1D-A605140CFFFE}" srcOrd="9" destOrd="0" presId="urn:microsoft.com/office/officeart/2005/8/layout/bProcess4"/>
    <dgm:cxn modelId="{1E5A82AC-EF10-BF49-99FE-EC599F7A7245}" type="presParOf" srcId="{D8A1F1B8-0F9D-1E46-AD0E-9FD4455A2EA4}" destId="{07971850-EE60-554C-8237-6EF550035462}" srcOrd="10" destOrd="0" presId="urn:microsoft.com/office/officeart/2005/8/layout/bProcess4"/>
    <dgm:cxn modelId="{70A360F8-022B-4548-99B2-A3CAFFAB2588}" type="presParOf" srcId="{07971850-EE60-554C-8237-6EF550035462}" destId="{70FDA60A-8276-2D4E-A94B-BD1F44C02D37}" srcOrd="0" destOrd="0" presId="urn:microsoft.com/office/officeart/2005/8/layout/bProcess4"/>
    <dgm:cxn modelId="{3F4F8AC5-A739-4445-BF77-0A747F436376}" type="presParOf" srcId="{07971850-EE60-554C-8237-6EF550035462}" destId="{0BD50408-02A2-5448-89F7-78420CCE6D4E}" srcOrd="1" destOrd="0" presId="urn:microsoft.com/office/officeart/2005/8/layout/bProcess4"/>
    <dgm:cxn modelId="{E69BF9F4-087A-B845-A884-B83041A24ACA}" type="presParOf" srcId="{D8A1F1B8-0F9D-1E46-AD0E-9FD4455A2EA4}" destId="{F21A14B2-151A-484E-96F2-800E642E7069}" srcOrd="11" destOrd="0" presId="urn:microsoft.com/office/officeart/2005/8/layout/bProcess4"/>
    <dgm:cxn modelId="{526AD6CC-771D-1849-BC05-D0160AAB42AD}" type="presParOf" srcId="{D8A1F1B8-0F9D-1E46-AD0E-9FD4455A2EA4}" destId="{FA9D4651-5512-7B44-A866-D9C849958DF1}" srcOrd="12" destOrd="0" presId="urn:microsoft.com/office/officeart/2005/8/layout/bProcess4"/>
    <dgm:cxn modelId="{5B39AE4C-EE1A-9844-92A3-BBC1D4385BF2}" type="presParOf" srcId="{FA9D4651-5512-7B44-A866-D9C849958DF1}" destId="{73D04C48-2DE7-1947-9864-B83932211ABE}" srcOrd="0" destOrd="0" presId="urn:microsoft.com/office/officeart/2005/8/layout/bProcess4"/>
    <dgm:cxn modelId="{47A2F970-7D87-8A49-83EF-389AC7FB799D}" type="presParOf" srcId="{FA9D4651-5512-7B44-A866-D9C849958DF1}" destId="{E738052A-0162-7E4E-BA86-9D47AFB38B3A}" srcOrd="1" destOrd="0" presId="urn:microsoft.com/office/officeart/2005/8/layout/bProcess4"/>
    <dgm:cxn modelId="{4C3EAF67-683A-8C4B-BC1A-18B21EDA25F1}" type="presParOf" srcId="{D8A1F1B8-0F9D-1E46-AD0E-9FD4455A2EA4}" destId="{3B3178D2-14E3-C945-A64F-76374A2E9BE7}" srcOrd="13" destOrd="0" presId="urn:microsoft.com/office/officeart/2005/8/layout/bProcess4"/>
    <dgm:cxn modelId="{BA00305E-041B-2F42-BDCE-64367E7A34E4}" type="presParOf" srcId="{D8A1F1B8-0F9D-1E46-AD0E-9FD4455A2EA4}" destId="{90CBEA95-77B3-2841-9B78-736674D69A58}" srcOrd="14" destOrd="0" presId="urn:microsoft.com/office/officeart/2005/8/layout/bProcess4"/>
    <dgm:cxn modelId="{C0D60B3A-5F5F-024F-9F33-62614A56F0E8}" type="presParOf" srcId="{90CBEA95-77B3-2841-9B78-736674D69A58}" destId="{C76DD43A-96F7-974A-AECB-F64E82D0067E}" srcOrd="0" destOrd="0" presId="urn:microsoft.com/office/officeart/2005/8/layout/bProcess4"/>
    <dgm:cxn modelId="{2316A8BC-02F6-224B-8D49-6FF765AD2491}" type="presParOf" srcId="{90CBEA95-77B3-2841-9B78-736674D69A58}" destId="{74AA48B4-1C1E-BA41-9D72-5F213E997810}" srcOrd="1" destOrd="0" presId="urn:microsoft.com/office/officeart/2005/8/layout/bProcess4"/>
    <dgm:cxn modelId="{C5BD5D99-1E6A-0F42-810E-B0A1EDB59BBD}" type="presParOf" srcId="{D8A1F1B8-0F9D-1E46-AD0E-9FD4455A2EA4}" destId="{D323CBBD-98B1-EB4D-AE57-9DCD48AC682F}" srcOrd="15" destOrd="0" presId="urn:microsoft.com/office/officeart/2005/8/layout/bProcess4"/>
    <dgm:cxn modelId="{1F23E7BE-C895-2248-9273-BB8DA406F47F}" type="presParOf" srcId="{D8A1F1B8-0F9D-1E46-AD0E-9FD4455A2EA4}" destId="{E196A4BA-4886-6F4F-9264-7C597AC135A2}" srcOrd="16" destOrd="0" presId="urn:microsoft.com/office/officeart/2005/8/layout/bProcess4"/>
    <dgm:cxn modelId="{A2901268-6A3C-DD4D-AE71-40681A0FFE07}" type="presParOf" srcId="{E196A4BA-4886-6F4F-9264-7C597AC135A2}" destId="{A5EED22B-4EDA-AE4E-8328-85A95180EB51}" srcOrd="0" destOrd="0" presId="urn:microsoft.com/office/officeart/2005/8/layout/bProcess4"/>
    <dgm:cxn modelId="{0764D39D-F9DD-064B-AA04-B19AAF828BFD}" type="presParOf" srcId="{E196A4BA-4886-6F4F-9264-7C597AC135A2}" destId="{90110B53-5C3F-FE47-B6F6-A527867D86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335771-3CD1-534D-8F99-C57EE27DA8BA}" type="doc">
      <dgm:prSet loTypeId="urn:microsoft.com/office/officeart/2008/layout/HalfCircle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26D797-4A86-5B4B-98B1-8FCD5946BCC3}">
      <dgm:prSet phldrT="[Text]" custT="1"/>
      <dgm:spPr/>
      <dgm:t>
        <a:bodyPr/>
        <a:lstStyle/>
        <a:p>
          <a:r>
            <a:rPr lang="nl-B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l-Im</a:t>
          </a:r>
          <a:r>
            <a:rPr lang="nl-B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endParaRPr lang="en-GB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97C30-6AA3-4C46-864D-9E64E997A443}" type="parTrans" cxnId="{9C0E1A15-83CD-9F4E-8231-A24869532373}">
      <dgm:prSet/>
      <dgm:spPr/>
      <dgm:t>
        <a:bodyPr/>
        <a:lstStyle/>
        <a:p>
          <a:endParaRPr lang="en-GB"/>
        </a:p>
      </dgm:t>
    </dgm:pt>
    <dgm:pt modelId="{D9E6BC0F-16AD-0D41-84AA-B19734166B94}" type="sibTrans" cxnId="{9C0E1A15-83CD-9F4E-8231-A24869532373}">
      <dgm:prSet/>
      <dgm:spPr/>
      <dgm:t>
        <a:bodyPr/>
        <a:lstStyle/>
        <a:p>
          <a:endParaRPr lang="en-GB"/>
        </a:p>
      </dgm:t>
    </dgm:pt>
    <dgm:pt modelId="{AEEF718A-3B61-2144-A2A3-F08D68EF73F1}" type="asst">
      <dgm:prSet phldrT="[Text]" custT="1"/>
      <dgm:spPr/>
      <dgm:t>
        <a:bodyPr/>
        <a:lstStyle/>
        <a:p>
          <a:r>
            <a:rPr lang="en-DE" sz="2400" b="1" dirty="0"/>
            <a:t>Al-Imām al-Thānī, al-Thālith</a:t>
          </a:r>
        </a:p>
        <a:p>
          <a:r>
            <a:rPr lang="en-DE" sz="2400" b="1" dirty="0"/>
            <a:t>Al-Shaykhān</a:t>
          </a:r>
          <a:endParaRPr lang="en-GB" sz="2400" b="1" dirty="0"/>
        </a:p>
      </dgm:t>
    </dgm:pt>
    <dgm:pt modelId="{F49E075B-7300-8B41-9F8A-45C03B0597D6}" type="parTrans" cxnId="{0DF9E512-A013-AB4A-A927-60E60C211076}">
      <dgm:prSet/>
      <dgm:spPr/>
      <dgm:t>
        <a:bodyPr/>
        <a:lstStyle/>
        <a:p>
          <a:endParaRPr lang="en-GB"/>
        </a:p>
      </dgm:t>
    </dgm:pt>
    <dgm:pt modelId="{A4436800-F311-7543-BC84-D88371523082}" type="sibTrans" cxnId="{0DF9E512-A013-AB4A-A927-60E60C211076}">
      <dgm:prSet/>
      <dgm:spPr/>
      <dgm:t>
        <a:bodyPr/>
        <a:lstStyle/>
        <a:p>
          <a:endParaRPr lang="en-GB"/>
        </a:p>
      </dgm:t>
    </dgm:pt>
    <dgm:pt modelId="{B6CA5E65-207F-EF46-9142-E7E9ABCDAFF1}">
      <dgm:prSet phldrT="[Text]" custT="1"/>
      <dgm:spPr/>
      <dgm:t>
        <a:bodyPr/>
        <a:lstStyle/>
        <a:p>
          <a:r>
            <a:rPr lang="en-DE" sz="2400" b="1" dirty="0"/>
            <a:t>Aşhābunā’</a:t>
          </a:r>
        </a:p>
        <a:p>
          <a:r>
            <a:rPr lang="en-US" sz="2400" b="1" dirty="0"/>
            <a:t>A</a:t>
          </a:r>
          <a:r>
            <a:rPr lang="en-DE" sz="2400" b="1" dirty="0"/>
            <a:t>l-Mashāyikh</a:t>
          </a:r>
          <a:endParaRPr lang="en-GB" sz="2400" b="1" dirty="0"/>
        </a:p>
      </dgm:t>
    </dgm:pt>
    <dgm:pt modelId="{47042C35-54BB-4A46-A62D-D54AFCBAB332}" type="parTrans" cxnId="{BDFE85B9-5E4E-0546-8C6A-E568C4AD3D1A}">
      <dgm:prSet/>
      <dgm:spPr/>
      <dgm:t>
        <a:bodyPr/>
        <a:lstStyle/>
        <a:p>
          <a:endParaRPr lang="en-GB"/>
        </a:p>
      </dgm:t>
    </dgm:pt>
    <dgm:pt modelId="{1393D0BF-48C9-E745-8604-E025EADABF6B}" type="sibTrans" cxnId="{BDFE85B9-5E4E-0546-8C6A-E568C4AD3D1A}">
      <dgm:prSet/>
      <dgm:spPr/>
      <dgm:t>
        <a:bodyPr/>
        <a:lstStyle/>
        <a:p>
          <a:endParaRPr lang="en-GB"/>
        </a:p>
      </dgm:t>
    </dgm:pt>
    <dgm:pt modelId="{6C46F489-874A-FE42-9DF2-A5F9D498BEBB}">
      <dgm:prSet phldrT="[Text]" custT="1"/>
      <dgm:spPr/>
      <dgm:t>
        <a:bodyPr/>
        <a:lstStyle/>
        <a:p>
          <a:r>
            <a:rPr lang="en-DE" sz="2800" b="1" dirty="0"/>
            <a:t>Shams</a:t>
          </a:r>
          <a:r>
            <a:rPr lang="nl-BE" sz="2800" b="1" dirty="0"/>
            <a:t>u a</a:t>
          </a:r>
          <a:r>
            <a:rPr lang="en-DE" sz="2800" b="1" dirty="0"/>
            <a:t>l-A’immah</a:t>
          </a:r>
          <a:endParaRPr lang="en-GB" sz="2800" b="1" dirty="0"/>
        </a:p>
      </dgm:t>
    </dgm:pt>
    <dgm:pt modelId="{56A03C7B-D697-CE44-884C-E18E73FEA627}" type="parTrans" cxnId="{CCFE1CE5-55BB-2049-A268-2316DA745B60}">
      <dgm:prSet/>
      <dgm:spPr/>
      <dgm:t>
        <a:bodyPr/>
        <a:lstStyle/>
        <a:p>
          <a:endParaRPr lang="en-GB"/>
        </a:p>
      </dgm:t>
    </dgm:pt>
    <dgm:pt modelId="{E63C1D5B-DC0C-D046-9780-8B806A83EE57}" type="sibTrans" cxnId="{CCFE1CE5-55BB-2049-A268-2316DA745B60}">
      <dgm:prSet/>
      <dgm:spPr/>
      <dgm:t>
        <a:bodyPr/>
        <a:lstStyle/>
        <a:p>
          <a:endParaRPr lang="en-GB"/>
        </a:p>
      </dgm:t>
    </dgm:pt>
    <dgm:pt modelId="{8BDE1D2C-9F83-1645-B08E-813C00B26C44}">
      <dgm:prSet phldrT="[Text]" custT="1"/>
      <dgm:spPr/>
      <dgm:t>
        <a:bodyPr/>
        <a:lstStyle/>
        <a:p>
          <a:r>
            <a:rPr lang="en-US" sz="2800" b="1" dirty="0"/>
            <a:t>A</a:t>
          </a:r>
          <a:r>
            <a:rPr lang="en-DE" sz="2800" b="1" dirty="0"/>
            <a:t>l-Salaf,</a:t>
          </a:r>
        </a:p>
        <a:p>
          <a:r>
            <a:rPr lang="en-US" sz="2800" b="1" dirty="0"/>
            <a:t>A</a:t>
          </a:r>
          <a:r>
            <a:rPr lang="en-DE" sz="2800" b="1" dirty="0"/>
            <a:t>l-Khalaf</a:t>
          </a:r>
          <a:endParaRPr lang="en-GB" sz="2800" b="1" dirty="0"/>
        </a:p>
      </dgm:t>
    </dgm:pt>
    <dgm:pt modelId="{3A541BD7-D063-384A-B70D-E4DAADCE08F5}" type="parTrans" cxnId="{BFE84D5C-21CE-8042-9681-B6F33F79F5AE}">
      <dgm:prSet/>
      <dgm:spPr/>
      <dgm:t>
        <a:bodyPr/>
        <a:lstStyle/>
        <a:p>
          <a:endParaRPr lang="en-GB"/>
        </a:p>
      </dgm:t>
    </dgm:pt>
    <dgm:pt modelId="{08B96F41-BD7B-5E42-B7E7-7229BCD210FC}" type="sibTrans" cxnId="{BFE84D5C-21CE-8042-9681-B6F33F79F5AE}">
      <dgm:prSet/>
      <dgm:spPr/>
      <dgm:t>
        <a:bodyPr/>
        <a:lstStyle/>
        <a:p>
          <a:endParaRPr lang="en-GB"/>
        </a:p>
      </dgm:t>
    </dgm:pt>
    <dgm:pt modelId="{E0B361CB-7498-DF4B-8BCC-F54A72B06AE1}" type="pres">
      <dgm:prSet presAssocID="{12335771-3CD1-534D-8F99-C57EE27DA8B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CA1A17-CF98-4E4D-B2F4-DD26CA59DDD0}" type="pres">
      <dgm:prSet presAssocID="{1126D797-4A86-5B4B-98B1-8FCD5946BCC3}" presName="hierRoot1" presStyleCnt="0">
        <dgm:presLayoutVars>
          <dgm:hierBranch val="init"/>
        </dgm:presLayoutVars>
      </dgm:prSet>
      <dgm:spPr/>
    </dgm:pt>
    <dgm:pt modelId="{97D4A3BA-B5E4-0E43-8D18-FBCD2F3DAADC}" type="pres">
      <dgm:prSet presAssocID="{1126D797-4A86-5B4B-98B1-8FCD5946BCC3}" presName="rootComposite1" presStyleCnt="0"/>
      <dgm:spPr/>
    </dgm:pt>
    <dgm:pt modelId="{6685B327-A4A5-1347-AEF8-E196F13FD91D}" type="pres">
      <dgm:prSet presAssocID="{1126D797-4A86-5B4B-98B1-8FCD5946BCC3}" presName="rootText1" presStyleLbl="alignAcc1" presStyleIdx="0" presStyleCnt="0">
        <dgm:presLayoutVars>
          <dgm:chPref val="3"/>
        </dgm:presLayoutVars>
      </dgm:prSet>
      <dgm:spPr/>
    </dgm:pt>
    <dgm:pt modelId="{80307B01-748A-DC4D-931A-4478D30B2552}" type="pres">
      <dgm:prSet presAssocID="{1126D797-4A86-5B4B-98B1-8FCD5946BCC3}" presName="topArc1" presStyleLbl="parChTrans1D1" presStyleIdx="0" presStyleCnt="10"/>
      <dgm:spPr/>
    </dgm:pt>
    <dgm:pt modelId="{08C303C5-1493-D247-8960-766C516C3E5E}" type="pres">
      <dgm:prSet presAssocID="{1126D797-4A86-5B4B-98B1-8FCD5946BCC3}" presName="bottomArc1" presStyleLbl="parChTrans1D1" presStyleIdx="1" presStyleCnt="10"/>
      <dgm:spPr/>
    </dgm:pt>
    <dgm:pt modelId="{A2745CBA-CF8B-A44E-8754-364CDE90A522}" type="pres">
      <dgm:prSet presAssocID="{1126D797-4A86-5B4B-98B1-8FCD5946BCC3}" presName="topConnNode1" presStyleLbl="node1" presStyleIdx="0" presStyleCnt="0"/>
      <dgm:spPr/>
    </dgm:pt>
    <dgm:pt modelId="{B1E2C3D5-D4EF-1A44-A75D-10BE65DE99A0}" type="pres">
      <dgm:prSet presAssocID="{1126D797-4A86-5B4B-98B1-8FCD5946BCC3}" presName="hierChild2" presStyleCnt="0"/>
      <dgm:spPr/>
    </dgm:pt>
    <dgm:pt modelId="{31A4DAD9-ACC2-8D4D-A964-CBA96B5DAB85}" type="pres">
      <dgm:prSet presAssocID="{47042C35-54BB-4A46-A62D-D54AFCBAB332}" presName="Name28" presStyleLbl="parChTrans1D2" presStyleIdx="0" presStyleCnt="4"/>
      <dgm:spPr/>
    </dgm:pt>
    <dgm:pt modelId="{81528712-1332-C943-99F4-6544A06D380B}" type="pres">
      <dgm:prSet presAssocID="{B6CA5E65-207F-EF46-9142-E7E9ABCDAFF1}" presName="hierRoot2" presStyleCnt="0">
        <dgm:presLayoutVars>
          <dgm:hierBranch val="init"/>
        </dgm:presLayoutVars>
      </dgm:prSet>
      <dgm:spPr/>
    </dgm:pt>
    <dgm:pt modelId="{BECE2044-9ABF-3344-A3E6-FD88413D297A}" type="pres">
      <dgm:prSet presAssocID="{B6CA5E65-207F-EF46-9142-E7E9ABCDAFF1}" presName="rootComposite2" presStyleCnt="0"/>
      <dgm:spPr/>
    </dgm:pt>
    <dgm:pt modelId="{F020694F-D75A-9A44-8C2C-B3D132CB4DCF}" type="pres">
      <dgm:prSet presAssocID="{B6CA5E65-207F-EF46-9142-E7E9ABCDAFF1}" presName="rootText2" presStyleLbl="alignAcc1" presStyleIdx="0" presStyleCnt="0">
        <dgm:presLayoutVars>
          <dgm:chPref val="3"/>
        </dgm:presLayoutVars>
      </dgm:prSet>
      <dgm:spPr/>
    </dgm:pt>
    <dgm:pt modelId="{27C58468-A71D-7C47-BC43-1219DC61473D}" type="pres">
      <dgm:prSet presAssocID="{B6CA5E65-207F-EF46-9142-E7E9ABCDAFF1}" presName="topArc2" presStyleLbl="parChTrans1D1" presStyleIdx="2" presStyleCnt="10"/>
      <dgm:spPr/>
    </dgm:pt>
    <dgm:pt modelId="{B5141638-25C3-6A41-B2BB-B2E667079869}" type="pres">
      <dgm:prSet presAssocID="{B6CA5E65-207F-EF46-9142-E7E9ABCDAFF1}" presName="bottomArc2" presStyleLbl="parChTrans1D1" presStyleIdx="3" presStyleCnt="10"/>
      <dgm:spPr/>
    </dgm:pt>
    <dgm:pt modelId="{484F07CF-2529-4E4D-9FA5-7B68F04A41A7}" type="pres">
      <dgm:prSet presAssocID="{B6CA5E65-207F-EF46-9142-E7E9ABCDAFF1}" presName="topConnNode2" presStyleLbl="node2" presStyleIdx="0" presStyleCnt="0"/>
      <dgm:spPr/>
    </dgm:pt>
    <dgm:pt modelId="{EB8FB49C-505C-894D-AC8E-CC38391349E8}" type="pres">
      <dgm:prSet presAssocID="{B6CA5E65-207F-EF46-9142-E7E9ABCDAFF1}" presName="hierChild4" presStyleCnt="0"/>
      <dgm:spPr/>
    </dgm:pt>
    <dgm:pt modelId="{BDF0F214-F383-C046-B9DC-A20AF8937294}" type="pres">
      <dgm:prSet presAssocID="{B6CA5E65-207F-EF46-9142-E7E9ABCDAFF1}" presName="hierChild5" presStyleCnt="0"/>
      <dgm:spPr/>
    </dgm:pt>
    <dgm:pt modelId="{90CBAF7F-84C7-B24C-BDF1-0AFD4B6A8220}" type="pres">
      <dgm:prSet presAssocID="{56A03C7B-D697-CE44-884C-E18E73FEA627}" presName="Name28" presStyleLbl="parChTrans1D2" presStyleIdx="1" presStyleCnt="4"/>
      <dgm:spPr/>
    </dgm:pt>
    <dgm:pt modelId="{0ADAB878-3918-A342-96D4-84ED898C282F}" type="pres">
      <dgm:prSet presAssocID="{6C46F489-874A-FE42-9DF2-A5F9D498BEBB}" presName="hierRoot2" presStyleCnt="0">
        <dgm:presLayoutVars>
          <dgm:hierBranch val="init"/>
        </dgm:presLayoutVars>
      </dgm:prSet>
      <dgm:spPr/>
    </dgm:pt>
    <dgm:pt modelId="{E7CA7E63-606A-E64B-91B3-3D65CF78EB10}" type="pres">
      <dgm:prSet presAssocID="{6C46F489-874A-FE42-9DF2-A5F9D498BEBB}" presName="rootComposite2" presStyleCnt="0"/>
      <dgm:spPr/>
    </dgm:pt>
    <dgm:pt modelId="{09F3278D-0C59-6747-BFE3-CE9371DDBFCC}" type="pres">
      <dgm:prSet presAssocID="{6C46F489-874A-FE42-9DF2-A5F9D498BEBB}" presName="rootText2" presStyleLbl="alignAcc1" presStyleIdx="0" presStyleCnt="0">
        <dgm:presLayoutVars>
          <dgm:chPref val="3"/>
        </dgm:presLayoutVars>
      </dgm:prSet>
      <dgm:spPr/>
    </dgm:pt>
    <dgm:pt modelId="{AF218E4B-88F0-754E-9F8E-A7AF150F1D95}" type="pres">
      <dgm:prSet presAssocID="{6C46F489-874A-FE42-9DF2-A5F9D498BEBB}" presName="topArc2" presStyleLbl="parChTrans1D1" presStyleIdx="4" presStyleCnt="10"/>
      <dgm:spPr/>
    </dgm:pt>
    <dgm:pt modelId="{D3A2564C-86FA-684A-9EDB-F5458F95857D}" type="pres">
      <dgm:prSet presAssocID="{6C46F489-874A-FE42-9DF2-A5F9D498BEBB}" presName="bottomArc2" presStyleLbl="parChTrans1D1" presStyleIdx="5" presStyleCnt="10"/>
      <dgm:spPr/>
    </dgm:pt>
    <dgm:pt modelId="{0A9EC3D2-4412-4A40-9817-E701CDE8E6E2}" type="pres">
      <dgm:prSet presAssocID="{6C46F489-874A-FE42-9DF2-A5F9D498BEBB}" presName="topConnNode2" presStyleLbl="node2" presStyleIdx="0" presStyleCnt="0"/>
      <dgm:spPr/>
    </dgm:pt>
    <dgm:pt modelId="{54C7460E-11AB-D34E-B326-A0DC2C774E75}" type="pres">
      <dgm:prSet presAssocID="{6C46F489-874A-FE42-9DF2-A5F9D498BEBB}" presName="hierChild4" presStyleCnt="0"/>
      <dgm:spPr/>
    </dgm:pt>
    <dgm:pt modelId="{49075A24-23C9-B14C-8109-B945539881BD}" type="pres">
      <dgm:prSet presAssocID="{6C46F489-874A-FE42-9DF2-A5F9D498BEBB}" presName="hierChild5" presStyleCnt="0"/>
      <dgm:spPr/>
    </dgm:pt>
    <dgm:pt modelId="{68A4AF1D-53D4-5F43-8897-EBDB4FA4CEC5}" type="pres">
      <dgm:prSet presAssocID="{3A541BD7-D063-384A-B70D-E4DAADCE08F5}" presName="Name28" presStyleLbl="parChTrans1D2" presStyleIdx="2" presStyleCnt="4"/>
      <dgm:spPr/>
    </dgm:pt>
    <dgm:pt modelId="{254F6685-69D2-EC44-80A0-C35828FEDEE1}" type="pres">
      <dgm:prSet presAssocID="{8BDE1D2C-9F83-1645-B08E-813C00B26C44}" presName="hierRoot2" presStyleCnt="0">
        <dgm:presLayoutVars>
          <dgm:hierBranch val="init"/>
        </dgm:presLayoutVars>
      </dgm:prSet>
      <dgm:spPr/>
    </dgm:pt>
    <dgm:pt modelId="{6C8DF219-BA6A-C949-A23E-7CB3B7FDBCB0}" type="pres">
      <dgm:prSet presAssocID="{8BDE1D2C-9F83-1645-B08E-813C00B26C44}" presName="rootComposite2" presStyleCnt="0"/>
      <dgm:spPr/>
    </dgm:pt>
    <dgm:pt modelId="{FC01DCDF-09E7-C741-9BD2-A4D12641AD01}" type="pres">
      <dgm:prSet presAssocID="{8BDE1D2C-9F83-1645-B08E-813C00B26C44}" presName="rootText2" presStyleLbl="alignAcc1" presStyleIdx="0" presStyleCnt="0">
        <dgm:presLayoutVars>
          <dgm:chPref val="3"/>
        </dgm:presLayoutVars>
      </dgm:prSet>
      <dgm:spPr/>
    </dgm:pt>
    <dgm:pt modelId="{BE6FFF09-119D-0245-8268-7AC23947221F}" type="pres">
      <dgm:prSet presAssocID="{8BDE1D2C-9F83-1645-B08E-813C00B26C44}" presName="topArc2" presStyleLbl="parChTrans1D1" presStyleIdx="6" presStyleCnt="10"/>
      <dgm:spPr/>
    </dgm:pt>
    <dgm:pt modelId="{537C0654-E6B3-DD44-94AF-77C6273C7EE2}" type="pres">
      <dgm:prSet presAssocID="{8BDE1D2C-9F83-1645-B08E-813C00B26C44}" presName="bottomArc2" presStyleLbl="parChTrans1D1" presStyleIdx="7" presStyleCnt="10"/>
      <dgm:spPr/>
    </dgm:pt>
    <dgm:pt modelId="{F1856E67-EA25-3844-AF18-9CDAE6861D7E}" type="pres">
      <dgm:prSet presAssocID="{8BDE1D2C-9F83-1645-B08E-813C00B26C44}" presName="topConnNode2" presStyleLbl="node2" presStyleIdx="0" presStyleCnt="0"/>
      <dgm:spPr/>
    </dgm:pt>
    <dgm:pt modelId="{3221D108-6920-6C43-BBD2-F7F1A5041574}" type="pres">
      <dgm:prSet presAssocID="{8BDE1D2C-9F83-1645-B08E-813C00B26C44}" presName="hierChild4" presStyleCnt="0"/>
      <dgm:spPr/>
    </dgm:pt>
    <dgm:pt modelId="{C8F1B84D-3444-5042-BEBD-FB26888CCD8B}" type="pres">
      <dgm:prSet presAssocID="{8BDE1D2C-9F83-1645-B08E-813C00B26C44}" presName="hierChild5" presStyleCnt="0"/>
      <dgm:spPr/>
    </dgm:pt>
    <dgm:pt modelId="{5223489F-0EAD-E54B-A3AA-D6711BD1DE00}" type="pres">
      <dgm:prSet presAssocID="{1126D797-4A86-5B4B-98B1-8FCD5946BCC3}" presName="hierChild3" presStyleCnt="0"/>
      <dgm:spPr/>
    </dgm:pt>
    <dgm:pt modelId="{CCD15E8E-D6D0-E745-B672-234DA3044056}" type="pres">
      <dgm:prSet presAssocID="{F49E075B-7300-8B41-9F8A-45C03B0597D6}" presName="Name101" presStyleLbl="parChTrans1D2" presStyleIdx="3" presStyleCnt="4"/>
      <dgm:spPr/>
    </dgm:pt>
    <dgm:pt modelId="{8DAFA257-CFD5-424E-B61F-C7291870B628}" type="pres">
      <dgm:prSet presAssocID="{AEEF718A-3B61-2144-A2A3-F08D68EF73F1}" presName="hierRoot3" presStyleCnt="0">
        <dgm:presLayoutVars>
          <dgm:hierBranch val="init"/>
        </dgm:presLayoutVars>
      </dgm:prSet>
      <dgm:spPr/>
    </dgm:pt>
    <dgm:pt modelId="{4CC653BF-D67F-C441-A7EC-E3FFA6A76F09}" type="pres">
      <dgm:prSet presAssocID="{AEEF718A-3B61-2144-A2A3-F08D68EF73F1}" presName="rootComposite3" presStyleCnt="0"/>
      <dgm:spPr/>
    </dgm:pt>
    <dgm:pt modelId="{36392C83-40AF-6C4A-835E-97EEB0CC7E43}" type="pres">
      <dgm:prSet presAssocID="{AEEF718A-3B61-2144-A2A3-F08D68EF73F1}" presName="rootText3" presStyleLbl="alignAcc1" presStyleIdx="0" presStyleCnt="0">
        <dgm:presLayoutVars>
          <dgm:chPref val="3"/>
        </dgm:presLayoutVars>
      </dgm:prSet>
      <dgm:spPr/>
    </dgm:pt>
    <dgm:pt modelId="{6B2E7F3A-275D-3947-8323-C9757CEBEE2C}" type="pres">
      <dgm:prSet presAssocID="{AEEF718A-3B61-2144-A2A3-F08D68EF73F1}" presName="topArc3" presStyleLbl="parChTrans1D1" presStyleIdx="8" presStyleCnt="10"/>
      <dgm:spPr/>
    </dgm:pt>
    <dgm:pt modelId="{7E21AD62-6590-C442-848E-EC46A6A9248A}" type="pres">
      <dgm:prSet presAssocID="{AEEF718A-3B61-2144-A2A3-F08D68EF73F1}" presName="bottomArc3" presStyleLbl="parChTrans1D1" presStyleIdx="9" presStyleCnt="10"/>
      <dgm:spPr/>
    </dgm:pt>
    <dgm:pt modelId="{F83EFFE6-F6D6-7044-A360-9E25E218ACEA}" type="pres">
      <dgm:prSet presAssocID="{AEEF718A-3B61-2144-A2A3-F08D68EF73F1}" presName="topConnNode3" presStyleLbl="asst1" presStyleIdx="0" presStyleCnt="0"/>
      <dgm:spPr/>
    </dgm:pt>
    <dgm:pt modelId="{3FC1BD50-A5B8-794B-8AAD-B050AD6BAFBF}" type="pres">
      <dgm:prSet presAssocID="{AEEF718A-3B61-2144-A2A3-F08D68EF73F1}" presName="hierChild6" presStyleCnt="0"/>
      <dgm:spPr/>
    </dgm:pt>
    <dgm:pt modelId="{E30855FD-848B-5642-99A7-FC25C39E63A4}" type="pres">
      <dgm:prSet presAssocID="{AEEF718A-3B61-2144-A2A3-F08D68EF73F1}" presName="hierChild7" presStyleCnt="0"/>
      <dgm:spPr/>
    </dgm:pt>
  </dgm:ptLst>
  <dgm:cxnLst>
    <dgm:cxn modelId="{1DBA5E0E-5A2F-1C47-B661-2F9D8356CF26}" type="presOf" srcId="{6C46F489-874A-FE42-9DF2-A5F9D498BEBB}" destId="{0A9EC3D2-4412-4A40-9817-E701CDE8E6E2}" srcOrd="1" destOrd="0" presId="urn:microsoft.com/office/officeart/2008/layout/HalfCircleOrganizationChart"/>
    <dgm:cxn modelId="{0DF9E512-A013-AB4A-A927-60E60C211076}" srcId="{1126D797-4A86-5B4B-98B1-8FCD5946BCC3}" destId="{AEEF718A-3B61-2144-A2A3-F08D68EF73F1}" srcOrd="0" destOrd="0" parTransId="{F49E075B-7300-8B41-9F8A-45C03B0597D6}" sibTransId="{A4436800-F311-7543-BC84-D88371523082}"/>
    <dgm:cxn modelId="{9C0E1A15-83CD-9F4E-8231-A24869532373}" srcId="{12335771-3CD1-534D-8F99-C57EE27DA8BA}" destId="{1126D797-4A86-5B4B-98B1-8FCD5946BCC3}" srcOrd="0" destOrd="0" parTransId="{71697C30-6AA3-4C46-864D-9E64E997A443}" sibTransId="{D9E6BC0F-16AD-0D41-84AA-B19734166B94}"/>
    <dgm:cxn modelId="{68B30C2A-F357-6C44-B609-AC4C7859E135}" type="presOf" srcId="{B6CA5E65-207F-EF46-9142-E7E9ABCDAFF1}" destId="{F020694F-D75A-9A44-8C2C-B3D132CB4DCF}" srcOrd="0" destOrd="0" presId="urn:microsoft.com/office/officeart/2008/layout/HalfCircleOrganizationChart"/>
    <dgm:cxn modelId="{42E31C3C-CC58-2C42-8245-027BC79F0814}" type="presOf" srcId="{47042C35-54BB-4A46-A62D-D54AFCBAB332}" destId="{31A4DAD9-ACC2-8D4D-A964-CBA96B5DAB85}" srcOrd="0" destOrd="0" presId="urn:microsoft.com/office/officeart/2008/layout/HalfCircleOrganizationChart"/>
    <dgm:cxn modelId="{C0B82A57-6B3D-3F46-976E-94775F5BBB13}" type="presOf" srcId="{F49E075B-7300-8B41-9F8A-45C03B0597D6}" destId="{CCD15E8E-D6D0-E745-B672-234DA3044056}" srcOrd="0" destOrd="0" presId="urn:microsoft.com/office/officeart/2008/layout/HalfCircleOrganizationChart"/>
    <dgm:cxn modelId="{BFE84D5C-21CE-8042-9681-B6F33F79F5AE}" srcId="{1126D797-4A86-5B4B-98B1-8FCD5946BCC3}" destId="{8BDE1D2C-9F83-1645-B08E-813C00B26C44}" srcOrd="3" destOrd="0" parTransId="{3A541BD7-D063-384A-B70D-E4DAADCE08F5}" sibTransId="{08B96F41-BD7B-5E42-B7E7-7229BCD210FC}"/>
    <dgm:cxn modelId="{F04DD978-2658-2346-926B-0FF8C55101AC}" type="presOf" srcId="{1126D797-4A86-5B4B-98B1-8FCD5946BCC3}" destId="{A2745CBA-CF8B-A44E-8754-364CDE90A522}" srcOrd="1" destOrd="0" presId="urn:microsoft.com/office/officeart/2008/layout/HalfCircleOrganizationChart"/>
    <dgm:cxn modelId="{DFDE7C92-87BE-8A4A-9E0A-49C1E9A9952A}" type="presOf" srcId="{12335771-3CD1-534D-8F99-C57EE27DA8BA}" destId="{E0B361CB-7498-DF4B-8BCC-F54A72B06AE1}" srcOrd="0" destOrd="0" presId="urn:microsoft.com/office/officeart/2008/layout/HalfCircleOrganizationChart"/>
    <dgm:cxn modelId="{EF3664A5-B825-C045-AC7A-2263A0F3FF96}" type="presOf" srcId="{3A541BD7-D063-384A-B70D-E4DAADCE08F5}" destId="{68A4AF1D-53D4-5F43-8897-EBDB4FA4CEC5}" srcOrd="0" destOrd="0" presId="urn:microsoft.com/office/officeart/2008/layout/HalfCircleOrganizationChart"/>
    <dgm:cxn modelId="{796C25A7-94FA-814A-B9C2-F45655E7BE2C}" type="presOf" srcId="{B6CA5E65-207F-EF46-9142-E7E9ABCDAFF1}" destId="{484F07CF-2529-4E4D-9FA5-7B68F04A41A7}" srcOrd="1" destOrd="0" presId="urn:microsoft.com/office/officeart/2008/layout/HalfCircleOrganizationChart"/>
    <dgm:cxn modelId="{BDFE85B9-5E4E-0546-8C6A-E568C4AD3D1A}" srcId="{1126D797-4A86-5B4B-98B1-8FCD5946BCC3}" destId="{B6CA5E65-207F-EF46-9142-E7E9ABCDAFF1}" srcOrd="1" destOrd="0" parTransId="{47042C35-54BB-4A46-A62D-D54AFCBAB332}" sibTransId="{1393D0BF-48C9-E745-8604-E025EADABF6B}"/>
    <dgm:cxn modelId="{6C80CAC4-57CD-FB4D-AB46-2C2F468C3769}" type="presOf" srcId="{AEEF718A-3B61-2144-A2A3-F08D68EF73F1}" destId="{F83EFFE6-F6D6-7044-A360-9E25E218ACEA}" srcOrd="1" destOrd="0" presId="urn:microsoft.com/office/officeart/2008/layout/HalfCircleOrganizationChart"/>
    <dgm:cxn modelId="{F500F2CC-A664-D84A-BC1B-3AF61C23158D}" type="presOf" srcId="{8BDE1D2C-9F83-1645-B08E-813C00B26C44}" destId="{F1856E67-EA25-3844-AF18-9CDAE6861D7E}" srcOrd="1" destOrd="0" presId="urn:microsoft.com/office/officeart/2008/layout/HalfCircleOrganizationChart"/>
    <dgm:cxn modelId="{1D0958D4-F97B-DB4E-9B77-4119FA2C5E88}" type="presOf" srcId="{8BDE1D2C-9F83-1645-B08E-813C00B26C44}" destId="{FC01DCDF-09E7-C741-9BD2-A4D12641AD01}" srcOrd="0" destOrd="0" presId="urn:microsoft.com/office/officeart/2008/layout/HalfCircleOrganizationChart"/>
    <dgm:cxn modelId="{83E465D6-8870-8B45-80D8-52A1F36BE03B}" type="presOf" srcId="{6C46F489-874A-FE42-9DF2-A5F9D498BEBB}" destId="{09F3278D-0C59-6747-BFE3-CE9371DDBFCC}" srcOrd="0" destOrd="0" presId="urn:microsoft.com/office/officeart/2008/layout/HalfCircleOrganizationChart"/>
    <dgm:cxn modelId="{4426CFDC-5FEC-7A40-9BDA-A81C194F7454}" type="presOf" srcId="{AEEF718A-3B61-2144-A2A3-F08D68EF73F1}" destId="{36392C83-40AF-6C4A-835E-97EEB0CC7E43}" srcOrd="0" destOrd="0" presId="urn:microsoft.com/office/officeart/2008/layout/HalfCircleOrganizationChart"/>
    <dgm:cxn modelId="{CCFE1CE5-55BB-2049-A268-2316DA745B60}" srcId="{1126D797-4A86-5B4B-98B1-8FCD5946BCC3}" destId="{6C46F489-874A-FE42-9DF2-A5F9D498BEBB}" srcOrd="2" destOrd="0" parTransId="{56A03C7B-D697-CE44-884C-E18E73FEA627}" sibTransId="{E63C1D5B-DC0C-D046-9780-8B806A83EE57}"/>
    <dgm:cxn modelId="{D94519EA-862E-554F-9609-8B3521AF6F4B}" type="presOf" srcId="{56A03C7B-D697-CE44-884C-E18E73FEA627}" destId="{90CBAF7F-84C7-B24C-BDF1-0AFD4B6A8220}" srcOrd="0" destOrd="0" presId="urn:microsoft.com/office/officeart/2008/layout/HalfCircleOrganizationChart"/>
    <dgm:cxn modelId="{CD77C8FB-ACD6-F049-89D4-3E124CD6A657}" type="presOf" srcId="{1126D797-4A86-5B4B-98B1-8FCD5946BCC3}" destId="{6685B327-A4A5-1347-AEF8-E196F13FD91D}" srcOrd="0" destOrd="0" presId="urn:microsoft.com/office/officeart/2008/layout/HalfCircleOrganizationChart"/>
    <dgm:cxn modelId="{A416A540-72DA-D941-8D37-560698D65089}" type="presParOf" srcId="{E0B361CB-7498-DF4B-8BCC-F54A72B06AE1}" destId="{EECA1A17-CF98-4E4D-B2F4-DD26CA59DDD0}" srcOrd="0" destOrd="0" presId="urn:microsoft.com/office/officeart/2008/layout/HalfCircleOrganizationChart"/>
    <dgm:cxn modelId="{4F721BD2-045B-4942-86FC-4C77FD3E2ADE}" type="presParOf" srcId="{EECA1A17-CF98-4E4D-B2F4-DD26CA59DDD0}" destId="{97D4A3BA-B5E4-0E43-8D18-FBCD2F3DAADC}" srcOrd="0" destOrd="0" presId="urn:microsoft.com/office/officeart/2008/layout/HalfCircleOrganizationChart"/>
    <dgm:cxn modelId="{7D02DEDA-5A11-B24D-BED8-8359ADA9F874}" type="presParOf" srcId="{97D4A3BA-B5E4-0E43-8D18-FBCD2F3DAADC}" destId="{6685B327-A4A5-1347-AEF8-E196F13FD91D}" srcOrd="0" destOrd="0" presId="urn:microsoft.com/office/officeart/2008/layout/HalfCircleOrganizationChart"/>
    <dgm:cxn modelId="{DC5BF1C4-459E-674F-AB46-15D1B7E95C33}" type="presParOf" srcId="{97D4A3BA-B5E4-0E43-8D18-FBCD2F3DAADC}" destId="{80307B01-748A-DC4D-931A-4478D30B2552}" srcOrd="1" destOrd="0" presId="urn:microsoft.com/office/officeart/2008/layout/HalfCircleOrganizationChart"/>
    <dgm:cxn modelId="{F6D016EF-A9DF-DC4A-AC1B-664BD8BB3F88}" type="presParOf" srcId="{97D4A3BA-B5E4-0E43-8D18-FBCD2F3DAADC}" destId="{08C303C5-1493-D247-8960-766C516C3E5E}" srcOrd="2" destOrd="0" presId="urn:microsoft.com/office/officeart/2008/layout/HalfCircleOrganizationChart"/>
    <dgm:cxn modelId="{A4102FF7-4931-A748-B657-013E28D00020}" type="presParOf" srcId="{97D4A3BA-B5E4-0E43-8D18-FBCD2F3DAADC}" destId="{A2745CBA-CF8B-A44E-8754-364CDE90A522}" srcOrd="3" destOrd="0" presId="urn:microsoft.com/office/officeart/2008/layout/HalfCircleOrganizationChart"/>
    <dgm:cxn modelId="{96F2D2BA-BF43-F945-B98A-02136DA00643}" type="presParOf" srcId="{EECA1A17-CF98-4E4D-B2F4-DD26CA59DDD0}" destId="{B1E2C3D5-D4EF-1A44-A75D-10BE65DE99A0}" srcOrd="1" destOrd="0" presId="urn:microsoft.com/office/officeart/2008/layout/HalfCircleOrganizationChart"/>
    <dgm:cxn modelId="{221115F2-28F9-CF44-9C49-2AF1DEB549BB}" type="presParOf" srcId="{B1E2C3D5-D4EF-1A44-A75D-10BE65DE99A0}" destId="{31A4DAD9-ACC2-8D4D-A964-CBA96B5DAB85}" srcOrd="0" destOrd="0" presId="urn:microsoft.com/office/officeart/2008/layout/HalfCircleOrganizationChart"/>
    <dgm:cxn modelId="{3504B66D-066B-404A-B070-5AF88EEE63C1}" type="presParOf" srcId="{B1E2C3D5-D4EF-1A44-A75D-10BE65DE99A0}" destId="{81528712-1332-C943-99F4-6544A06D380B}" srcOrd="1" destOrd="0" presId="urn:microsoft.com/office/officeart/2008/layout/HalfCircleOrganizationChart"/>
    <dgm:cxn modelId="{D826F574-90B2-984D-983A-0BB22B216EF4}" type="presParOf" srcId="{81528712-1332-C943-99F4-6544A06D380B}" destId="{BECE2044-9ABF-3344-A3E6-FD88413D297A}" srcOrd="0" destOrd="0" presId="urn:microsoft.com/office/officeart/2008/layout/HalfCircleOrganizationChart"/>
    <dgm:cxn modelId="{AD6D3F57-C3D2-6944-BB9C-148164473753}" type="presParOf" srcId="{BECE2044-9ABF-3344-A3E6-FD88413D297A}" destId="{F020694F-D75A-9A44-8C2C-B3D132CB4DCF}" srcOrd="0" destOrd="0" presId="urn:microsoft.com/office/officeart/2008/layout/HalfCircleOrganizationChart"/>
    <dgm:cxn modelId="{1ECB2CEF-334E-6645-98C7-CA0BCCCF9B7E}" type="presParOf" srcId="{BECE2044-9ABF-3344-A3E6-FD88413D297A}" destId="{27C58468-A71D-7C47-BC43-1219DC61473D}" srcOrd="1" destOrd="0" presId="urn:microsoft.com/office/officeart/2008/layout/HalfCircleOrganizationChart"/>
    <dgm:cxn modelId="{F5B7FB98-AA02-694B-90F7-E604B22A0ED2}" type="presParOf" srcId="{BECE2044-9ABF-3344-A3E6-FD88413D297A}" destId="{B5141638-25C3-6A41-B2BB-B2E667079869}" srcOrd="2" destOrd="0" presId="urn:microsoft.com/office/officeart/2008/layout/HalfCircleOrganizationChart"/>
    <dgm:cxn modelId="{C231D9CA-A47F-8D47-A9A2-382C188C0767}" type="presParOf" srcId="{BECE2044-9ABF-3344-A3E6-FD88413D297A}" destId="{484F07CF-2529-4E4D-9FA5-7B68F04A41A7}" srcOrd="3" destOrd="0" presId="urn:microsoft.com/office/officeart/2008/layout/HalfCircleOrganizationChart"/>
    <dgm:cxn modelId="{A7FEC69B-AE0A-7742-944B-E19FC49A57C7}" type="presParOf" srcId="{81528712-1332-C943-99F4-6544A06D380B}" destId="{EB8FB49C-505C-894D-AC8E-CC38391349E8}" srcOrd="1" destOrd="0" presId="urn:microsoft.com/office/officeart/2008/layout/HalfCircleOrganizationChart"/>
    <dgm:cxn modelId="{3FFA65B6-1F58-6348-8455-15C336C365C8}" type="presParOf" srcId="{81528712-1332-C943-99F4-6544A06D380B}" destId="{BDF0F214-F383-C046-B9DC-A20AF8937294}" srcOrd="2" destOrd="0" presId="urn:microsoft.com/office/officeart/2008/layout/HalfCircleOrganizationChart"/>
    <dgm:cxn modelId="{CAA2EAC2-C272-4546-91B2-6D1B42AE4BE4}" type="presParOf" srcId="{B1E2C3D5-D4EF-1A44-A75D-10BE65DE99A0}" destId="{90CBAF7F-84C7-B24C-BDF1-0AFD4B6A8220}" srcOrd="2" destOrd="0" presId="urn:microsoft.com/office/officeart/2008/layout/HalfCircleOrganizationChart"/>
    <dgm:cxn modelId="{1221D35F-78FC-1E4F-AAA0-CB067E905578}" type="presParOf" srcId="{B1E2C3D5-D4EF-1A44-A75D-10BE65DE99A0}" destId="{0ADAB878-3918-A342-96D4-84ED898C282F}" srcOrd="3" destOrd="0" presId="urn:microsoft.com/office/officeart/2008/layout/HalfCircleOrganizationChart"/>
    <dgm:cxn modelId="{C70BDA94-141E-9447-A929-69599D8F1497}" type="presParOf" srcId="{0ADAB878-3918-A342-96D4-84ED898C282F}" destId="{E7CA7E63-606A-E64B-91B3-3D65CF78EB10}" srcOrd="0" destOrd="0" presId="urn:microsoft.com/office/officeart/2008/layout/HalfCircleOrganizationChart"/>
    <dgm:cxn modelId="{6C352FC7-4BD8-934B-954D-3540B9E63818}" type="presParOf" srcId="{E7CA7E63-606A-E64B-91B3-3D65CF78EB10}" destId="{09F3278D-0C59-6747-BFE3-CE9371DDBFCC}" srcOrd="0" destOrd="0" presId="urn:microsoft.com/office/officeart/2008/layout/HalfCircleOrganizationChart"/>
    <dgm:cxn modelId="{99876E50-C90D-4B49-9703-A65CD9E47E81}" type="presParOf" srcId="{E7CA7E63-606A-E64B-91B3-3D65CF78EB10}" destId="{AF218E4B-88F0-754E-9F8E-A7AF150F1D95}" srcOrd="1" destOrd="0" presId="urn:microsoft.com/office/officeart/2008/layout/HalfCircleOrganizationChart"/>
    <dgm:cxn modelId="{DE0542CF-3D7B-3345-ABC9-6E454722FB2B}" type="presParOf" srcId="{E7CA7E63-606A-E64B-91B3-3D65CF78EB10}" destId="{D3A2564C-86FA-684A-9EDB-F5458F95857D}" srcOrd="2" destOrd="0" presId="urn:microsoft.com/office/officeart/2008/layout/HalfCircleOrganizationChart"/>
    <dgm:cxn modelId="{BDB80AFB-BE0B-D440-B2C3-F0B1AC7CCCB9}" type="presParOf" srcId="{E7CA7E63-606A-E64B-91B3-3D65CF78EB10}" destId="{0A9EC3D2-4412-4A40-9817-E701CDE8E6E2}" srcOrd="3" destOrd="0" presId="urn:microsoft.com/office/officeart/2008/layout/HalfCircleOrganizationChart"/>
    <dgm:cxn modelId="{089DE1EF-999E-7F43-BC50-F998735645D2}" type="presParOf" srcId="{0ADAB878-3918-A342-96D4-84ED898C282F}" destId="{54C7460E-11AB-D34E-B326-A0DC2C774E75}" srcOrd="1" destOrd="0" presId="urn:microsoft.com/office/officeart/2008/layout/HalfCircleOrganizationChart"/>
    <dgm:cxn modelId="{C69DFDFF-66A4-E947-AE5A-EE951E2AB57A}" type="presParOf" srcId="{0ADAB878-3918-A342-96D4-84ED898C282F}" destId="{49075A24-23C9-B14C-8109-B945539881BD}" srcOrd="2" destOrd="0" presId="urn:microsoft.com/office/officeart/2008/layout/HalfCircleOrganizationChart"/>
    <dgm:cxn modelId="{3FE7C681-943E-324A-AA5E-14C5D331328F}" type="presParOf" srcId="{B1E2C3D5-D4EF-1A44-A75D-10BE65DE99A0}" destId="{68A4AF1D-53D4-5F43-8897-EBDB4FA4CEC5}" srcOrd="4" destOrd="0" presId="urn:microsoft.com/office/officeart/2008/layout/HalfCircleOrganizationChart"/>
    <dgm:cxn modelId="{D836FE1E-72AA-F24E-82FD-698FECD294EA}" type="presParOf" srcId="{B1E2C3D5-D4EF-1A44-A75D-10BE65DE99A0}" destId="{254F6685-69D2-EC44-80A0-C35828FEDEE1}" srcOrd="5" destOrd="0" presId="urn:microsoft.com/office/officeart/2008/layout/HalfCircleOrganizationChart"/>
    <dgm:cxn modelId="{A76F17BA-0F79-EA4D-AA15-8BD80C5B5EE1}" type="presParOf" srcId="{254F6685-69D2-EC44-80A0-C35828FEDEE1}" destId="{6C8DF219-BA6A-C949-A23E-7CB3B7FDBCB0}" srcOrd="0" destOrd="0" presId="urn:microsoft.com/office/officeart/2008/layout/HalfCircleOrganizationChart"/>
    <dgm:cxn modelId="{EC3C6588-55C5-C14D-836D-6C8B9C4D40CD}" type="presParOf" srcId="{6C8DF219-BA6A-C949-A23E-7CB3B7FDBCB0}" destId="{FC01DCDF-09E7-C741-9BD2-A4D12641AD01}" srcOrd="0" destOrd="0" presId="urn:microsoft.com/office/officeart/2008/layout/HalfCircleOrganizationChart"/>
    <dgm:cxn modelId="{D5F6C008-A180-094D-9583-E5F0BC24401A}" type="presParOf" srcId="{6C8DF219-BA6A-C949-A23E-7CB3B7FDBCB0}" destId="{BE6FFF09-119D-0245-8268-7AC23947221F}" srcOrd="1" destOrd="0" presId="urn:microsoft.com/office/officeart/2008/layout/HalfCircleOrganizationChart"/>
    <dgm:cxn modelId="{B8106A4F-ED8E-A540-8F5E-C3FCC3A6AC67}" type="presParOf" srcId="{6C8DF219-BA6A-C949-A23E-7CB3B7FDBCB0}" destId="{537C0654-E6B3-DD44-94AF-77C6273C7EE2}" srcOrd="2" destOrd="0" presId="urn:microsoft.com/office/officeart/2008/layout/HalfCircleOrganizationChart"/>
    <dgm:cxn modelId="{621AEFF1-1627-0E4F-84A8-55C25721FD7D}" type="presParOf" srcId="{6C8DF219-BA6A-C949-A23E-7CB3B7FDBCB0}" destId="{F1856E67-EA25-3844-AF18-9CDAE6861D7E}" srcOrd="3" destOrd="0" presId="urn:microsoft.com/office/officeart/2008/layout/HalfCircleOrganizationChart"/>
    <dgm:cxn modelId="{7290C6AA-3DCE-2C4A-8650-240CD57DE162}" type="presParOf" srcId="{254F6685-69D2-EC44-80A0-C35828FEDEE1}" destId="{3221D108-6920-6C43-BBD2-F7F1A5041574}" srcOrd="1" destOrd="0" presId="urn:microsoft.com/office/officeart/2008/layout/HalfCircleOrganizationChart"/>
    <dgm:cxn modelId="{08CC78C6-D2B6-A848-B85D-DD55F66B3032}" type="presParOf" srcId="{254F6685-69D2-EC44-80A0-C35828FEDEE1}" destId="{C8F1B84D-3444-5042-BEBD-FB26888CCD8B}" srcOrd="2" destOrd="0" presId="urn:microsoft.com/office/officeart/2008/layout/HalfCircleOrganizationChart"/>
    <dgm:cxn modelId="{85BFD047-018F-754E-84C8-533BE6F7C5E7}" type="presParOf" srcId="{EECA1A17-CF98-4E4D-B2F4-DD26CA59DDD0}" destId="{5223489F-0EAD-E54B-A3AA-D6711BD1DE00}" srcOrd="2" destOrd="0" presId="urn:microsoft.com/office/officeart/2008/layout/HalfCircleOrganizationChart"/>
    <dgm:cxn modelId="{DF939AE2-3C00-C44F-BE73-56DF57A393C5}" type="presParOf" srcId="{5223489F-0EAD-E54B-A3AA-D6711BD1DE00}" destId="{CCD15E8E-D6D0-E745-B672-234DA3044056}" srcOrd="0" destOrd="0" presId="urn:microsoft.com/office/officeart/2008/layout/HalfCircleOrganizationChart"/>
    <dgm:cxn modelId="{44B7B5FC-EAE3-6447-A7EF-E7071E1B2E14}" type="presParOf" srcId="{5223489F-0EAD-E54B-A3AA-D6711BD1DE00}" destId="{8DAFA257-CFD5-424E-B61F-C7291870B628}" srcOrd="1" destOrd="0" presId="urn:microsoft.com/office/officeart/2008/layout/HalfCircleOrganizationChart"/>
    <dgm:cxn modelId="{77EC82F6-B658-4B4F-8120-3B9C64E20BCD}" type="presParOf" srcId="{8DAFA257-CFD5-424E-B61F-C7291870B628}" destId="{4CC653BF-D67F-C441-A7EC-E3FFA6A76F09}" srcOrd="0" destOrd="0" presId="urn:microsoft.com/office/officeart/2008/layout/HalfCircleOrganizationChart"/>
    <dgm:cxn modelId="{87476D10-A051-904C-8D15-DCF433FF7514}" type="presParOf" srcId="{4CC653BF-D67F-C441-A7EC-E3FFA6A76F09}" destId="{36392C83-40AF-6C4A-835E-97EEB0CC7E43}" srcOrd="0" destOrd="0" presId="urn:microsoft.com/office/officeart/2008/layout/HalfCircleOrganizationChart"/>
    <dgm:cxn modelId="{6D5FFE7F-8752-C04A-9D70-FA6DCDCADA4B}" type="presParOf" srcId="{4CC653BF-D67F-C441-A7EC-E3FFA6A76F09}" destId="{6B2E7F3A-275D-3947-8323-C9757CEBEE2C}" srcOrd="1" destOrd="0" presId="urn:microsoft.com/office/officeart/2008/layout/HalfCircleOrganizationChart"/>
    <dgm:cxn modelId="{DF0DF3DD-4443-FB43-9CCB-9327967A15B9}" type="presParOf" srcId="{4CC653BF-D67F-C441-A7EC-E3FFA6A76F09}" destId="{7E21AD62-6590-C442-848E-EC46A6A9248A}" srcOrd="2" destOrd="0" presId="urn:microsoft.com/office/officeart/2008/layout/HalfCircleOrganizationChart"/>
    <dgm:cxn modelId="{9FB94949-5DD4-4B4F-8B68-87BFEDC86BE0}" type="presParOf" srcId="{4CC653BF-D67F-C441-A7EC-E3FFA6A76F09}" destId="{F83EFFE6-F6D6-7044-A360-9E25E218ACEA}" srcOrd="3" destOrd="0" presId="urn:microsoft.com/office/officeart/2008/layout/HalfCircleOrganizationChart"/>
    <dgm:cxn modelId="{D3BD740A-3820-DD4B-8DD6-CA8490D6BFCB}" type="presParOf" srcId="{8DAFA257-CFD5-424E-B61F-C7291870B628}" destId="{3FC1BD50-A5B8-794B-8AAD-B050AD6BAFBF}" srcOrd="1" destOrd="0" presId="urn:microsoft.com/office/officeart/2008/layout/HalfCircleOrganizationChart"/>
    <dgm:cxn modelId="{1554E5D7-4392-4948-8B09-D5D88E02E90F}" type="presParOf" srcId="{8DAFA257-CFD5-424E-B61F-C7291870B628}" destId="{E30855FD-848B-5642-99A7-FC25C39E63A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0BE540-9711-9A4F-890A-D94334FA7F91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9D837C-A27A-3541-B29A-8EDE8D44C034}">
      <dgm:prSet phldrT="[Text]" custT="1"/>
      <dgm:spPr/>
      <dgm:t>
        <a:bodyPr/>
        <a:lstStyle/>
        <a:p>
          <a:r>
            <a:rPr lang="en-US" sz="2400" b="1" dirty="0"/>
            <a:t>Al-</a:t>
          </a:r>
          <a:r>
            <a:rPr lang="en-US" sz="2400" b="1" dirty="0" err="1"/>
            <a:t>Muwa</a:t>
          </a:r>
          <a:r>
            <a:rPr lang="en-DE" sz="2400" b="1" dirty="0"/>
            <a:t>ţţ</a:t>
          </a:r>
          <a:r>
            <a:rPr lang="en-US" sz="2400" b="1" dirty="0"/>
            <a:t>a’</a:t>
          </a:r>
        </a:p>
        <a:p>
          <a:r>
            <a:rPr lang="en-US" sz="2400" b="1" dirty="0" err="1"/>
            <a:t>Imām</a:t>
          </a:r>
          <a:r>
            <a:rPr lang="en-US" sz="2400" b="1" dirty="0"/>
            <a:t> M</a:t>
          </a:r>
          <a:r>
            <a:rPr lang="en-DE" sz="2400" b="1" dirty="0"/>
            <a:t>ā</a:t>
          </a:r>
          <a:r>
            <a:rPr lang="en-US" sz="2400" b="1" dirty="0" err="1"/>
            <a:t>lik</a:t>
          </a:r>
          <a:endParaRPr lang="en-GB" sz="2400" b="1" dirty="0"/>
        </a:p>
      </dgm:t>
    </dgm:pt>
    <dgm:pt modelId="{22E45BE2-C8F7-D443-A50B-841E74C4AA89}" type="parTrans" cxnId="{E12AC145-4089-4F47-8CCE-64F615B0FB0F}">
      <dgm:prSet/>
      <dgm:spPr/>
      <dgm:t>
        <a:bodyPr/>
        <a:lstStyle/>
        <a:p>
          <a:endParaRPr lang="en-GB"/>
        </a:p>
      </dgm:t>
    </dgm:pt>
    <dgm:pt modelId="{A2AEC187-62DB-B948-99C0-60837FDD2A8F}" type="sibTrans" cxnId="{E12AC145-4089-4F47-8CCE-64F615B0FB0F}">
      <dgm:prSet/>
      <dgm:spPr/>
      <dgm:t>
        <a:bodyPr/>
        <a:lstStyle/>
        <a:p>
          <a:endParaRPr lang="en-GB"/>
        </a:p>
      </dgm:t>
    </dgm:pt>
    <dgm:pt modelId="{2337CDA3-8FC1-9342-B03A-F01F6C5AE7CE}">
      <dgm:prSet phldrT="[Text]" custT="1"/>
      <dgm:spPr/>
      <dgm:t>
        <a:bodyPr/>
        <a:lstStyle/>
        <a:p>
          <a:r>
            <a:rPr lang="en-US" sz="2400" b="1" dirty="0"/>
            <a:t>A</a:t>
          </a:r>
          <a:r>
            <a:rPr lang="en-DE" sz="2400" b="1" dirty="0"/>
            <a:t>l-Mudawwanah</a:t>
          </a:r>
        </a:p>
        <a:p>
          <a:r>
            <a:rPr lang="en-DE" sz="2400" b="1" dirty="0"/>
            <a:t>Sahnūn</a:t>
          </a:r>
          <a:endParaRPr lang="en-GB" sz="2400" b="1" dirty="0"/>
        </a:p>
      </dgm:t>
    </dgm:pt>
    <dgm:pt modelId="{DD85257B-EA16-AA45-9B9F-F8BCDDD0AF32}" type="parTrans" cxnId="{85AB5838-5566-C84F-9213-0FB5E4D4699F}">
      <dgm:prSet/>
      <dgm:spPr/>
      <dgm:t>
        <a:bodyPr/>
        <a:lstStyle/>
        <a:p>
          <a:endParaRPr lang="en-GB"/>
        </a:p>
      </dgm:t>
    </dgm:pt>
    <dgm:pt modelId="{4FAB6A83-6641-7A49-B77A-F39A14DA0C80}" type="sibTrans" cxnId="{85AB5838-5566-C84F-9213-0FB5E4D4699F}">
      <dgm:prSet/>
      <dgm:spPr/>
      <dgm:t>
        <a:bodyPr/>
        <a:lstStyle/>
        <a:p>
          <a:endParaRPr lang="en-GB"/>
        </a:p>
      </dgm:t>
    </dgm:pt>
    <dgm:pt modelId="{CC4A248E-3306-FF4A-9935-0DBFE2A2DF81}">
      <dgm:prSet phldrT="[Text]" custT="1"/>
      <dgm:spPr/>
      <dgm:t>
        <a:bodyPr/>
        <a:lstStyle/>
        <a:p>
          <a:r>
            <a:rPr lang="en-DE" sz="2400" b="1" dirty="0"/>
            <a:t>Al-Mustakhrajah</a:t>
          </a:r>
        </a:p>
        <a:p>
          <a:r>
            <a:rPr lang="en-DE" sz="2400" b="1" dirty="0"/>
            <a:t>al-‘Utbī</a:t>
          </a:r>
          <a:endParaRPr lang="en-GB" sz="2400" b="1" dirty="0"/>
        </a:p>
      </dgm:t>
    </dgm:pt>
    <dgm:pt modelId="{C0DB0699-3B5D-584F-88F7-937EEB5404CF}" type="parTrans" cxnId="{EF71D319-219C-C748-8A7F-B1EC31150E3C}">
      <dgm:prSet/>
      <dgm:spPr/>
      <dgm:t>
        <a:bodyPr/>
        <a:lstStyle/>
        <a:p>
          <a:endParaRPr lang="en-GB"/>
        </a:p>
      </dgm:t>
    </dgm:pt>
    <dgm:pt modelId="{0A24D5AF-EF45-C745-9629-9CAAE2C42448}" type="sibTrans" cxnId="{EF71D319-219C-C748-8A7F-B1EC31150E3C}">
      <dgm:prSet/>
      <dgm:spPr/>
      <dgm:t>
        <a:bodyPr/>
        <a:lstStyle/>
        <a:p>
          <a:endParaRPr lang="en-GB"/>
        </a:p>
      </dgm:t>
    </dgm:pt>
    <dgm:pt modelId="{56B61975-FD97-0440-9DC1-B50B62EEF205}">
      <dgm:prSet phldrT="[Text]" custT="1"/>
      <dgm:spPr/>
      <dgm:t>
        <a:bodyPr/>
        <a:lstStyle/>
        <a:p>
          <a:r>
            <a:rPr lang="en-DE" sz="2400" b="1" dirty="0"/>
            <a:t>Sharḥ Bidayat al-Mujtahid </a:t>
          </a:r>
        </a:p>
        <a:p>
          <a:r>
            <a:rPr lang="en-DE" sz="2400" b="1" dirty="0"/>
            <a:t>al-‘Abādī</a:t>
          </a:r>
          <a:endParaRPr lang="en-GB" sz="2400" b="1" dirty="0"/>
        </a:p>
      </dgm:t>
    </dgm:pt>
    <dgm:pt modelId="{754407A0-DBFA-BA49-89AB-E074638ADE28}" type="parTrans" cxnId="{58DBB750-D32E-2441-B1C7-BC15870AA3CE}">
      <dgm:prSet/>
      <dgm:spPr/>
      <dgm:t>
        <a:bodyPr/>
        <a:lstStyle/>
        <a:p>
          <a:endParaRPr lang="en-GB"/>
        </a:p>
      </dgm:t>
    </dgm:pt>
    <dgm:pt modelId="{D1D5708F-D3F7-2841-926B-B7D128B477EB}" type="sibTrans" cxnId="{58DBB750-D32E-2441-B1C7-BC15870AA3CE}">
      <dgm:prSet/>
      <dgm:spPr/>
      <dgm:t>
        <a:bodyPr/>
        <a:lstStyle/>
        <a:p>
          <a:endParaRPr lang="en-GB"/>
        </a:p>
      </dgm:t>
    </dgm:pt>
    <dgm:pt modelId="{0E54038C-8AEB-2643-ADAF-F4F6AD9C3DBB}">
      <dgm:prSet phldrT="[Text]" custT="1"/>
      <dgm:spPr/>
      <dgm:t>
        <a:bodyPr/>
        <a:lstStyle/>
        <a:p>
          <a:r>
            <a:rPr lang="en-DE" sz="2400" b="1" dirty="0"/>
            <a:t>Ḥ</a:t>
          </a:r>
          <a:r>
            <a:rPr lang="nl-BE" sz="2400" b="1" dirty="0"/>
            <a:t>ā</a:t>
          </a:r>
          <a:r>
            <a:rPr lang="en-DE" sz="2400" b="1" dirty="0"/>
            <a:t>shiya</a:t>
          </a:r>
          <a:r>
            <a:rPr lang="nl-BE" sz="2400" b="1" dirty="0"/>
            <a:t>t al</a:t>
          </a:r>
          <a:r>
            <a:rPr lang="en-DE" sz="2400" b="1" dirty="0"/>
            <a:t>-Dus</a:t>
          </a:r>
          <a:r>
            <a:rPr lang="nl-BE" sz="2400" b="1" dirty="0"/>
            <a:t>ū</a:t>
          </a:r>
          <a:r>
            <a:rPr lang="en-DE" sz="2400" b="1" dirty="0"/>
            <a:t>q</a:t>
          </a:r>
          <a:r>
            <a:rPr lang="nl-BE" sz="2400" b="1" dirty="0"/>
            <a:t>ī </a:t>
          </a:r>
          <a:endParaRPr lang="en-GB" sz="2400" b="1" dirty="0"/>
        </a:p>
      </dgm:t>
    </dgm:pt>
    <dgm:pt modelId="{70C564D5-B3B9-7349-A62F-3B722A104DC0}" type="parTrans" cxnId="{32E4484E-560A-1F46-88A8-789DE30D3038}">
      <dgm:prSet/>
      <dgm:spPr/>
      <dgm:t>
        <a:bodyPr/>
        <a:lstStyle/>
        <a:p>
          <a:endParaRPr lang="en-GB"/>
        </a:p>
      </dgm:t>
    </dgm:pt>
    <dgm:pt modelId="{EF6B364A-7192-1440-9F2C-800EB7E0F4E5}" type="sibTrans" cxnId="{32E4484E-560A-1F46-88A8-789DE30D3038}">
      <dgm:prSet/>
      <dgm:spPr/>
      <dgm:t>
        <a:bodyPr/>
        <a:lstStyle/>
        <a:p>
          <a:endParaRPr lang="en-GB"/>
        </a:p>
      </dgm:t>
    </dgm:pt>
    <dgm:pt modelId="{59DC5996-23B9-6A40-9BDC-11056138B104}">
      <dgm:prSet phldrT="[Text]" custT="1"/>
      <dgm:spPr/>
      <dgm:t>
        <a:bodyPr/>
        <a:lstStyle/>
        <a:p>
          <a:r>
            <a:rPr lang="en-DE" sz="2400" b="1" dirty="0"/>
            <a:t>Mukhtaşar al-Imām khalīl</a:t>
          </a:r>
          <a:endParaRPr lang="en-GB" sz="2400" b="1" dirty="0"/>
        </a:p>
      </dgm:t>
    </dgm:pt>
    <dgm:pt modelId="{33CD5EF1-5C43-0441-A650-AB548A4FE585}" type="parTrans" cxnId="{828BFA4D-CBA9-ED46-AE98-C3D50FBDC1E7}">
      <dgm:prSet/>
      <dgm:spPr/>
      <dgm:t>
        <a:bodyPr/>
        <a:lstStyle/>
        <a:p>
          <a:endParaRPr lang="en-GB"/>
        </a:p>
      </dgm:t>
    </dgm:pt>
    <dgm:pt modelId="{9B7F41B3-ACF9-7E42-9879-339BB6832258}" type="sibTrans" cxnId="{828BFA4D-CBA9-ED46-AE98-C3D50FBDC1E7}">
      <dgm:prSet/>
      <dgm:spPr/>
      <dgm:t>
        <a:bodyPr/>
        <a:lstStyle/>
        <a:p>
          <a:endParaRPr lang="en-GB"/>
        </a:p>
      </dgm:t>
    </dgm:pt>
    <dgm:pt modelId="{D2357A9D-3B2D-2643-9B3D-D336902D148C}">
      <dgm:prSet phldrT="[Text]" custT="1"/>
      <dgm:spPr/>
      <dgm:t>
        <a:bodyPr/>
        <a:lstStyle/>
        <a:p>
          <a:r>
            <a:rPr lang="en-DE" sz="2400" b="1" dirty="0"/>
            <a:t>Al-Dhakhīrah</a:t>
          </a:r>
        </a:p>
        <a:p>
          <a:r>
            <a:rPr lang="en-DE" sz="2400" b="1" dirty="0"/>
            <a:t>al-Qarā</a:t>
          </a:r>
          <a:r>
            <a:rPr lang="en-DE" sz="2200" b="1" dirty="0"/>
            <a:t>fī</a:t>
          </a:r>
          <a:endParaRPr lang="en-GB" sz="2200" dirty="0"/>
        </a:p>
      </dgm:t>
    </dgm:pt>
    <dgm:pt modelId="{D85905DB-5DA7-D54B-AA67-49B6F25DFBE2}" type="parTrans" cxnId="{D15323BF-4960-2849-AF36-73EB8B532339}">
      <dgm:prSet/>
      <dgm:spPr/>
      <dgm:t>
        <a:bodyPr/>
        <a:lstStyle/>
        <a:p>
          <a:endParaRPr lang="en-GB"/>
        </a:p>
      </dgm:t>
    </dgm:pt>
    <dgm:pt modelId="{F235002B-C31F-8443-92CF-2884F9BFE45A}" type="sibTrans" cxnId="{D15323BF-4960-2849-AF36-73EB8B532339}">
      <dgm:prSet/>
      <dgm:spPr/>
      <dgm:t>
        <a:bodyPr/>
        <a:lstStyle/>
        <a:p>
          <a:endParaRPr lang="en-GB"/>
        </a:p>
      </dgm:t>
    </dgm:pt>
    <dgm:pt modelId="{C47DD51C-BD1F-2546-871E-757DDD48549F}">
      <dgm:prSet phldrT="[Text]" custT="1"/>
      <dgm:spPr/>
      <dgm:t>
        <a:bodyPr/>
        <a:lstStyle/>
        <a:p>
          <a:r>
            <a:rPr lang="en-DE" sz="2400" b="1" dirty="0"/>
            <a:t>Al-Kāfī </a:t>
          </a:r>
        </a:p>
        <a:p>
          <a:r>
            <a:rPr lang="en-DE" sz="2400" b="1" dirty="0"/>
            <a:t>Ibn Abd-al-Barr</a:t>
          </a:r>
          <a:endParaRPr lang="en-GB" sz="2400" b="1" dirty="0"/>
        </a:p>
      </dgm:t>
    </dgm:pt>
    <dgm:pt modelId="{6F366907-FCB3-FD42-B061-AFA23143B105}" type="parTrans" cxnId="{5057699A-B795-1E44-9C7C-1F8F82DD4A81}">
      <dgm:prSet/>
      <dgm:spPr/>
      <dgm:t>
        <a:bodyPr/>
        <a:lstStyle/>
        <a:p>
          <a:endParaRPr lang="en-GB"/>
        </a:p>
      </dgm:t>
    </dgm:pt>
    <dgm:pt modelId="{59D86E15-1F9C-0440-8838-6795BC23D205}" type="sibTrans" cxnId="{5057699A-B795-1E44-9C7C-1F8F82DD4A81}">
      <dgm:prSet/>
      <dgm:spPr/>
      <dgm:t>
        <a:bodyPr/>
        <a:lstStyle/>
        <a:p>
          <a:endParaRPr lang="en-GB"/>
        </a:p>
      </dgm:t>
    </dgm:pt>
    <dgm:pt modelId="{80D040CF-BA69-4E49-983C-D97DD91203F9}">
      <dgm:prSet phldrT="[Text]" custT="1"/>
      <dgm:spPr/>
      <dgm:t>
        <a:bodyPr/>
        <a:lstStyle/>
        <a:p>
          <a:r>
            <a:rPr lang="en-DE" sz="2400" b="1" dirty="0"/>
            <a:t>Al-Qawānīn al-Fiqhyyah</a:t>
          </a:r>
        </a:p>
        <a:p>
          <a:r>
            <a:rPr lang="en-DE" sz="2400" b="1" dirty="0"/>
            <a:t>Ibn Jizī </a:t>
          </a:r>
          <a:endParaRPr lang="en-GB" sz="2400" dirty="0"/>
        </a:p>
      </dgm:t>
    </dgm:pt>
    <dgm:pt modelId="{8BD3E84C-B5E8-8E4B-BCBE-04DE766DF286}" type="parTrans" cxnId="{6E7A9D36-6E98-BE40-B65A-912612F3C295}">
      <dgm:prSet/>
      <dgm:spPr/>
      <dgm:t>
        <a:bodyPr/>
        <a:lstStyle/>
        <a:p>
          <a:endParaRPr lang="en-GB"/>
        </a:p>
      </dgm:t>
    </dgm:pt>
    <dgm:pt modelId="{CD90ABC2-2D10-F144-82D5-44825C688F42}" type="sibTrans" cxnId="{6E7A9D36-6E98-BE40-B65A-912612F3C295}">
      <dgm:prSet/>
      <dgm:spPr/>
      <dgm:t>
        <a:bodyPr/>
        <a:lstStyle/>
        <a:p>
          <a:endParaRPr lang="en-GB"/>
        </a:p>
      </dgm:t>
    </dgm:pt>
    <dgm:pt modelId="{771C89C7-CD1A-8B4D-9D9E-D313153EF826}" type="pres">
      <dgm:prSet presAssocID="{250BE540-9711-9A4F-890A-D94334FA7F91}" presName="Name0" presStyleCnt="0">
        <dgm:presLayoutVars>
          <dgm:dir/>
          <dgm:resizeHandles/>
        </dgm:presLayoutVars>
      </dgm:prSet>
      <dgm:spPr/>
    </dgm:pt>
    <dgm:pt modelId="{734FBBD5-53AF-C84A-9C13-F92624F9F5DD}" type="pres">
      <dgm:prSet presAssocID="{8F9D837C-A27A-3541-B29A-8EDE8D44C034}" presName="compNode" presStyleCnt="0"/>
      <dgm:spPr/>
    </dgm:pt>
    <dgm:pt modelId="{E1182E0A-36BC-6347-A2C0-9699051E4194}" type="pres">
      <dgm:prSet presAssocID="{8F9D837C-A27A-3541-B29A-8EDE8D44C034}" presName="dummyConnPt" presStyleCnt="0"/>
      <dgm:spPr/>
    </dgm:pt>
    <dgm:pt modelId="{A438D981-7A2A-E746-BE1C-A4A73287E2DC}" type="pres">
      <dgm:prSet presAssocID="{8F9D837C-A27A-3541-B29A-8EDE8D44C034}" presName="node" presStyleLbl="node1" presStyleIdx="0" presStyleCnt="9">
        <dgm:presLayoutVars>
          <dgm:bulletEnabled val="1"/>
        </dgm:presLayoutVars>
      </dgm:prSet>
      <dgm:spPr/>
    </dgm:pt>
    <dgm:pt modelId="{1F75DCFB-5F98-BE4C-9E35-AFE61DA34466}" type="pres">
      <dgm:prSet presAssocID="{A2AEC187-62DB-B948-99C0-60837FDD2A8F}" presName="sibTrans" presStyleLbl="bgSibTrans2D1" presStyleIdx="0" presStyleCnt="8"/>
      <dgm:spPr/>
    </dgm:pt>
    <dgm:pt modelId="{DCD4872E-8738-5D42-B0D1-F3E6BBB83C09}" type="pres">
      <dgm:prSet presAssocID="{2337CDA3-8FC1-9342-B03A-F01F6C5AE7CE}" presName="compNode" presStyleCnt="0"/>
      <dgm:spPr/>
    </dgm:pt>
    <dgm:pt modelId="{55EB18E6-258E-614F-BFF8-75A6BF859989}" type="pres">
      <dgm:prSet presAssocID="{2337CDA3-8FC1-9342-B03A-F01F6C5AE7CE}" presName="dummyConnPt" presStyleCnt="0"/>
      <dgm:spPr/>
    </dgm:pt>
    <dgm:pt modelId="{7A87DCD7-30D7-DE48-906B-0D3DC083FB23}" type="pres">
      <dgm:prSet presAssocID="{2337CDA3-8FC1-9342-B03A-F01F6C5AE7CE}" presName="node" presStyleLbl="node1" presStyleIdx="1" presStyleCnt="9">
        <dgm:presLayoutVars>
          <dgm:bulletEnabled val="1"/>
        </dgm:presLayoutVars>
      </dgm:prSet>
      <dgm:spPr/>
    </dgm:pt>
    <dgm:pt modelId="{5D3F8ADE-4A6F-5B41-9228-68EECEF0F616}" type="pres">
      <dgm:prSet presAssocID="{4FAB6A83-6641-7A49-B77A-F39A14DA0C80}" presName="sibTrans" presStyleLbl="bgSibTrans2D1" presStyleIdx="1" presStyleCnt="8"/>
      <dgm:spPr/>
    </dgm:pt>
    <dgm:pt modelId="{488C9F9B-A3C9-C447-A34D-04D1CC8D4F65}" type="pres">
      <dgm:prSet presAssocID="{CC4A248E-3306-FF4A-9935-0DBFE2A2DF81}" presName="compNode" presStyleCnt="0"/>
      <dgm:spPr/>
    </dgm:pt>
    <dgm:pt modelId="{D0C63A12-E4B6-7848-A1A1-B250E041CC59}" type="pres">
      <dgm:prSet presAssocID="{CC4A248E-3306-FF4A-9935-0DBFE2A2DF81}" presName="dummyConnPt" presStyleCnt="0"/>
      <dgm:spPr/>
    </dgm:pt>
    <dgm:pt modelId="{A5AFB51F-E3F0-2749-83DC-5BB2175174D6}" type="pres">
      <dgm:prSet presAssocID="{CC4A248E-3306-FF4A-9935-0DBFE2A2DF81}" presName="node" presStyleLbl="node1" presStyleIdx="2" presStyleCnt="9">
        <dgm:presLayoutVars>
          <dgm:bulletEnabled val="1"/>
        </dgm:presLayoutVars>
      </dgm:prSet>
      <dgm:spPr/>
    </dgm:pt>
    <dgm:pt modelId="{FD3D56F9-AA35-EF4F-8CC7-F70B3268F488}" type="pres">
      <dgm:prSet presAssocID="{0A24D5AF-EF45-C745-9629-9CAAE2C42448}" presName="sibTrans" presStyleLbl="bgSibTrans2D1" presStyleIdx="2" presStyleCnt="8"/>
      <dgm:spPr/>
    </dgm:pt>
    <dgm:pt modelId="{04633C1C-5990-A24E-A9C4-DF53206AF6C0}" type="pres">
      <dgm:prSet presAssocID="{56B61975-FD97-0440-9DC1-B50B62EEF205}" presName="compNode" presStyleCnt="0"/>
      <dgm:spPr/>
    </dgm:pt>
    <dgm:pt modelId="{B68372FE-E21A-9B47-9FCF-6610FAE0A763}" type="pres">
      <dgm:prSet presAssocID="{56B61975-FD97-0440-9DC1-B50B62EEF205}" presName="dummyConnPt" presStyleCnt="0"/>
      <dgm:spPr/>
    </dgm:pt>
    <dgm:pt modelId="{7C1A6D28-111D-DF4C-ADFD-47275D04C08C}" type="pres">
      <dgm:prSet presAssocID="{56B61975-FD97-0440-9DC1-B50B62EEF205}" presName="node" presStyleLbl="node1" presStyleIdx="3" presStyleCnt="9" custLinFactNeighborX="0" custLinFactNeighborY="1913">
        <dgm:presLayoutVars>
          <dgm:bulletEnabled val="1"/>
        </dgm:presLayoutVars>
      </dgm:prSet>
      <dgm:spPr/>
    </dgm:pt>
    <dgm:pt modelId="{C1DB37CC-7067-5743-8711-9540CE50D0C5}" type="pres">
      <dgm:prSet presAssocID="{D1D5708F-D3F7-2841-926B-B7D128B477EB}" presName="sibTrans" presStyleLbl="bgSibTrans2D1" presStyleIdx="3" presStyleCnt="8"/>
      <dgm:spPr/>
    </dgm:pt>
    <dgm:pt modelId="{A5BC227E-0919-E146-8464-12A09876C487}" type="pres">
      <dgm:prSet presAssocID="{0E54038C-8AEB-2643-ADAF-F4F6AD9C3DBB}" presName="compNode" presStyleCnt="0"/>
      <dgm:spPr/>
    </dgm:pt>
    <dgm:pt modelId="{47B6FF16-6015-BF4D-95E4-F9945CE90507}" type="pres">
      <dgm:prSet presAssocID="{0E54038C-8AEB-2643-ADAF-F4F6AD9C3DBB}" presName="dummyConnPt" presStyleCnt="0"/>
      <dgm:spPr/>
    </dgm:pt>
    <dgm:pt modelId="{BAED640F-A09A-2D49-B2F2-8DB62482EC21}" type="pres">
      <dgm:prSet presAssocID="{0E54038C-8AEB-2643-ADAF-F4F6AD9C3DBB}" presName="node" presStyleLbl="node1" presStyleIdx="4" presStyleCnt="9">
        <dgm:presLayoutVars>
          <dgm:bulletEnabled val="1"/>
        </dgm:presLayoutVars>
      </dgm:prSet>
      <dgm:spPr/>
    </dgm:pt>
    <dgm:pt modelId="{E82E49F5-538C-3B40-AB9F-EBC4A4496D6C}" type="pres">
      <dgm:prSet presAssocID="{EF6B364A-7192-1440-9F2C-800EB7E0F4E5}" presName="sibTrans" presStyleLbl="bgSibTrans2D1" presStyleIdx="4" presStyleCnt="8"/>
      <dgm:spPr/>
    </dgm:pt>
    <dgm:pt modelId="{48D23D55-C5E3-554F-9DE2-7BE0205E9C2A}" type="pres">
      <dgm:prSet presAssocID="{59DC5996-23B9-6A40-9BDC-11056138B104}" presName="compNode" presStyleCnt="0"/>
      <dgm:spPr/>
    </dgm:pt>
    <dgm:pt modelId="{B6E9C4BC-9CAA-7947-A2E1-5CDBA56DF469}" type="pres">
      <dgm:prSet presAssocID="{59DC5996-23B9-6A40-9BDC-11056138B104}" presName="dummyConnPt" presStyleCnt="0"/>
      <dgm:spPr/>
    </dgm:pt>
    <dgm:pt modelId="{185576C2-3DF5-9A4A-B367-96E644745D1D}" type="pres">
      <dgm:prSet presAssocID="{59DC5996-23B9-6A40-9BDC-11056138B104}" presName="node" presStyleLbl="node1" presStyleIdx="5" presStyleCnt="9">
        <dgm:presLayoutVars>
          <dgm:bulletEnabled val="1"/>
        </dgm:presLayoutVars>
      </dgm:prSet>
      <dgm:spPr/>
    </dgm:pt>
    <dgm:pt modelId="{12B45B99-1580-834B-9C24-789A05C967EC}" type="pres">
      <dgm:prSet presAssocID="{9B7F41B3-ACF9-7E42-9879-339BB6832258}" presName="sibTrans" presStyleLbl="bgSibTrans2D1" presStyleIdx="5" presStyleCnt="8"/>
      <dgm:spPr/>
    </dgm:pt>
    <dgm:pt modelId="{EB681CB4-1C22-1A41-978B-71A647225198}" type="pres">
      <dgm:prSet presAssocID="{D2357A9D-3B2D-2643-9B3D-D336902D148C}" presName="compNode" presStyleCnt="0"/>
      <dgm:spPr/>
    </dgm:pt>
    <dgm:pt modelId="{C5245396-E961-0E41-B4F5-2CFAB0D84184}" type="pres">
      <dgm:prSet presAssocID="{D2357A9D-3B2D-2643-9B3D-D336902D148C}" presName="dummyConnPt" presStyleCnt="0"/>
      <dgm:spPr/>
    </dgm:pt>
    <dgm:pt modelId="{04FBCDE9-6B3F-F749-B247-F15A39B41FEC}" type="pres">
      <dgm:prSet presAssocID="{D2357A9D-3B2D-2643-9B3D-D336902D148C}" presName="node" presStyleLbl="node1" presStyleIdx="6" presStyleCnt="9">
        <dgm:presLayoutVars>
          <dgm:bulletEnabled val="1"/>
        </dgm:presLayoutVars>
      </dgm:prSet>
      <dgm:spPr/>
    </dgm:pt>
    <dgm:pt modelId="{5421D413-389C-5640-82AA-F16DC1CC5FCE}" type="pres">
      <dgm:prSet presAssocID="{F235002B-C31F-8443-92CF-2884F9BFE45A}" presName="sibTrans" presStyleLbl="bgSibTrans2D1" presStyleIdx="6" presStyleCnt="8"/>
      <dgm:spPr/>
    </dgm:pt>
    <dgm:pt modelId="{95EBD318-FA44-5B45-959F-59CF2A63E509}" type="pres">
      <dgm:prSet presAssocID="{C47DD51C-BD1F-2546-871E-757DDD48549F}" presName="compNode" presStyleCnt="0"/>
      <dgm:spPr/>
    </dgm:pt>
    <dgm:pt modelId="{901E56D3-5F41-294C-8E7C-C5670FB056C3}" type="pres">
      <dgm:prSet presAssocID="{C47DD51C-BD1F-2546-871E-757DDD48549F}" presName="dummyConnPt" presStyleCnt="0"/>
      <dgm:spPr/>
    </dgm:pt>
    <dgm:pt modelId="{1509F1D8-0669-C942-9A08-54C2EF0B88D3}" type="pres">
      <dgm:prSet presAssocID="{C47DD51C-BD1F-2546-871E-757DDD48549F}" presName="node" presStyleLbl="node1" presStyleIdx="7" presStyleCnt="9">
        <dgm:presLayoutVars>
          <dgm:bulletEnabled val="1"/>
        </dgm:presLayoutVars>
      </dgm:prSet>
      <dgm:spPr/>
    </dgm:pt>
    <dgm:pt modelId="{19660CE2-4472-0E48-A6D0-FE1E31817A33}" type="pres">
      <dgm:prSet presAssocID="{59D86E15-1F9C-0440-8838-6795BC23D205}" presName="sibTrans" presStyleLbl="bgSibTrans2D1" presStyleIdx="7" presStyleCnt="8"/>
      <dgm:spPr/>
    </dgm:pt>
    <dgm:pt modelId="{58E1B0FC-810D-F045-A651-7EE0AE13A7E3}" type="pres">
      <dgm:prSet presAssocID="{80D040CF-BA69-4E49-983C-D97DD91203F9}" presName="compNode" presStyleCnt="0"/>
      <dgm:spPr/>
    </dgm:pt>
    <dgm:pt modelId="{EB4D04F6-2C88-C840-B024-F881560A55BA}" type="pres">
      <dgm:prSet presAssocID="{80D040CF-BA69-4E49-983C-D97DD91203F9}" presName="dummyConnPt" presStyleCnt="0"/>
      <dgm:spPr/>
    </dgm:pt>
    <dgm:pt modelId="{154F6602-F89D-1845-88C1-10905430F227}" type="pres">
      <dgm:prSet presAssocID="{80D040CF-BA69-4E49-983C-D97DD91203F9}" presName="node" presStyleLbl="node1" presStyleIdx="8" presStyleCnt="9">
        <dgm:presLayoutVars>
          <dgm:bulletEnabled val="1"/>
        </dgm:presLayoutVars>
      </dgm:prSet>
      <dgm:spPr/>
    </dgm:pt>
  </dgm:ptLst>
  <dgm:cxnLst>
    <dgm:cxn modelId="{F31A6A03-041F-4448-A421-0A8566BF5D40}" type="presOf" srcId="{F235002B-C31F-8443-92CF-2884F9BFE45A}" destId="{5421D413-389C-5640-82AA-F16DC1CC5FCE}" srcOrd="0" destOrd="0" presId="urn:microsoft.com/office/officeart/2005/8/layout/bProcess4"/>
    <dgm:cxn modelId="{A26B8B08-5E94-3C43-AACF-F3B1C651506F}" type="presOf" srcId="{A2AEC187-62DB-B948-99C0-60837FDD2A8F}" destId="{1F75DCFB-5F98-BE4C-9E35-AFE61DA34466}" srcOrd="0" destOrd="0" presId="urn:microsoft.com/office/officeart/2005/8/layout/bProcess4"/>
    <dgm:cxn modelId="{2002A90F-0DF9-3044-A319-3D33017119E1}" type="presOf" srcId="{4FAB6A83-6641-7A49-B77A-F39A14DA0C80}" destId="{5D3F8ADE-4A6F-5B41-9228-68EECEF0F616}" srcOrd="0" destOrd="0" presId="urn:microsoft.com/office/officeart/2005/8/layout/bProcess4"/>
    <dgm:cxn modelId="{EF71D319-219C-C748-8A7F-B1EC31150E3C}" srcId="{250BE540-9711-9A4F-890A-D94334FA7F91}" destId="{CC4A248E-3306-FF4A-9935-0DBFE2A2DF81}" srcOrd="2" destOrd="0" parTransId="{C0DB0699-3B5D-584F-88F7-937EEB5404CF}" sibTransId="{0A24D5AF-EF45-C745-9629-9CAAE2C42448}"/>
    <dgm:cxn modelId="{7ADF9D33-68C1-7541-9C6C-A4A6FC05746E}" type="presOf" srcId="{59DC5996-23B9-6A40-9BDC-11056138B104}" destId="{185576C2-3DF5-9A4A-B367-96E644745D1D}" srcOrd="0" destOrd="0" presId="urn:microsoft.com/office/officeart/2005/8/layout/bProcess4"/>
    <dgm:cxn modelId="{7B8BD433-93EB-1744-A906-0864A7CBA4C9}" type="presOf" srcId="{2337CDA3-8FC1-9342-B03A-F01F6C5AE7CE}" destId="{7A87DCD7-30D7-DE48-906B-0D3DC083FB23}" srcOrd="0" destOrd="0" presId="urn:microsoft.com/office/officeart/2005/8/layout/bProcess4"/>
    <dgm:cxn modelId="{6E7A9D36-6E98-BE40-B65A-912612F3C295}" srcId="{250BE540-9711-9A4F-890A-D94334FA7F91}" destId="{80D040CF-BA69-4E49-983C-D97DD91203F9}" srcOrd="8" destOrd="0" parTransId="{8BD3E84C-B5E8-8E4B-BCBE-04DE766DF286}" sibTransId="{CD90ABC2-2D10-F144-82D5-44825C688F42}"/>
    <dgm:cxn modelId="{85AB5838-5566-C84F-9213-0FB5E4D4699F}" srcId="{250BE540-9711-9A4F-890A-D94334FA7F91}" destId="{2337CDA3-8FC1-9342-B03A-F01F6C5AE7CE}" srcOrd="1" destOrd="0" parTransId="{DD85257B-EA16-AA45-9B9F-F8BCDDD0AF32}" sibTransId="{4FAB6A83-6641-7A49-B77A-F39A14DA0C80}"/>
    <dgm:cxn modelId="{A9A01941-118A-4340-BEC0-9D11D821AEAE}" type="presOf" srcId="{59D86E15-1F9C-0440-8838-6795BC23D205}" destId="{19660CE2-4472-0E48-A6D0-FE1E31817A33}" srcOrd="0" destOrd="0" presId="urn:microsoft.com/office/officeart/2005/8/layout/bProcess4"/>
    <dgm:cxn modelId="{E12AC145-4089-4F47-8CCE-64F615B0FB0F}" srcId="{250BE540-9711-9A4F-890A-D94334FA7F91}" destId="{8F9D837C-A27A-3541-B29A-8EDE8D44C034}" srcOrd="0" destOrd="0" parTransId="{22E45BE2-C8F7-D443-A50B-841E74C4AA89}" sibTransId="{A2AEC187-62DB-B948-99C0-60837FDD2A8F}"/>
    <dgm:cxn modelId="{828BFA4D-CBA9-ED46-AE98-C3D50FBDC1E7}" srcId="{250BE540-9711-9A4F-890A-D94334FA7F91}" destId="{59DC5996-23B9-6A40-9BDC-11056138B104}" srcOrd="5" destOrd="0" parTransId="{33CD5EF1-5C43-0441-A650-AB548A4FE585}" sibTransId="{9B7F41B3-ACF9-7E42-9879-339BB6832258}"/>
    <dgm:cxn modelId="{32E4484E-560A-1F46-88A8-789DE30D3038}" srcId="{250BE540-9711-9A4F-890A-D94334FA7F91}" destId="{0E54038C-8AEB-2643-ADAF-F4F6AD9C3DBB}" srcOrd="4" destOrd="0" parTransId="{70C564D5-B3B9-7349-A62F-3B722A104DC0}" sibTransId="{EF6B364A-7192-1440-9F2C-800EB7E0F4E5}"/>
    <dgm:cxn modelId="{58DBB750-D32E-2441-B1C7-BC15870AA3CE}" srcId="{250BE540-9711-9A4F-890A-D94334FA7F91}" destId="{56B61975-FD97-0440-9DC1-B50B62EEF205}" srcOrd="3" destOrd="0" parTransId="{754407A0-DBFA-BA49-89AB-E074638ADE28}" sibTransId="{D1D5708F-D3F7-2841-926B-B7D128B477EB}"/>
    <dgm:cxn modelId="{8295BF52-50E3-D746-8730-BE6017C23F37}" type="presOf" srcId="{EF6B364A-7192-1440-9F2C-800EB7E0F4E5}" destId="{E82E49F5-538C-3B40-AB9F-EBC4A4496D6C}" srcOrd="0" destOrd="0" presId="urn:microsoft.com/office/officeart/2005/8/layout/bProcess4"/>
    <dgm:cxn modelId="{AA3F0460-6DA7-7140-8275-9B0DA6D51D99}" type="presOf" srcId="{CC4A248E-3306-FF4A-9935-0DBFE2A2DF81}" destId="{A5AFB51F-E3F0-2749-83DC-5BB2175174D6}" srcOrd="0" destOrd="0" presId="urn:microsoft.com/office/officeart/2005/8/layout/bProcess4"/>
    <dgm:cxn modelId="{5E2DD862-EDB7-3043-9EAA-FACBBC3B001A}" type="presOf" srcId="{C47DD51C-BD1F-2546-871E-757DDD48549F}" destId="{1509F1D8-0669-C942-9A08-54C2EF0B88D3}" srcOrd="0" destOrd="0" presId="urn:microsoft.com/office/officeart/2005/8/layout/bProcess4"/>
    <dgm:cxn modelId="{5057699A-B795-1E44-9C7C-1F8F82DD4A81}" srcId="{250BE540-9711-9A4F-890A-D94334FA7F91}" destId="{C47DD51C-BD1F-2546-871E-757DDD48549F}" srcOrd="7" destOrd="0" parTransId="{6F366907-FCB3-FD42-B061-AFA23143B105}" sibTransId="{59D86E15-1F9C-0440-8838-6795BC23D205}"/>
    <dgm:cxn modelId="{F80CB39A-1ED1-864D-92C3-6AF22A81E99D}" type="presOf" srcId="{0E54038C-8AEB-2643-ADAF-F4F6AD9C3DBB}" destId="{BAED640F-A09A-2D49-B2F2-8DB62482EC21}" srcOrd="0" destOrd="0" presId="urn:microsoft.com/office/officeart/2005/8/layout/bProcess4"/>
    <dgm:cxn modelId="{A67E3FB7-52D1-FA4C-B880-B0111AE57176}" type="presOf" srcId="{56B61975-FD97-0440-9DC1-B50B62EEF205}" destId="{7C1A6D28-111D-DF4C-ADFD-47275D04C08C}" srcOrd="0" destOrd="0" presId="urn:microsoft.com/office/officeart/2005/8/layout/bProcess4"/>
    <dgm:cxn modelId="{DEBB9CB7-C447-5E43-B71D-E1E6687346A3}" type="presOf" srcId="{8F9D837C-A27A-3541-B29A-8EDE8D44C034}" destId="{A438D981-7A2A-E746-BE1C-A4A73287E2DC}" srcOrd="0" destOrd="0" presId="urn:microsoft.com/office/officeart/2005/8/layout/bProcess4"/>
    <dgm:cxn modelId="{AF3B16B9-5556-0440-B610-8EBC42F6B041}" type="presOf" srcId="{9B7F41B3-ACF9-7E42-9879-339BB6832258}" destId="{12B45B99-1580-834B-9C24-789A05C967EC}" srcOrd="0" destOrd="0" presId="urn:microsoft.com/office/officeart/2005/8/layout/bProcess4"/>
    <dgm:cxn modelId="{D15323BF-4960-2849-AF36-73EB8B532339}" srcId="{250BE540-9711-9A4F-890A-D94334FA7F91}" destId="{D2357A9D-3B2D-2643-9B3D-D336902D148C}" srcOrd="6" destOrd="0" parTransId="{D85905DB-5DA7-D54B-AA67-49B6F25DFBE2}" sibTransId="{F235002B-C31F-8443-92CF-2884F9BFE45A}"/>
    <dgm:cxn modelId="{638396C1-A0E3-0A45-B8EE-E28D00A37648}" type="presOf" srcId="{250BE540-9711-9A4F-890A-D94334FA7F91}" destId="{771C89C7-CD1A-8B4D-9D9E-D313153EF826}" srcOrd="0" destOrd="0" presId="urn:microsoft.com/office/officeart/2005/8/layout/bProcess4"/>
    <dgm:cxn modelId="{33EC34CC-5FAD-2347-AEA7-047CD4BFB36E}" type="presOf" srcId="{D1D5708F-D3F7-2841-926B-B7D128B477EB}" destId="{C1DB37CC-7067-5743-8711-9540CE50D0C5}" srcOrd="0" destOrd="0" presId="urn:microsoft.com/office/officeart/2005/8/layout/bProcess4"/>
    <dgm:cxn modelId="{FCDFF7CC-D44A-2E40-A25E-3E493429AF0E}" type="presOf" srcId="{D2357A9D-3B2D-2643-9B3D-D336902D148C}" destId="{04FBCDE9-6B3F-F749-B247-F15A39B41FEC}" srcOrd="0" destOrd="0" presId="urn:microsoft.com/office/officeart/2005/8/layout/bProcess4"/>
    <dgm:cxn modelId="{D5DE68CF-E8D6-8842-942F-CF9E891169E3}" type="presOf" srcId="{80D040CF-BA69-4E49-983C-D97DD91203F9}" destId="{154F6602-F89D-1845-88C1-10905430F227}" srcOrd="0" destOrd="0" presId="urn:microsoft.com/office/officeart/2005/8/layout/bProcess4"/>
    <dgm:cxn modelId="{7E8086FF-D5E0-B34B-B382-5E7454FCF4D2}" type="presOf" srcId="{0A24D5AF-EF45-C745-9629-9CAAE2C42448}" destId="{FD3D56F9-AA35-EF4F-8CC7-F70B3268F488}" srcOrd="0" destOrd="0" presId="urn:microsoft.com/office/officeart/2005/8/layout/bProcess4"/>
    <dgm:cxn modelId="{3FA6A6DE-2DE6-454C-BF92-5C58BB43658D}" type="presParOf" srcId="{771C89C7-CD1A-8B4D-9D9E-D313153EF826}" destId="{734FBBD5-53AF-C84A-9C13-F92624F9F5DD}" srcOrd="0" destOrd="0" presId="urn:microsoft.com/office/officeart/2005/8/layout/bProcess4"/>
    <dgm:cxn modelId="{A1A09513-BDDE-5D48-A87E-7088EA9001FA}" type="presParOf" srcId="{734FBBD5-53AF-C84A-9C13-F92624F9F5DD}" destId="{E1182E0A-36BC-6347-A2C0-9699051E4194}" srcOrd="0" destOrd="0" presId="urn:microsoft.com/office/officeart/2005/8/layout/bProcess4"/>
    <dgm:cxn modelId="{E559C201-63A7-2A44-A8CE-060E979AC78D}" type="presParOf" srcId="{734FBBD5-53AF-C84A-9C13-F92624F9F5DD}" destId="{A438D981-7A2A-E746-BE1C-A4A73287E2DC}" srcOrd="1" destOrd="0" presId="urn:microsoft.com/office/officeart/2005/8/layout/bProcess4"/>
    <dgm:cxn modelId="{2C7E5FB3-5AE9-D449-993F-7ECFD199777D}" type="presParOf" srcId="{771C89C7-CD1A-8B4D-9D9E-D313153EF826}" destId="{1F75DCFB-5F98-BE4C-9E35-AFE61DA34466}" srcOrd="1" destOrd="0" presId="urn:microsoft.com/office/officeart/2005/8/layout/bProcess4"/>
    <dgm:cxn modelId="{DCA197B2-DD71-5A40-B2DD-76CC1031D355}" type="presParOf" srcId="{771C89C7-CD1A-8B4D-9D9E-D313153EF826}" destId="{DCD4872E-8738-5D42-B0D1-F3E6BBB83C09}" srcOrd="2" destOrd="0" presId="urn:microsoft.com/office/officeart/2005/8/layout/bProcess4"/>
    <dgm:cxn modelId="{7F2A7794-6D06-F64D-9223-907C27588289}" type="presParOf" srcId="{DCD4872E-8738-5D42-B0D1-F3E6BBB83C09}" destId="{55EB18E6-258E-614F-BFF8-75A6BF859989}" srcOrd="0" destOrd="0" presId="urn:microsoft.com/office/officeart/2005/8/layout/bProcess4"/>
    <dgm:cxn modelId="{0DD6708F-4CD4-C04C-8113-6A832710C92F}" type="presParOf" srcId="{DCD4872E-8738-5D42-B0D1-F3E6BBB83C09}" destId="{7A87DCD7-30D7-DE48-906B-0D3DC083FB23}" srcOrd="1" destOrd="0" presId="urn:microsoft.com/office/officeart/2005/8/layout/bProcess4"/>
    <dgm:cxn modelId="{21F60ADD-6FC7-B24F-8BD4-3BA399541018}" type="presParOf" srcId="{771C89C7-CD1A-8B4D-9D9E-D313153EF826}" destId="{5D3F8ADE-4A6F-5B41-9228-68EECEF0F616}" srcOrd="3" destOrd="0" presId="urn:microsoft.com/office/officeart/2005/8/layout/bProcess4"/>
    <dgm:cxn modelId="{1131DA57-8152-FF45-BE42-A80EDDBBABF9}" type="presParOf" srcId="{771C89C7-CD1A-8B4D-9D9E-D313153EF826}" destId="{488C9F9B-A3C9-C447-A34D-04D1CC8D4F65}" srcOrd="4" destOrd="0" presId="urn:microsoft.com/office/officeart/2005/8/layout/bProcess4"/>
    <dgm:cxn modelId="{C39C72FC-556F-3242-B0F1-CF64F7F37872}" type="presParOf" srcId="{488C9F9B-A3C9-C447-A34D-04D1CC8D4F65}" destId="{D0C63A12-E4B6-7848-A1A1-B250E041CC59}" srcOrd="0" destOrd="0" presId="urn:microsoft.com/office/officeart/2005/8/layout/bProcess4"/>
    <dgm:cxn modelId="{94762D1F-DFAE-EE47-AFAC-1975B094D73D}" type="presParOf" srcId="{488C9F9B-A3C9-C447-A34D-04D1CC8D4F65}" destId="{A5AFB51F-E3F0-2749-83DC-5BB2175174D6}" srcOrd="1" destOrd="0" presId="urn:microsoft.com/office/officeart/2005/8/layout/bProcess4"/>
    <dgm:cxn modelId="{BA057AD3-406A-2F49-B387-8759655B63BF}" type="presParOf" srcId="{771C89C7-CD1A-8B4D-9D9E-D313153EF826}" destId="{FD3D56F9-AA35-EF4F-8CC7-F70B3268F488}" srcOrd="5" destOrd="0" presId="urn:microsoft.com/office/officeart/2005/8/layout/bProcess4"/>
    <dgm:cxn modelId="{8054590C-3CE6-DA4B-A5E0-3FBB59F79AF5}" type="presParOf" srcId="{771C89C7-CD1A-8B4D-9D9E-D313153EF826}" destId="{04633C1C-5990-A24E-A9C4-DF53206AF6C0}" srcOrd="6" destOrd="0" presId="urn:microsoft.com/office/officeart/2005/8/layout/bProcess4"/>
    <dgm:cxn modelId="{48CD7BBE-4AD5-4E4E-A0CB-40D41494F393}" type="presParOf" srcId="{04633C1C-5990-A24E-A9C4-DF53206AF6C0}" destId="{B68372FE-E21A-9B47-9FCF-6610FAE0A763}" srcOrd="0" destOrd="0" presId="urn:microsoft.com/office/officeart/2005/8/layout/bProcess4"/>
    <dgm:cxn modelId="{56DCD58E-40E4-AD4C-BE3E-A8B2D5B4BA74}" type="presParOf" srcId="{04633C1C-5990-A24E-A9C4-DF53206AF6C0}" destId="{7C1A6D28-111D-DF4C-ADFD-47275D04C08C}" srcOrd="1" destOrd="0" presId="urn:microsoft.com/office/officeart/2005/8/layout/bProcess4"/>
    <dgm:cxn modelId="{873C9087-2709-544A-B719-AE14C8CF9F0F}" type="presParOf" srcId="{771C89C7-CD1A-8B4D-9D9E-D313153EF826}" destId="{C1DB37CC-7067-5743-8711-9540CE50D0C5}" srcOrd="7" destOrd="0" presId="urn:microsoft.com/office/officeart/2005/8/layout/bProcess4"/>
    <dgm:cxn modelId="{54282AF2-D56A-AC4C-B4AC-C344C3DD919E}" type="presParOf" srcId="{771C89C7-CD1A-8B4D-9D9E-D313153EF826}" destId="{A5BC227E-0919-E146-8464-12A09876C487}" srcOrd="8" destOrd="0" presId="urn:microsoft.com/office/officeart/2005/8/layout/bProcess4"/>
    <dgm:cxn modelId="{F665ADA6-F285-224F-8753-5403BFF367B8}" type="presParOf" srcId="{A5BC227E-0919-E146-8464-12A09876C487}" destId="{47B6FF16-6015-BF4D-95E4-F9945CE90507}" srcOrd="0" destOrd="0" presId="urn:microsoft.com/office/officeart/2005/8/layout/bProcess4"/>
    <dgm:cxn modelId="{58FC3819-D393-8A40-9E80-54518FCC9F87}" type="presParOf" srcId="{A5BC227E-0919-E146-8464-12A09876C487}" destId="{BAED640F-A09A-2D49-B2F2-8DB62482EC21}" srcOrd="1" destOrd="0" presId="urn:microsoft.com/office/officeart/2005/8/layout/bProcess4"/>
    <dgm:cxn modelId="{E5D04939-1E12-F84A-B1FE-EC819757C264}" type="presParOf" srcId="{771C89C7-CD1A-8B4D-9D9E-D313153EF826}" destId="{E82E49F5-538C-3B40-AB9F-EBC4A4496D6C}" srcOrd="9" destOrd="0" presId="urn:microsoft.com/office/officeart/2005/8/layout/bProcess4"/>
    <dgm:cxn modelId="{0171804B-1EC4-CE44-8329-CFE36E35E5E6}" type="presParOf" srcId="{771C89C7-CD1A-8B4D-9D9E-D313153EF826}" destId="{48D23D55-C5E3-554F-9DE2-7BE0205E9C2A}" srcOrd="10" destOrd="0" presId="urn:microsoft.com/office/officeart/2005/8/layout/bProcess4"/>
    <dgm:cxn modelId="{D0F677CB-BC93-DB48-93B2-207DF534AF9D}" type="presParOf" srcId="{48D23D55-C5E3-554F-9DE2-7BE0205E9C2A}" destId="{B6E9C4BC-9CAA-7947-A2E1-5CDBA56DF469}" srcOrd="0" destOrd="0" presId="urn:microsoft.com/office/officeart/2005/8/layout/bProcess4"/>
    <dgm:cxn modelId="{97B1D7D7-B000-884C-9D82-17095AE8F164}" type="presParOf" srcId="{48D23D55-C5E3-554F-9DE2-7BE0205E9C2A}" destId="{185576C2-3DF5-9A4A-B367-96E644745D1D}" srcOrd="1" destOrd="0" presId="urn:microsoft.com/office/officeart/2005/8/layout/bProcess4"/>
    <dgm:cxn modelId="{D9FD4CE9-E01B-9F44-B5FB-FC5FE815D506}" type="presParOf" srcId="{771C89C7-CD1A-8B4D-9D9E-D313153EF826}" destId="{12B45B99-1580-834B-9C24-789A05C967EC}" srcOrd="11" destOrd="0" presId="urn:microsoft.com/office/officeart/2005/8/layout/bProcess4"/>
    <dgm:cxn modelId="{B2E33C58-7151-2E48-B420-95248C1D87F0}" type="presParOf" srcId="{771C89C7-CD1A-8B4D-9D9E-D313153EF826}" destId="{EB681CB4-1C22-1A41-978B-71A647225198}" srcOrd="12" destOrd="0" presId="urn:microsoft.com/office/officeart/2005/8/layout/bProcess4"/>
    <dgm:cxn modelId="{7B580EE7-5FFD-064C-8B2A-0B00FC488DDC}" type="presParOf" srcId="{EB681CB4-1C22-1A41-978B-71A647225198}" destId="{C5245396-E961-0E41-B4F5-2CFAB0D84184}" srcOrd="0" destOrd="0" presId="urn:microsoft.com/office/officeart/2005/8/layout/bProcess4"/>
    <dgm:cxn modelId="{32F0DE57-5E45-DD43-ABD4-019A352628DB}" type="presParOf" srcId="{EB681CB4-1C22-1A41-978B-71A647225198}" destId="{04FBCDE9-6B3F-F749-B247-F15A39B41FEC}" srcOrd="1" destOrd="0" presId="urn:microsoft.com/office/officeart/2005/8/layout/bProcess4"/>
    <dgm:cxn modelId="{EBD59BC2-99A8-4940-98A4-11CC951CFC4D}" type="presParOf" srcId="{771C89C7-CD1A-8B4D-9D9E-D313153EF826}" destId="{5421D413-389C-5640-82AA-F16DC1CC5FCE}" srcOrd="13" destOrd="0" presId="urn:microsoft.com/office/officeart/2005/8/layout/bProcess4"/>
    <dgm:cxn modelId="{CA0DF40F-9BD7-9042-9BF3-688E486BE405}" type="presParOf" srcId="{771C89C7-CD1A-8B4D-9D9E-D313153EF826}" destId="{95EBD318-FA44-5B45-959F-59CF2A63E509}" srcOrd="14" destOrd="0" presId="urn:microsoft.com/office/officeart/2005/8/layout/bProcess4"/>
    <dgm:cxn modelId="{F1435E36-02F4-FA42-BB95-BECAB636633B}" type="presParOf" srcId="{95EBD318-FA44-5B45-959F-59CF2A63E509}" destId="{901E56D3-5F41-294C-8E7C-C5670FB056C3}" srcOrd="0" destOrd="0" presId="urn:microsoft.com/office/officeart/2005/8/layout/bProcess4"/>
    <dgm:cxn modelId="{F1725AB5-5F37-9D46-859C-40D026D6605A}" type="presParOf" srcId="{95EBD318-FA44-5B45-959F-59CF2A63E509}" destId="{1509F1D8-0669-C942-9A08-54C2EF0B88D3}" srcOrd="1" destOrd="0" presId="urn:microsoft.com/office/officeart/2005/8/layout/bProcess4"/>
    <dgm:cxn modelId="{307F0841-7678-D447-9CC7-F9B8E26C51B0}" type="presParOf" srcId="{771C89C7-CD1A-8B4D-9D9E-D313153EF826}" destId="{19660CE2-4472-0E48-A6D0-FE1E31817A33}" srcOrd="15" destOrd="0" presId="urn:microsoft.com/office/officeart/2005/8/layout/bProcess4"/>
    <dgm:cxn modelId="{29D24989-EEC9-2B4A-9093-2914FEA1464D}" type="presParOf" srcId="{771C89C7-CD1A-8B4D-9D9E-D313153EF826}" destId="{58E1B0FC-810D-F045-A651-7EE0AE13A7E3}" srcOrd="16" destOrd="0" presId="urn:microsoft.com/office/officeart/2005/8/layout/bProcess4"/>
    <dgm:cxn modelId="{E5851F0D-81B5-B04C-9A9E-3EEFCAB08487}" type="presParOf" srcId="{58E1B0FC-810D-F045-A651-7EE0AE13A7E3}" destId="{EB4D04F6-2C88-C840-B024-F881560A55BA}" srcOrd="0" destOrd="0" presId="urn:microsoft.com/office/officeart/2005/8/layout/bProcess4"/>
    <dgm:cxn modelId="{B53D0D50-C72F-1140-82D0-D14E6DA5E9F0}" type="presParOf" srcId="{58E1B0FC-810D-F045-A651-7EE0AE13A7E3}" destId="{154F6602-F89D-1845-88C1-10905430F22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CFC45F-F77C-AC47-9069-4DF1273F88A4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E68C4B-83B7-4F43-9D3F-C53DC73E9551}">
      <dgm:prSet phldrT="[Text]" custT="1"/>
      <dgm:spPr/>
      <dgm:t>
        <a:bodyPr/>
        <a:lstStyle/>
        <a:p>
          <a:r>
            <a:rPr lang="nl-BE" sz="2400" b="1" dirty="0"/>
            <a:t>A</a:t>
          </a:r>
          <a:r>
            <a:rPr lang="en-DE" sz="2400" b="1" dirty="0"/>
            <a:t>l-Kitāb</a:t>
          </a:r>
        </a:p>
        <a:p>
          <a:r>
            <a:rPr lang="nl-BE" sz="2400" b="1" dirty="0"/>
            <a:t>Al-</a:t>
          </a:r>
          <a:r>
            <a:rPr lang="en-DE" sz="2400" b="1" dirty="0"/>
            <a:t>Ummahāt al-Arba</a:t>
          </a:r>
          <a:r>
            <a:rPr lang="nl-BE" sz="2400" b="1" dirty="0"/>
            <a:t>‘</a:t>
          </a:r>
          <a:endParaRPr lang="en-GB" sz="2400" b="1" dirty="0"/>
        </a:p>
      </dgm:t>
    </dgm:pt>
    <dgm:pt modelId="{CA771810-B1DB-BA47-AD45-BC9E3B60DF6C}" type="parTrans" cxnId="{E3F7A63F-EBEA-8045-BEB6-C0AB6DCA0A85}">
      <dgm:prSet/>
      <dgm:spPr/>
      <dgm:t>
        <a:bodyPr/>
        <a:lstStyle/>
        <a:p>
          <a:endParaRPr lang="en-GB"/>
        </a:p>
      </dgm:t>
    </dgm:pt>
    <dgm:pt modelId="{E6C9BE52-9870-5B47-A52D-FBC97DDF7B31}" type="sibTrans" cxnId="{E3F7A63F-EBEA-8045-BEB6-C0AB6DCA0A85}">
      <dgm:prSet/>
      <dgm:spPr/>
      <dgm:t>
        <a:bodyPr/>
        <a:lstStyle/>
        <a:p>
          <a:endParaRPr lang="en-GB"/>
        </a:p>
      </dgm:t>
    </dgm:pt>
    <dgm:pt modelId="{6BF3656B-6753-454A-BF8F-4A133EDBBC69}">
      <dgm:prSet phldrT="[Text]" custT="1"/>
      <dgm:spPr/>
      <dgm:t>
        <a:bodyPr/>
        <a:lstStyle/>
        <a:p>
          <a:r>
            <a:rPr lang="en-US" sz="2200" b="1" dirty="0"/>
            <a:t>A</a:t>
          </a:r>
          <a:r>
            <a:rPr lang="en-DE" sz="2200" b="1" dirty="0"/>
            <a:t>l-Riwāyah</a:t>
          </a:r>
        </a:p>
        <a:p>
          <a:r>
            <a:rPr lang="en-US" sz="2200" b="1" dirty="0"/>
            <a:t>A</a:t>
          </a:r>
          <a:r>
            <a:rPr lang="en-DE" sz="2200" b="1" dirty="0"/>
            <a:t>l-Aqwāl</a:t>
          </a:r>
          <a:endParaRPr lang="en-GB" sz="2200" b="1" dirty="0"/>
        </a:p>
      </dgm:t>
    </dgm:pt>
    <dgm:pt modelId="{1A1C8620-3B0F-CB4A-990E-8D275BB79611}" type="parTrans" cxnId="{8951BC63-6754-6A4D-9BFD-E7CA6FDE0604}">
      <dgm:prSet/>
      <dgm:spPr/>
      <dgm:t>
        <a:bodyPr/>
        <a:lstStyle/>
        <a:p>
          <a:endParaRPr lang="en-GB"/>
        </a:p>
      </dgm:t>
    </dgm:pt>
    <dgm:pt modelId="{81CC878D-0365-5345-B344-58FB10BE8B53}" type="sibTrans" cxnId="{8951BC63-6754-6A4D-9BFD-E7CA6FDE0604}">
      <dgm:prSet/>
      <dgm:spPr/>
      <dgm:t>
        <a:bodyPr/>
        <a:lstStyle/>
        <a:p>
          <a:endParaRPr lang="en-GB"/>
        </a:p>
      </dgm:t>
    </dgm:pt>
    <dgm:pt modelId="{C104CF7D-09D2-714D-855D-48D799090B60}">
      <dgm:prSet phldrT="[Text]" custT="1"/>
      <dgm:spPr/>
      <dgm:t>
        <a:bodyPr/>
        <a:lstStyle/>
        <a:p>
          <a:r>
            <a:rPr lang="en-US" sz="2200" b="1" dirty="0"/>
            <a:t>A</a:t>
          </a:r>
          <a:r>
            <a:rPr lang="en-DE" sz="2200" b="1" dirty="0"/>
            <a:t>l-Ittifāq</a:t>
          </a:r>
        </a:p>
        <a:p>
          <a:r>
            <a:rPr lang="en-US" sz="2200" b="1" dirty="0"/>
            <a:t>A</a:t>
          </a:r>
          <a:r>
            <a:rPr lang="en-DE" sz="2200" b="1" dirty="0"/>
            <a:t>l-Ijmā</a:t>
          </a:r>
          <a:r>
            <a:rPr lang="en-US" sz="2200" b="1" dirty="0"/>
            <a:t>‘</a:t>
          </a:r>
        </a:p>
        <a:p>
          <a:r>
            <a:rPr lang="en-US" sz="2200" b="1" dirty="0"/>
            <a:t>A</a:t>
          </a:r>
          <a:r>
            <a:rPr lang="en-DE" sz="2200" b="1" dirty="0"/>
            <a:t>l-Jumhūr</a:t>
          </a:r>
          <a:endParaRPr lang="en-GB" sz="2200" b="1" dirty="0"/>
        </a:p>
      </dgm:t>
    </dgm:pt>
    <dgm:pt modelId="{DF5EEB9F-C197-1D4D-8BCA-A30B4A28D4F2}" type="parTrans" cxnId="{73CF3897-916E-7049-A0C5-0EB3326C7067}">
      <dgm:prSet/>
      <dgm:spPr/>
      <dgm:t>
        <a:bodyPr/>
        <a:lstStyle/>
        <a:p>
          <a:endParaRPr lang="en-GB"/>
        </a:p>
      </dgm:t>
    </dgm:pt>
    <dgm:pt modelId="{BCC6E1B0-22BE-2B44-90BE-786EFD8FAE9F}" type="sibTrans" cxnId="{73CF3897-916E-7049-A0C5-0EB3326C7067}">
      <dgm:prSet/>
      <dgm:spPr/>
      <dgm:t>
        <a:bodyPr/>
        <a:lstStyle/>
        <a:p>
          <a:endParaRPr lang="en-GB"/>
        </a:p>
      </dgm:t>
    </dgm:pt>
    <dgm:pt modelId="{4D85146F-D6CB-FA45-AC70-92B5BC6AFFC4}">
      <dgm:prSet phldrT="[Text]" custT="1"/>
      <dgm:spPr/>
      <dgm:t>
        <a:bodyPr/>
        <a:lstStyle/>
        <a:p>
          <a:r>
            <a:rPr lang="en-US" sz="2200" b="1" dirty="0"/>
            <a:t>A</a:t>
          </a:r>
          <a:r>
            <a:rPr lang="en-DE" sz="2200" b="1" dirty="0"/>
            <a:t>l-Aẓh</a:t>
          </a:r>
          <a:r>
            <a:rPr lang="en-US" sz="2200" b="1" dirty="0"/>
            <a:t>a</a:t>
          </a:r>
          <a:r>
            <a:rPr lang="en-DE" sz="2200" b="1" dirty="0"/>
            <a:t>r/al-Aşaḥ/al-Şaḥiḥ</a:t>
          </a:r>
          <a:endParaRPr lang="en-GB" sz="2200" b="1" dirty="0"/>
        </a:p>
      </dgm:t>
    </dgm:pt>
    <dgm:pt modelId="{9DC095DA-0599-714F-BAD0-D48257FC5566}" type="parTrans" cxnId="{A245BF17-94A4-7E4C-969A-54C922B704CC}">
      <dgm:prSet/>
      <dgm:spPr/>
      <dgm:t>
        <a:bodyPr/>
        <a:lstStyle/>
        <a:p>
          <a:endParaRPr lang="en-GB"/>
        </a:p>
      </dgm:t>
    </dgm:pt>
    <dgm:pt modelId="{1D7273F5-6866-184A-A36A-973ACA49608E}" type="sibTrans" cxnId="{A245BF17-94A4-7E4C-969A-54C922B704CC}">
      <dgm:prSet/>
      <dgm:spPr/>
      <dgm:t>
        <a:bodyPr/>
        <a:lstStyle/>
        <a:p>
          <a:endParaRPr lang="en-GB"/>
        </a:p>
      </dgm:t>
    </dgm:pt>
    <dgm:pt modelId="{6F516CBC-6383-A14A-AC93-6B4A2BCB4CBB}">
      <dgm:prSet phldrT="[Text]" custT="1"/>
      <dgm:spPr/>
      <dgm:t>
        <a:bodyPr/>
        <a:lstStyle/>
        <a:p>
          <a:r>
            <a:rPr lang="en-US" sz="2000" b="1" dirty="0"/>
            <a:t>A</a:t>
          </a:r>
          <a:r>
            <a:rPr lang="en-DE" sz="2000" b="1" dirty="0"/>
            <a:t>l-Imām</a:t>
          </a:r>
        </a:p>
        <a:p>
          <a:r>
            <a:rPr lang="en-DE" sz="2000" b="1" dirty="0"/>
            <a:t>Al-Shaykh</a:t>
          </a:r>
        </a:p>
        <a:p>
          <a:r>
            <a:rPr lang="en-DE" sz="2000" b="1" dirty="0"/>
            <a:t>Al-Shaykhān</a:t>
          </a:r>
          <a:endParaRPr lang="en-GB" sz="2000" b="1" dirty="0"/>
        </a:p>
      </dgm:t>
    </dgm:pt>
    <dgm:pt modelId="{0CDBA2B1-A1AF-2A45-AA19-0277296039E5}" type="parTrans" cxnId="{3D0B0F1F-B53B-4F48-84CC-C05E9B2E9C37}">
      <dgm:prSet/>
      <dgm:spPr/>
      <dgm:t>
        <a:bodyPr/>
        <a:lstStyle/>
        <a:p>
          <a:endParaRPr lang="en-GB"/>
        </a:p>
      </dgm:t>
    </dgm:pt>
    <dgm:pt modelId="{86E6223E-FE06-CA49-A10E-96E60C9DD79F}" type="sibTrans" cxnId="{3D0B0F1F-B53B-4F48-84CC-C05E9B2E9C37}">
      <dgm:prSet/>
      <dgm:spPr/>
      <dgm:t>
        <a:bodyPr/>
        <a:lstStyle/>
        <a:p>
          <a:endParaRPr lang="en-GB"/>
        </a:p>
      </dgm:t>
    </dgm:pt>
    <dgm:pt modelId="{E01C8CAB-3564-7B4E-A7BD-694889BE6BB9}">
      <dgm:prSet phldrT="[Text]" custT="1"/>
      <dgm:spPr/>
      <dgm:t>
        <a:bodyPr/>
        <a:lstStyle/>
        <a:p>
          <a:r>
            <a:rPr lang="en-DE" sz="2200" b="1" dirty="0"/>
            <a:t>Al-Mutaqidimūn</a:t>
          </a:r>
        </a:p>
        <a:p>
          <a:r>
            <a:rPr lang="en-US" sz="2200" b="1" dirty="0"/>
            <a:t>A</a:t>
          </a:r>
          <a:r>
            <a:rPr lang="en-DE" sz="2200" b="1" dirty="0"/>
            <a:t>l-Muta’akhirūn</a:t>
          </a:r>
          <a:endParaRPr lang="en-GB" sz="2200" b="1" dirty="0"/>
        </a:p>
      </dgm:t>
    </dgm:pt>
    <dgm:pt modelId="{0972B319-9BAE-A948-9444-935373574766}" type="parTrans" cxnId="{71513787-89EB-9A45-9E94-F750AE573A1A}">
      <dgm:prSet/>
      <dgm:spPr/>
      <dgm:t>
        <a:bodyPr/>
        <a:lstStyle/>
        <a:p>
          <a:endParaRPr lang="en-GB"/>
        </a:p>
      </dgm:t>
    </dgm:pt>
    <dgm:pt modelId="{2ECA498E-EAC2-A746-944E-F1E026CE60B3}" type="sibTrans" cxnId="{71513787-89EB-9A45-9E94-F750AE573A1A}">
      <dgm:prSet/>
      <dgm:spPr/>
      <dgm:t>
        <a:bodyPr/>
        <a:lstStyle/>
        <a:p>
          <a:endParaRPr lang="en-GB"/>
        </a:p>
      </dgm:t>
    </dgm:pt>
    <dgm:pt modelId="{BE43E047-8C31-FD42-B9AA-EB76748EFBC9}" type="pres">
      <dgm:prSet presAssocID="{87CFC45F-F77C-AC47-9069-4DF1273F88A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402223-C47D-FF4B-8F1D-E06F0CCD61B2}" type="pres">
      <dgm:prSet presAssocID="{23E68C4B-83B7-4F43-9D3F-C53DC73E9551}" presName="hierRoot1" presStyleCnt="0"/>
      <dgm:spPr/>
    </dgm:pt>
    <dgm:pt modelId="{5FB365A2-1BE2-D94B-8626-635BF3A28488}" type="pres">
      <dgm:prSet presAssocID="{23E68C4B-83B7-4F43-9D3F-C53DC73E9551}" presName="composite" presStyleCnt="0"/>
      <dgm:spPr/>
    </dgm:pt>
    <dgm:pt modelId="{8523824B-DEE4-5740-834D-8B08EDF81457}" type="pres">
      <dgm:prSet presAssocID="{23E68C4B-83B7-4F43-9D3F-C53DC73E9551}" presName="image" presStyleLbl="node0" presStyleIdx="0" presStyleCnt="1"/>
      <dgm:spPr/>
    </dgm:pt>
    <dgm:pt modelId="{10E18D98-FFB1-5C4A-B25F-DC0E939AFFC8}" type="pres">
      <dgm:prSet presAssocID="{23E68C4B-83B7-4F43-9D3F-C53DC73E9551}" presName="text" presStyleLbl="revTx" presStyleIdx="0" presStyleCnt="6" custScaleX="143530">
        <dgm:presLayoutVars>
          <dgm:chPref val="3"/>
        </dgm:presLayoutVars>
      </dgm:prSet>
      <dgm:spPr/>
    </dgm:pt>
    <dgm:pt modelId="{3188E3E3-86D1-AD4F-92CA-0EEBC6AE63D0}" type="pres">
      <dgm:prSet presAssocID="{23E68C4B-83B7-4F43-9D3F-C53DC73E9551}" presName="hierChild2" presStyleCnt="0"/>
      <dgm:spPr/>
    </dgm:pt>
    <dgm:pt modelId="{2F7272DA-E3C8-2440-A6D8-F95F207B45DF}" type="pres">
      <dgm:prSet presAssocID="{1A1C8620-3B0F-CB4A-990E-8D275BB79611}" presName="Name10" presStyleLbl="parChTrans1D2" presStyleIdx="0" presStyleCnt="2"/>
      <dgm:spPr/>
    </dgm:pt>
    <dgm:pt modelId="{E5F25C7F-AE63-0D47-AAFA-2EF6E1E1311D}" type="pres">
      <dgm:prSet presAssocID="{6BF3656B-6753-454A-BF8F-4A133EDBBC69}" presName="hierRoot2" presStyleCnt="0"/>
      <dgm:spPr/>
    </dgm:pt>
    <dgm:pt modelId="{B3A61500-925F-4646-A48A-3DECE4879F74}" type="pres">
      <dgm:prSet presAssocID="{6BF3656B-6753-454A-BF8F-4A133EDBBC69}" presName="composite2" presStyleCnt="0"/>
      <dgm:spPr/>
    </dgm:pt>
    <dgm:pt modelId="{89966F55-F6DF-D845-82E8-B28391A56445}" type="pres">
      <dgm:prSet presAssocID="{6BF3656B-6753-454A-BF8F-4A133EDBBC69}" presName="image2" presStyleLbl="node2" presStyleIdx="0" presStyleCnt="2"/>
      <dgm:spPr/>
    </dgm:pt>
    <dgm:pt modelId="{EBB67E82-F2D9-C94F-B401-56C9DBCC87EE}" type="pres">
      <dgm:prSet presAssocID="{6BF3656B-6753-454A-BF8F-4A133EDBBC69}" presName="text2" presStyleLbl="revTx" presStyleIdx="1" presStyleCnt="6">
        <dgm:presLayoutVars>
          <dgm:chPref val="3"/>
        </dgm:presLayoutVars>
      </dgm:prSet>
      <dgm:spPr/>
    </dgm:pt>
    <dgm:pt modelId="{3EF5CD0A-19BB-4A43-8FAB-3E5EBF945065}" type="pres">
      <dgm:prSet presAssocID="{6BF3656B-6753-454A-BF8F-4A133EDBBC69}" presName="hierChild3" presStyleCnt="0"/>
      <dgm:spPr/>
    </dgm:pt>
    <dgm:pt modelId="{2559E34C-9091-FF49-9D88-D05ED9D42F6A}" type="pres">
      <dgm:prSet presAssocID="{DF5EEB9F-C197-1D4D-8BCA-A30B4A28D4F2}" presName="Name17" presStyleLbl="parChTrans1D3" presStyleIdx="0" presStyleCnt="3"/>
      <dgm:spPr/>
    </dgm:pt>
    <dgm:pt modelId="{0C4423D2-6C58-B745-B38D-F5A175E7D8AD}" type="pres">
      <dgm:prSet presAssocID="{C104CF7D-09D2-714D-855D-48D799090B60}" presName="hierRoot3" presStyleCnt="0"/>
      <dgm:spPr/>
    </dgm:pt>
    <dgm:pt modelId="{DC931A2B-19E5-A84B-A4D1-5D1F5CFB58C4}" type="pres">
      <dgm:prSet presAssocID="{C104CF7D-09D2-714D-855D-48D799090B60}" presName="composite3" presStyleCnt="0"/>
      <dgm:spPr/>
    </dgm:pt>
    <dgm:pt modelId="{BB1771B3-8784-7849-B405-D9CAC8BC61D7}" type="pres">
      <dgm:prSet presAssocID="{C104CF7D-09D2-714D-855D-48D799090B60}" presName="image3" presStyleLbl="node3" presStyleIdx="0" presStyleCnt="3"/>
      <dgm:spPr/>
    </dgm:pt>
    <dgm:pt modelId="{82D13737-AD7F-224A-B316-88EFE9EA6DDE}" type="pres">
      <dgm:prSet presAssocID="{C104CF7D-09D2-714D-855D-48D799090B60}" presName="text3" presStyleLbl="revTx" presStyleIdx="2" presStyleCnt="6">
        <dgm:presLayoutVars>
          <dgm:chPref val="3"/>
        </dgm:presLayoutVars>
      </dgm:prSet>
      <dgm:spPr/>
    </dgm:pt>
    <dgm:pt modelId="{CB39DA3B-DDE8-0D46-93FA-D6512B5EB6AB}" type="pres">
      <dgm:prSet presAssocID="{C104CF7D-09D2-714D-855D-48D799090B60}" presName="hierChild4" presStyleCnt="0"/>
      <dgm:spPr/>
    </dgm:pt>
    <dgm:pt modelId="{1DCB2703-649B-1748-B694-6EAB37DD2EBF}" type="pres">
      <dgm:prSet presAssocID="{9DC095DA-0599-714F-BAD0-D48257FC5566}" presName="Name17" presStyleLbl="parChTrans1D3" presStyleIdx="1" presStyleCnt="3"/>
      <dgm:spPr/>
    </dgm:pt>
    <dgm:pt modelId="{1FBD0EB2-A33A-544B-A582-3551A286D7AD}" type="pres">
      <dgm:prSet presAssocID="{4D85146F-D6CB-FA45-AC70-92B5BC6AFFC4}" presName="hierRoot3" presStyleCnt="0"/>
      <dgm:spPr/>
    </dgm:pt>
    <dgm:pt modelId="{07B75D4A-12A8-5A4C-87A4-530F2E8AFE5A}" type="pres">
      <dgm:prSet presAssocID="{4D85146F-D6CB-FA45-AC70-92B5BC6AFFC4}" presName="composite3" presStyleCnt="0"/>
      <dgm:spPr/>
    </dgm:pt>
    <dgm:pt modelId="{96512F7A-3715-9743-9AA2-A53E7362B261}" type="pres">
      <dgm:prSet presAssocID="{4D85146F-D6CB-FA45-AC70-92B5BC6AFFC4}" presName="image3" presStyleLbl="node3" presStyleIdx="1" presStyleCnt="3"/>
      <dgm:spPr/>
    </dgm:pt>
    <dgm:pt modelId="{468F2E8E-134A-014E-AF08-E5922F170E4E}" type="pres">
      <dgm:prSet presAssocID="{4D85146F-D6CB-FA45-AC70-92B5BC6AFFC4}" presName="text3" presStyleLbl="revTx" presStyleIdx="3" presStyleCnt="6">
        <dgm:presLayoutVars>
          <dgm:chPref val="3"/>
        </dgm:presLayoutVars>
      </dgm:prSet>
      <dgm:spPr/>
    </dgm:pt>
    <dgm:pt modelId="{FB2E9BD3-21DC-8844-9789-442BBF1EC700}" type="pres">
      <dgm:prSet presAssocID="{4D85146F-D6CB-FA45-AC70-92B5BC6AFFC4}" presName="hierChild4" presStyleCnt="0"/>
      <dgm:spPr/>
    </dgm:pt>
    <dgm:pt modelId="{DBAEAA67-464D-884A-B3B8-F660259226FD}" type="pres">
      <dgm:prSet presAssocID="{0CDBA2B1-A1AF-2A45-AA19-0277296039E5}" presName="Name10" presStyleLbl="parChTrans1D2" presStyleIdx="1" presStyleCnt="2"/>
      <dgm:spPr/>
    </dgm:pt>
    <dgm:pt modelId="{8B52A43D-0900-2645-8A7E-8045709C9A73}" type="pres">
      <dgm:prSet presAssocID="{6F516CBC-6383-A14A-AC93-6B4A2BCB4CBB}" presName="hierRoot2" presStyleCnt="0"/>
      <dgm:spPr/>
    </dgm:pt>
    <dgm:pt modelId="{75EB3566-36B4-D447-B465-AF86F398AE75}" type="pres">
      <dgm:prSet presAssocID="{6F516CBC-6383-A14A-AC93-6B4A2BCB4CBB}" presName="composite2" presStyleCnt="0"/>
      <dgm:spPr/>
    </dgm:pt>
    <dgm:pt modelId="{B4050EF2-A1C9-794D-ACFF-9ECB057BC0D7}" type="pres">
      <dgm:prSet presAssocID="{6F516CBC-6383-A14A-AC93-6B4A2BCB4CBB}" presName="image2" presStyleLbl="node2" presStyleIdx="1" presStyleCnt="2"/>
      <dgm:spPr/>
    </dgm:pt>
    <dgm:pt modelId="{9D4800B8-32B6-DE40-976B-3A64C37F3565}" type="pres">
      <dgm:prSet presAssocID="{6F516CBC-6383-A14A-AC93-6B4A2BCB4CBB}" presName="text2" presStyleLbl="revTx" presStyleIdx="4" presStyleCnt="6" custScaleX="113053">
        <dgm:presLayoutVars>
          <dgm:chPref val="3"/>
        </dgm:presLayoutVars>
      </dgm:prSet>
      <dgm:spPr/>
    </dgm:pt>
    <dgm:pt modelId="{60D40DD8-4FCA-EF4A-8E05-90EE94529CCD}" type="pres">
      <dgm:prSet presAssocID="{6F516CBC-6383-A14A-AC93-6B4A2BCB4CBB}" presName="hierChild3" presStyleCnt="0"/>
      <dgm:spPr/>
    </dgm:pt>
    <dgm:pt modelId="{A171A903-E498-AD4C-9EAA-91D5281C2205}" type="pres">
      <dgm:prSet presAssocID="{0972B319-9BAE-A948-9444-935373574766}" presName="Name17" presStyleLbl="parChTrans1D3" presStyleIdx="2" presStyleCnt="3"/>
      <dgm:spPr/>
    </dgm:pt>
    <dgm:pt modelId="{43DE16EF-38CF-DA42-A454-303D040716ED}" type="pres">
      <dgm:prSet presAssocID="{E01C8CAB-3564-7B4E-A7BD-694889BE6BB9}" presName="hierRoot3" presStyleCnt="0"/>
      <dgm:spPr/>
    </dgm:pt>
    <dgm:pt modelId="{C5F8A3F8-CDAD-C34B-AD3E-570DA965BC0A}" type="pres">
      <dgm:prSet presAssocID="{E01C8CAB-3564-7B4E-A7BD-694889BE6BB9}" presName="composite3" presStyleCnt="0"/>
      <dgm:spPr/>
    </dgm:pt>
    <dgm:pt modelId="{63D7C408-927E-2143-B1D9-53A4BF0D5CC7}" type="pres">
      <dgm:prSet presAssocID="{E01C8CAB-3564-7B4E-A7BD-694889BE6BB9}" presName="image3" presStyleLbl="node3" presStyleIdx="2" presStyleCnt="3"/>
      <dgm:spPr/>
    </dgm:pt>
    <dgm:pt modelId="{403536F2-41A9-8E43-8607-80474AC5E9EB}" type="pres">
      <dgm:prSet presAssocID="{E01C8CAB-3564-7B4E-A7BD-694889BE6BB9}" presName="text3" presStyleLbl="revTx" presStyleIdx="5" presStyleCnt="6" custScaleX="128942">
        <dgm:presLayoutVars>
          <dgm:chPref val="3"/>
        </dgm:presLayoutVars>
      </dgm:prSet>
      <dgm:spPr/>
    </dgm:pt>
    <dgm:pt modelId="{2E3433EC-DA32-A64F-AA80-7A4462723C99}" type="pres">
      <dgm:prSet presAssocID="{E01C8CAB-3564-7B4E-A7BD-694889BE6BB9}" presName="hierChild4" presStyleCnt="0"/>
      <dgm:spPr/>
    </dgm:pt>
  </dgm:ptLst>
  <dgm:cxnLst>
    <dgm:cxn modelId="{1332430A-9BF6-6347-BCC9-C8452DEF4662}" type="presOf" srcId="{DF5EEB9F-C197-1D4D-8BCA-A30B4A28D4F2}" destId="{2559E34C-9091-FF49-9D88-D05ED9D42F6A}" srcOrd="0" destOrd="0" presId="urn:microsoft.com/office/officeart/2009/layout/CirclePictureHierarchy"/>
    <dgm:cxn modelId="{A245BF17-94A4-7E4C-969A-54C922B704CC}" srcId="{6BF3656B-6753-454A-BF8F-4A133EDBBC69}" destId="{4D85146F-D6CB-FA45-AC70-92B5BC6AFFC4}" srcOrd="1" destOrd="0" parTransId="{9DC095DA-0599-714F-BAD0-D48257FC5566}" sibTransId="{1D7273F5-6866-184A-A36A-973ACA49608E}"/>
    <dgm:cxn modelId="{3D0B0F1F-B53B-4F48-84CC-C05E9B2E9C37}" srcId="{23E68C4B-83B7-4F43-9D3F-C53DC73E9551}" destId="{6F516CBC-6383-A14A-AC93-6B4A2BCB4CBB}" srcOrd="1" destOrd="0" parTransId="{0CDBA2B1-A1AF-2A45-AA19-0277296039E5}" sibTransId="{86E6223E-FE06-CA49-A10E-96E60C9DD79F}"/>
    <dgm:cxn modelId="{371E3127-832A-FC40-B247-3EEEEDDC82B3}" type="presOf" srcId="{E01C8CAB-3564-7B4E-A7BD-694889BE6BB9}" destId="{403536F2-41A9-8E43-8607-80474AC5E9EB}" srcOrd="0" destOrd="0" presId="urn:microsoft.com/office/officeart/2009/layout/CirclePictureHierarchy"/>
    <dgm:cxn modelId="{C284872C-5A39-D04D-BCC7-C4D2B0B68CFF}" type="presOf" srcId="{6BF3656B-6753-454A-BF8F-4A133EDBBC69}" destId="{EBB67E82-F2D9-C94F-B401-56C9DBCC87EE}" srcOrd="0" destOrd="0" presId="urn:microsoft.com/office/officeart/2009/layout/CirclePictureHierarchy"/>
    <dgm:cxn modelId="{610CFE39-078C-0D4F-9648-7C444BABBC72}" type="presOf" srcId="{6F516CBC-6383-A14A-AC93-6B4A2BCB4CBB}" destId="{9D4800B8-32B6-DE40-976B-3A64C37F3565}" srcOrd="0" destOrd="0" presId="urn:microsoft.com/office/officeart/2009/layout/CirclePictureHierarchy"/>
    <dgm:cxn modelId="{E3F7A63F-EBEA-8045-BEB6-C0AB6DCA0A85}" srcId="{87CFC45F-F77C-AC47-9069-4DF1273F88A4}" destId="{23E68C4B-83B7-4F43-9D3F-C53DC73E9551}" srcOrd="0" destOrd="0" parTransId="{CA771810-B1DB-BA47-AD45-BC9E3B60DF6C}" sibTransId="{E6C9BE52-9870-5B47-A52D-FBC97DDF7B31}"/>
    <dgm:cxn modelId="{24520945-0299-7140-A43C-AF2E51542FFA}" type="presOf" srcId="{1A1C8620-3B0F-CB4A-990E-8D275BB79611}" destId="{2F7272DA-E3C8-2440-A6D8-F95F207B45DF}" srcOrd="0" destOrd="0" presId="urn:microsoft.com/office/officeart/2009/layout/CirclePictureHierarchy"/>
    <dgm:cxn modelId="{8951BC63-6754-6A4D-9BFD-E7CA6FDE0604}" srcId="{23E68C4B-83B7-4F43-9D3F-C53DC73E9551}" destId="{6BF3656B-6753-454A-BF8F-4A133EDBBC69}" srcOrd="0" destOrd="0" parTransId="{1A1C8620-3B0F-CB4A-990E-8D275BB79611}" sibTransId="{81CC878D-0365-5345-B344-58FB10BE8B53}"/>
    <dgm:cxn modelId="{D8562C64-DF9F-4E4E-991D-19593C9DE288}" type="presOf" srcId="{C104CF7D-09D2-714D-855D-48D799090B60}" destId="{82D13737-AD7F-224A-B316-88EFE9EA6DDE}" srcOrd="0" destOrd="0" presId="urn:microsoft.com/office/officeart/2009/layout/CirclePictureHierarchy"/>
    <dgm:cxn modelId="{97E62481-2D93-0148-AE4D-84809755D92A}" type="presOf" srcId="{0CDBA2B1-A1AF-2A45-AA19-0277296039E5}" destId="{DBAEAA67-464D-884A-B3B8-F660259226FD}" srcOrd="0" destOrd="0" presId="urn:microsoft.com/office/officeart/2009/layout/CirclePictureHierarchy"/>
    <dgm:cxn modelId="{71513787-89EB-9A45-9E94-F750AE573A1A}" srcId="{6F516CBC-6383-A14A-AC93-6B4A2BCB4CBB}" destId="{E01C8CAB-3564-7B4E-A7BD-694889BE6BB9}" srcOrd="0" destOrd="0" parTransId="{0972B319-9BAE-A948-9444-935373574766}" sibTransId="{2ECA498E-EAC2-A746-944E-F1E026CE60B3}"/>
    <dgm:cxn modelId="{8AF4948A-0276-3E44-A6C5-3717B47F05FF}" type="presOf" srcId="{87CFC45F-F77C-AC47-9069-4DF1273F88A4}" destId="{BE43E047-8C31-FD42-B9AA-EB76748EFBC9}" srcOrd="0" destOrd="0" presId="urn:microsoft.com/office/officeart/2009/layout/CirclePictureHierarchy"/>
    <dgm:cxn modelId="{73CF3897-916E-7049-A0C5-0EB3326C7067}" srcId="{6BF3656B-6753-454A-BF8F-4A133EDBBC69}" destId="{C104CF7D-09D2-714D-855D-48D799090B60}" srcOrd="0" destOrd="0" parTransId="{DF5EEB9F-C197-1D4D-8BCA-A30B4A28D4F2}" sibTransId="{BCC6E1B0-22BE-2B44-90BE-786EFD8FAE9F}"/>
    <dgm:cxn modelId="{789619AA-3013-EF48-B9C2-7978960A33AF}" type="presOf" srcId="{23E68C4B-83B7-4F43-9D3F-C53DC73E9551}" destId="{10E18D98-FFB1-5C4A-B25F-DC0E939AFFC8}" srcOrd="0" destOrd="0" presId="urn:microsoft.com/office/officeart/2009/layout/CirclePictureHierarchy"/>
    <dgm:cxn modelId="{8119D7B9-1DBA-ED41-B694-31171A815695}" type="presOf" srcId="{0972B319-9BAE-A948-9444-935373574766}" destId="{A171A903-E498-AD4C-9EAA-91D5281C2205}" srcOrd="0" destOrd="0" presId="urn:microsoft.com/office/officeart/2009/layout/CirclePictureHierarchy"/>
    <dgm:cxn modelId="{C543A1CB-DE57-0A4A-8D25-B8974F6ED497}" type="presOf" srcId="{4D85146F-D6CB-FA45-AC70-92B5BC6AFFC4}" destId="{468F2E8E-134A-014E-AF08-E5922F170E4E}" srcOrd="0" destOrd="0" presId="urn:microsoft.com/office/officeart/2009/layout/CirclePictureHierarchy"/>
    <dgm:cxn modelId="{826477ED-77C0-5541-9C77-E9741FC072BC}" type="presOf" srcId="{9DC095DA-0599-714F-BAD0-D48257FC5566}" destId="{1DCB2703-649B-1748-B694-6EAB37DD2EBF}" srcOrd="0" destOrd="0" presId="urn:microsoft.com/office/officeart/2009/layout/CirclePictureHierarchy"/>
    <dgm:cxn modelId="{232CF7D5-FDFA-D447-88FA-DBF370330139}" type="presParOf" srcId="{BE43E047-8C31-FD42-B9AA-EB76748EFBC9}" destId="{E2402223-C47D-FF4B-8F1D-E06F0CCD61B2}" srcOrd="0" destOrd="0" presId="urn:microsoft.com/office/officeart/2009/layout/CirclePictureHierarchy"/>
    <dgm:cxn modelId="{CE8BE6E3-5772-5645-9DFD-1895239CADC1}" type="presParOf" srcId="{E2402223-C47D-FF4B-8F1D-E06F0CCD61B2}" destId="{5FB365A2-1BE2-D94B-8626-635BF3A28488}" srcOrd="0" destOrd="0" presId="urn:microsoft.com/office/officeart/2009/layout/CirclePictureHierarchy"/>
    <dgm:cxn modelId="{F9DFE973-B681-8144-ACA4-A22BE96EE8AD}" type="presParOf" srcId="{5FB365A2-1BE2-D94B-8626-635BF3A28488}" destId="{8523824B-DEE4-5740-834D-8B08EDF81457}" srcOrd="0" destOrd="0" presId="urn:microsoft.com/office/officeart/2009/layout/CirclePictureHierarchy"/>
    <dgm:cxn modelId="{ABDA3D10-6123-6A47-B11A-24C67CD3B04F}" type="presParOf" srcId="{5FB365A2-1BE2-D94B-8626-635BF3A28488}" destId="{10E18D98-FFB1-5C4A-B25F-DC0E939AFFC8}" srcOrd="1" destOrd="0" presId="urn:microsoft.com/office/officeart/2009/layout/CirclePictureHierarchy"/>
    <dgm:cxn modelId="{225C6A13-81FB-8E43-AC4B-BE9827B80D23}" type="presParOf" srcId="{E2402223-C47D-FF4B-8F1D-E06F0CCD61B2}" destId="{3188E3E3-86D1-AD4F-92CA-0EEBC6AE63D0}" srcOrd="1" destOrd="0" presId="urn:microsoft.com/office/officeart/2009/layout/CirclePictureHierarchy"/>
    <dgm:cxn modelId="{D7B1BD86-230D-9640-B9F6-198395B7B37B}" type="presParOf" srcId="{3188E3E3-86D1-AD4F-92CA-0EEBC6AE63D0}" destId="{2F7272DA-E3C8-2440-A6D8-F95F207B45DF}" srcOrd="0" destOrd="0" presId="urn:microsoft.com/office/officeart/2009/layout/CirclePictureHierarchy"/>
    <dgm:cxn modelId="{A46D518A-F4B6-C34D-AD06-B4D471D56FDD}" type="presParOf" srcId="{3188E3E3-86D1-AD4F-92CA-0EEBC6AE63D0}" destId="{E5F25C7F-AE63-0D47-AAFA-2EF6E1E1311D}" srcOrd="1" destOrd="0" presId="urn:microsoft.com/office/officeart/2009/layout/CirclePictureHierarchy"/>
    <dgm:cxn modelId="{12731391-60FB-9A40-A7BC-7848D0F71138}" type="presParOf" srcId="{E5F25C7F-AE63-0D47-AAFA-2EF6E1E1311D}" destId="{B3A61500-925F-4646-A48A-3DECE4879F74}" srcOrd="0" destOrd="0" presId="urn:microsoft.com/office/officeart/2009/layout/CirclePictureHierarchy"/>
    <dgm:cxn modelId="{A357F745-B7DE-7841-AA11-823BFC237F6B}" type="presParOf" srcId="{B3A61500-925F-4646-A48A-3DECE4879F74}" destId="{89966F55-F6DF-D845-82E8-B28391A56445}" srcOrd="0" destOrd="0" presId="urn:microsoft.com/office/officeart/2009/layout/CirclePictureHierarchy"/>
    <dgm:cxn modelId="{039DEB02-7EAD-DF4A-BB48-17F9853F7B50}" type="presParOf" srcId="{B3A61500-925F-4646-A48A-3DECE4879F74}" destId="{EBB67E82-F2D9-C94F-B401-56C9DBCC87EE}" srcOrd="1" destOrd="0" presId="urn:microsoft.com/office/officeart/2009/layout/CirclePictureHierarchy"/>
    <dgm:cxn modelId="{FE865988-0A58-8542-9857-43E7C43D8022}" type="presParOf" srcId="{E5F25C7F-AE63-0D47-AAFA-2EF6E1E1311D}" destId="{3EF5CD0A-19BB-4A43-8FAB-3E5EBF945065}" srcOrd="1" destOrd="0" presId="urn:microsoft.com/office/officeart/2009/layout/CirclePictureHierarchy"/>
    <dgm:cxn modelId="{416E98DD-5E87-8D43-9869-2CC32BCBE332}" type="presParOf" srcId="{3EF5CD0A-19BB-4A43-8FAB-3E5EBF945065}" destId="{2559E34C-9091-FF49-9D88-D05ED9D42F6A}" srcOrd="0" destOrd="0" presId="urn:microsoft.com/office/officeart/2009/layout/CirclePictureHierarchy"/>
    <dgm:cxn modelId="{F97F7915-01E2-B245-9FE0-F83E2C0CCB85}" type="presParOf" srcId="{3EF5CD0A-19BB-4A43-8FAB-3E5EBF945065}" destId="{0C4423D2-6C58-B745-B38D-F5A175E7D8AD}" srcOrd="1" destOrd="0" presId="urn:microsoft.com/office/officeart/2009/layout/CirclePictureHierarchy"/>
    <dgm:cxn modelId="{E9D282C7-7013-C14C-843E-4AF3AEB648BE}" type="presParOf" srcId="{0C4423D2-6C58-B745-B38D-F5A175E7D8AD}" destId="{DC931A2B-19E5-A84B-A4D1-5D1F5CFB58C4}" srcOrd="0" destOrd="0" presId="urn:microsoft.com/office/officeart/2009/layout/CirclePictureHierarchy"/>
    <dgm:cxn modelId="{874BE24D-40B7-8943-B339-D97C27A10744}" type="presParOf" srcId="{DC931A2B-19E5-A84B-A4D1-5D1F5CFB58C4}" destId="{BB1771B3-8784-7849-B405-D9CAC8BC61D7}" srcOrd="0" destOrd="0" presId="urn:microsoft.com/office/officeart/2009/layout/CirclePictureHierarchy"/>
    <dgm:cxn modelId="{FA163D3E-BD01-2B40-B352-D3C4D84E7C41}" type="presParOf" srcId="{DC931A2B-19E5-A84B-A4D1-5D1F5CFB58C4}" destId="{82D13737-AD7F-224A-B316-88EFE9EA6DDE}" srcOrd="1" destOrd="0" presId="urn:microsoft.com/office/officeart/2009/layout/CirclePictureHierarchy"/>
    <dgm:cxn modelId="{3F5D80D4-A4FD-6C41-94CE-2AFF3C00A476}" type="presParOf" srcId="{0C4423D2-6C58-B745-B38D-F5A175E7D8AD}" destId="{CB39DA3B-DDE8-0D46-93FA-D6512B5EB6AB}" srcOrd="1" destOrd="0" presId="urn:microsoft.com/office/officeart/2009/layout/CirclePictureHierarchy"/>
    <dgm:cxn modelId="{673F9B41-10AD-3243-A40C-E2156B286A57}" type="presParOf" srcId="{3EF5CD0A-19BB-4A43-8FAB-3E5EBF945065}" destId="{1DCB2703-649B-1748-B694-6EAB37DD2EBF}" srcOrd="2" destOrd="0" presId="urn:microsoft.com/office/officeart/2009/layout/CirclePictureHierarchy"/>
    <dgm:cxn modelId="{65EEA871-1CCE-7F44-B82E-323BF5C06066}" type="presParOf" srcId="{3EF5CD0A-19BB-4A43-8FAB-3E5EBF945065}" destId="{1FBD0EB2-A33A-544B-A582-3551A286D7AD}" srcOrd="3" destOrd="0" presId="urn:microsoft.com/office/officeart/2009/layout/CirclePictureHierarchy"/>
    <dgm:cxn modelId="{B7D59A06-2C0D-054F-8BA9-03B85A80905E}" type="presParOf" srcId="{1FBD0EB2-A33A-544B-A582-3551A286D7AD}" destId="{07B75D4A-12A8-5A4C-87A4-530F2E8AFE5A}" srcOrd="0" destOrd="0" presId="urn:microsoft.com/office/officeart/2009/layout/CirclePictureHierarchy"/>
    <dgm:cxn modelId="{5C6B8225-CB58-794B-B7A0-71732AFFA6D0}" type="presParOf" srcId="{07B75D4A-12A8-5A4C-87A4-530F2E8AFE5A}" destId="{96512F7A-3715-9743-9AA2-A53E7362B261}" srcOrd="0" destOrd="0" presId="urn:microsoft.com/office/officeart/2009/layout/CirclePictureHierarchy"/>
    <dgm:cxn modelId="{67F0F442-A4A0-924D-B79C-FDB0C143D6CC}" type="presParOf" srcId="{07B75D4A-12A8-5A4C-87A4-530F2E8AFE5A}" destId="{468F2E8E-134A-014E-AF08-E5922F170E4E}" srcOrd="1" destOrd="0" presId="urn:microsoft.com/office/officeart/2009/layout/CirclePictureHierarchy"/>
    <dgm:cxn modelId="{07F705B2-A2D6-4B42-BAF7-1793A0987716}" type="presParOf" srcId="{1FBD0EB2-A33A-544B-A582-3551A286D7AD}" destId="{FB2E9BD3-21DC-8844-9789-442BBF1EC700}" srcOrd="1" destOrd="0" presId="urn:microsoft.com/office/officeart/2009/layout/CirclePictureHierarchy"/>
    <dgm:cxn modelId="{BD32EF57-B697-814F-BC13-3722AEB82D11}" type="presParOf" srcId="{3188E3E3-86D1-AD4F-92CA-0EEBC6AE63D0}" destId="{DBAEAA67-464D-884A-B3B8-F660259226FD}" srcOrd="2" destOrd="0" presId="urn:microsoft.com/office/officeart/2009/layout/CirclePictureHierarchy"/>
    <dgm:cxn modelId="{A29CD902-4E20-D54D-94A8-6AB7D0026C91}" type="presParOf" srcId="{3188E3E3-86D1-AD4F-92CA-0EEBC6AE63D0}" destId="{8B52A43D-0900-2645-8A7E-8045709C9A73}" srcOrd="3" destOrd="0" presId="urn:microsoft.com/office/officeart/2009/layout/CirclePictureHierarchy"/>
    <dgm:cxn modelId="{4ABC01C7-9991-6045-B433-9744C53A7CF1}" type="presParOf" srcId="{8B52A43D-0900-2645-8A7E-8045709C9A73}" destId="{75EB3566-36B4-D447-B465-AF86F398AE75}" srcOrd="0" destOrd="0" presId="urn:microsoft.com/office/officeart/2009/layout/CirclePictureHierarchy"/>
    <dgm:cxn modelId="{B567164A-2600-1146-8EE4-B17967C967B3}" type="presParOf" srcId="{75EB3566-36B4-D447-B465-AF86F398AE75}" destId="{B4050EF2-A1C9-794D-ACFF-9ECB057BC0D7}" srcOrd="0" destOrd="0" presId="urn:microsoft.com/office/officeart/2009/layout/CirclePictureHierarchy"/>
    <dgm:cxn modelId="{1D6819B4-59A0-0C4A-904D-52A951D2CBE0}" type="presParOf" srcId="{75EB3566-36B4-D447-B465-AF86F398AE75}" destId="{9D4800B8-32B6-DE40-976B-3A64C37F3565}" srcOrd="1" destOrd="0" presId="urn:microsoft.com/office/officeart/2009/layout/CirclePictureHierarchy"/>
    <dgm:cxn modelId="{BFCA5997-9D57-3A4A-A64F-26C9AD981AC8}" type="presParOf" srcId="{8B52A43D-0900-2645-8A7E-8045709C9A73}" destId="{60D40DD8-4FCA-EF4A-8E05-90EE94529CCD}" srcOrd="1" destOrd="0" presId="urn:microsoft.com/office/officeart/2009/layout/CirclePictureHierarchy"/>
    <dgm:cxn modelId="{3E8428A8-37BF-3045-A233-395BB598BA02}" type="presParOf" srcId="{60D40DD8-4FCA-EF4A-8E05-90EE94529CCD}" destId="{A171A903-E498-AD4C-9EAA-91D5281C2205}" srcOrd="0" destOrd="0" presId="urn:microsoft.com/office/officeart/2009/layout/CirclePictureHierarchy"/>
    <dgm:cxn modelId="{3D721D84-5433-3A45-885B-C0F0918888F0}" type="presParOf" srcId="{60D40DD8-4FCA-EF4A-8E05-90EE94529CCD}" destId="{43DE16EF-38CF-DA42-A454-303D040716ED}" srcOrd="1" destOrd="0" presId="urn:microsoft.com/office/officeart/2009/layout/CirclePictureHierarchy"/>
    <dgm:cxn modelId="{A098B651-A4E7-B04F-9B1D-4D5A1523C311}" type="presParOf" srcId="{43DE16EF-38CF-DA42-A454-303D040716ED}" destId="{C5F8A3F8-CDAD-C34B-AD3E-570DA965BC0A}" srcOrd="0" destOrd="0" presId="urn:microsoft.com/office/officeart/2009/layout/CirclePictureHierarchy"/>
    <dgm:cxn modelId="{8DC37552-CDEA-3A43-917E-9EFEED9694F0}" type="presParOf" srcId="{C5F8A3F8-CDAD-C34B-AD3E-570DA965BC0A}" destId="{63D7C408-927E-2143-B1D9-53A4BF0D5CC7}" srcOrd="0" destOrd="0" presId="urn:microsoft.com/office/officeart/2009/layout/CirclePictureHierarchy"/>
    <dgm:cxn modelId="{FC4D7C9E-D932-884B-91B3-B4AFB3276C73}" type="presParOf" srcId="{C5F8A3F8-CDAD-C34B-AD3E-570DA965BC0A}" destId="{403536F2-41A9-8E43-8607-80474AC5E9EB}" srcOrd="1" destOrd="0" presId="urn:microsoft.com/office/officeart/2009/layout/CirclePictureHierarchy"/>
    <dgm:cxn modelId="{8BB3A91C-3BAC-804E-937B-ECD28F78E768}" type="presParOf" srcId="{43DE16EF-38CF-DA42-A454-303D040716ED}" destId="{2E3433EC-DA32-A64F-AA80-7A4462723C99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F59D6B-94A4-A14D-AAAB-51B762036A80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9CE2CB-E127-5C4C-B9CC-8BDE6AE0FA42}">
      <dgm:prSet phldrT="[Text]" custT="1"/>
      <dgm:spPr/>
      <dgm:t>
        <a:bodyPr/>
        <a:lstStyle/>
        <a:p>
          <a:r>
            <a:rPr lang="en-DE" sz="2400" b="1" dirty="0"/>
            <a:t>Al-Umm</a:t>
          </a:r>
        </a:p>
        <a:p>
          <a:r>
            <a:rPr lang="en-US" sz="2400" b="1" dirty="0"/>
            <a:t>Al-</a:t>
          </a:r>
          <a:r>
            <a:rPr lang="en-US" sz="2400" b="1" dirty="0" err="1"/>
            <a:t>Shāfi‘ī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30609-81C8-E647-A103-7D4C0F38A7F7}" type="parTrans" cxnId="{5B5DEB34-F7B6-8543-B8D1-0B27E3F46DED}">
      <dgm:prSet/>
      <dgm:spPr/>
      <dgm:t>
        <a:bodyPr/>
        <a:lstStyle/>
        <a:p>
          <a:endParaRPr lang="en-GB"/>
        </a:p>
      </dgm:t>
    </dgm:pt>
    <dgm:pt modelId="{B28220BD-21DE-D44D-8815-92BD1B679833}" type="sibTrans" cxnId="{5B5DEB34-F7B6-8543-B8D1-0B27E3F46DED}">
      <dgm:prSet/>
      <dgm:spPr/>
      <dgm:t>
        <a:bodyPr/>
        <a:lstStyle/>
        <a:p>
          <a:endParaRPr lang="en-GB"/>
        </a:p>
      </dgm:t>
    </dgm:pt>
    <dgm:pt modelId="{E0CD6DA4-473D-4542-9562-11E2646FAE0A}">
      <dgm:prSet phldrT="[Text]"/>
      <dgm:spPr/>
      <dgm:t>
        <a:bodyPr/>
        <a:lstStyle/>
        <a:p>
          <a:r>
            <a:rPr lang="en-DE" b="1" dirty="0"/>
            <a:t>Minh</a:t>
          </a:r>
          <a:r>
            <a:rPr lang="nl-BE" b="1" dirty="0"/>
            <a:t>ā</a:t>
          </a:r>
          <a:r>
            <a:rPr lang="en-DE" b="1" dirty="0"/>
            <a:t>j </a:t>
          </a:r>
          <a:r>
            <a:rPr lang="nl-BE" b="1" dirty="0"/>
            <a:t>al</a:t>
          </a:r>
          <a:r>
            <a:rPr lang="en-DE" b="1" dirty="0"/>
            <a:t>-Ţ</a:t>
          </a:r>
          <a:r>
            <a:rPr lang="nl-BE" b="1" dirty="0"/>
            <a:t>ā</a:t>
          </a:r>
          <a:r>
            <a:rPr lang="en-DE" b="1" dirty="0"/>
            <a:t>lib</a:t>
          </a:r>
          <a:r>
            <a:rPr lang="nl-BE" b="1" dirty="0"/>
            <a:t>ī</a:t>
          </a:r>
          <a:r>
            <a:rPr lang="en-DE" b="1" dirty="0"/>
            <a:t>n</a:t>
          </a:r>
        </a:p>
        <a:p>
          <a:r>
            <a:rPr lang="nl-BE" b="1" dirty="0"/>
            <a:t>Al</a:t>
          </a:r>
          <a:r>
            <a:rPr lang="en-DE" b="1" dirty="0"/>
            <a:t>-Nawaw</a:t>
          </a:r>
          <a:r>
            <a:rPr lang="nl-BE" b="1" dirty="0"/>
            <a:t>ī</a:t>
          </a:r>
          <a:endParaRPr lang="en-GB" dirty="0"/>
        </a:p>
      </dgm:t>
    </dgm:pt>
    <dgm:pt modelId="{31E4799A-D45C-BD41-AA31-3DF1BFE30939}" type="parTrans" cxnId="{B4B8EDF7-F24A-B649-998F-41B8CC07EDEF}">
      <dgm:prSet/>
      <dgm:spPr/>
      <dgm:t>
        <a:bodyPr/>
        <a:lstStyle/>
        <a:p>
          <a:endParaRPr lang="en-GB"/>
        </a:p>
      </dgm:t>
    </dgm:pt>
    <dgm:pt modelId="{284C8EEE-EBED-F044-9209-68C4F652894A}" type="sibTrans" cxnId="{B4B8EDF7-F24A-B649-998F-41B8CC07EDEF}">
      <dgm:prSet/>
      <dgm:spPr/>
      <dgm:t>
        <a:bodyPr/>
        <a:lstStyle/>
        <a:p>
          <a:endParaRPr lang="en-GB"/>
        </a:p>
      </dgm:t>
    </dgm:pt>
    <dgm:pt modelId="{1699C39F-2B15-E344-A0E6-ED1443C9A354}">
      <dgm:prSet phldrT="[Text]" custT="1"/>
      <dgm:spPr/>
      <dgm:t>
        <a:bodyPr/>
        <a:lstStyle/>
        <a:p>
          <a:r>
            <a:rPr lang="en-DE" sz="2200" b="1" dirty="0"/>
            <a:t>Nih</a:t>
          </a:r>
          <a:r>
            <a:rPr lang="en-US" sz="2200" b="1" dirty="0" err="1"/>
            <a:t>ā</a:t>
          </a:r>
          <a:r>
            <a:rPr lang="en-DE" sz="2200" b="1" dirty="0"/>
            <a:t>yat al-Mu</a:t>
          </a:r>
          <a:r>
            <a:rPr lang="en-DE" sz="2200" dirty="0"/>
            <a:t>ḥ</a:t>
          </a:r>
          <a:r>
            <a:rPr lang="en-DE" sz="2200" b="1" dirty="0"/>
            <a:t>tāj </a:t>
          </a:r>
        </a:p>
        <a:p>
          <a:r>
            <a:rPr lang="en-DE" sz="2200" b="1" dirty="0"/>
            <a:t>A</a:t>
          </a:r>
          <a:r>
            <a:rPr lang="en-US" sz="2200" b="1" dirty="0"/>
            <a:t>l</a:t>
          </a:r>
          <a:r>
            <a:rPr lang="en-DE" sz="2200" b="1" dirty="0"/>
            <a:t>-Raml</a:t>
          </a:r>
          <a:r>
            <a:rPr lang="en-US" sz="2200" b="1" dirty="0" err="1"/>
            <a:t>ī</a:t>
          </a:r>
          <a:endParaRPr lang="en-GB" sz="2200" dirty="0"/>
        </a:p>
      </dgm:t>
    </dgm:pt>
    <dgm:pt modelId="{2D13A251-9A5B-0A42-900E-0EEB98223C23}" type="parTrans" cxnId="{1C513620-A157-E346-88FF-C1B385BE19AB}">
      <dgm:prSet/>
      <dgm:spPr/>
      <dgm:t>
        <a:bodyPr/>
        <a:lstStyle/>
        <a:p>
          <a:endParaRPr lang="en-GB"/>
        </a:p>
      </dgm:t>
    </dgm:pt>
    <dgm:pt modelId="{274D16BA-8D3D-A542-8255-E9F4B5782690}" type="sibTrans" cxnId="{1C513620-A157-E346-88FF-C1B385BE19AB}">
      <dgm:prSet/>
      <dgm:spPr/>
      <dgm:t>
        <a:bodyPr/>
        <a:lstStyle/>
        <a:p>
          <a:endParaRPr lang="en-GB"/>
        </a:p>
      </dgm:t>
    </dgm:pt>
    <dgm:pt modelId="{D8DCEED1-05AC-7547-AF4F-440F6179F40E}">
      <dgm:prSet phldrT="[Text]" custT="1"/>
      <dgm:spPr/>
      <dgm:t>
        <a:bodyPr/>
        <a:lstStyle/>
        <a:p>
          <a:r>
            <a:rPr lang="en-DE" sz="2200" b="1" dirty="0"/>
            <a:t>Al-Wajīz </a:t>
          </a:r>
        </a:p>
        <a:p>
          <a:r>
            <a:rPr lang="nl-BE" sz="2200" b="1" dirty="0"/>
            <a:t>a</a:t>
          </a:r>
          <a:r>
            <a:rPr lang="en-DE" sz="2200" b="1" dirty="0"/>
            <a:t>l-Ghaz</a:t>
          </a:r>
          <a:r>
            <a:rPr lang="nl-BE" sz="2200" b="1" dirty="0"/>
            <a:t>ā</a:t>
          </a:r>
          <a:r>
            <a:rPr lang="en-DE" sz="2200" b="1" dirty="0"/>
            <a:t>l</a:t>
          </a:r>
          <a:r>
            <a:rPr lang="nl-BE" sz="2200" b="1" dirty="0"/>
            <a:t>ī</a:t>
          </a:r>
          <a:endParaRPr lang="en-GB" sz="2200" dirty="0"/>
        </a:p>
      </dgm:t>
    </dgm:pt>
    <dgm:pt modelId="{66265D20-559F-D840-9986-B42DDBF79C79}" type="parTrans" cxnId="{3BE76C65-8608-0B44-9BD7-65C123E2A900}">
      <dgm:prSet/>
      <dgm:spPr/>
      <dgm:t>
        <a:bodyPr/>
        <a:lstStyle/>
        <a:p>
          <a:endParaRPr lang="en-GB"/>
        </a:p>
      </dgm:t>
    </dgm:pt>
    <dgm:pt modelId="{DCA00A9D-C866-CD4D-964F-7DC3CE0994F9}" type="sibTrans" cxnId="{3BE76C65-8608-0B44-9BD7-65C123E2A900}">
      <dgm:prSet/>
      <dgm:spPr/>
      <dgm:t>
        <a:bodyPr/>
        <a:lstStyle/>
        <a:p>
          <a:endParaRPr lang="en-GB"/>
        </a:p>
      </dgm:t>
    </dgm:pt>
    <dgm:pt modelId="{77120D01-F3CB-0846-B2EB-33986053EF4A}">
      <dgm:prSet phldrT="[Text]"/>
      <dgm:spPr/>
      <dgm:t>
        <a:bodyPr/>
        <a:lstStyle/>
        <a:p>
          <a:r>
            <a:rPr lang="en-DE" b="1" dirty="0"/>
            <a:t>Al-Iqnā‘ </a:t>
          </a:r>
        </a:p>
        <a:p>
          <a:r>
            <a:rPr lang="en-DE" b="1" dirty="0"/>
            <a:t>al-Shirbīnī</a:t>
          </a:r>
          <a:endParaRPr lang="en-GB" dirty="0"/>
        </a:p>
      </dgm:t>
    </dgm:pt>
    <dgm:pt modelId="{B2652AC8-496E-6D48-9C0B-55DAC5013D67}" type="parTrans" cxnId="{CC4AEE97-045B-C24B-9830-2A8FE0FEA89A}">
      <dgm:prSet/>
      <dgm:spPr/>
      <dgm:t>
        <a:bodyPr/>
        <a:lstStyle/>
        <a:p>
          <a:endParaRPr lang="en-GB"/>
        </a:p>
      </dgm:t>
    </dgm:pt>
    <dgm:pt modelId="{488400ED-E592-BF47-BCA0-75956884CDFC}" type="sibTrans" cxnId="{CC4AEE97-045B-C24B-9830-2A8FE0FEA89A}">
      <dgm:prSet/>
      <dgm:spPr/>
      <dgm:t>
        <a:bodyPr/>
        <a:lstStyle/>
        <a:p>
          <a:endParaRPr lang="en-GB"/>
        </a:p>
      </dgm:t>
    </dgm:pt>
    <dgm:pt modelId="{4B339FF1-7B39-6B4B-950B-3E32F2332109}">
      <dgm:prSet phldrT="[Text]"/>
      <dgm:spPr/>
      <dgm:t>
        <a:bodyPr/>
        <a:lstStyle/>
        <a:p>
          <a:r>
            <a:rPr lang="en-DE" b="1" dirty="0"/>
            <a:t>Tu</a:t>
          </a:r>
          <a:r>
            <a:rPr lang="en-DE" dirty="0"/>
            <a:t>ḥ</a:t>
          </a:r>
          <a:r>
            <a:rPr lang="en-DE" b="1" dirty="0"/>
            <a:t>fat al-Mu</a:t>
          </a:r>
          <a:r>
            <a:rPr lang="en-DE" dirty="0"/>
            <a:t>ḥ</a:t>
          </a:r>
          <a:r>
            <a:rPr lang="en-DE" b="1" dirty="0"/>
            <a:t>tāj </a:t>
          </a:r>
        </a:p>
        <a:p>
          <a:r>
            <a:rPr lang="en-DE" b="1" dirty="0"/>
            <a:t>al-Haytamī</a:t>
          </a:r>
          <a:endParaRPr lang="en-GB" dirty="0"/>
        </a:p>
      </dgm:t>
    </dgm:pt>
    <dgm:pt modelId="{ABD515F4-7328-454E-AEB0-83CBFEF11CF6}" type="parTrans" cxnId="{BA0B3B40-078A-7A4B-9EEF-1EB68DF81073}">
      <dgm:prSet/>
      <dgm:spPr/>
      <dgm:t>
        <a:bodyPr/>
        <a:lstStyle/>
        <a:p>
          <a:endParaRPr lang="en-GB"/>
        </a:p>
      </dgm:t>
    </dgm:pt>
    <dgm:pt modelId="{3BF645A4-B3DE-3444-A036-55DB80DDF0B2}" type="sibTrans" cxnId="{BA0B3B40-078A-7A4B-9EEF-1EB68DF81073}">
      <dgm:prSet/>
      <dgm:spPr/>
      <dgm:t>
        <a:bodyPr/>
        <a:lstStyle/>
        <a:p>
          <a:endParaRPr lang="en-GB"/>
        </a:p>
      </dgm:t>
    </dgm:pt>
    <dgm:pt modelId="{4276AACD-F4EF-6F47-B15B-CFAFC582BB60}">
      <dgm:prSet phldrT="[Text]"/>
      <dgm:spPr/>
      <dgm:t>
        <a:bodyPr/>
        <a:lstStyle/>
        <a:p>
          <a:r>
            <a:rPr lang="en-DE" b="1" dirty="0"/>
            <a:t>Qawā‘id al-A</a:t>
          </a:r>
          <a:r>
            <a:rPr lang="en-DE" dirty="0"/>
            <a:t>ḥ</a:t>
          </a:r>
          <a:r>
            <a:rPr lang="en-DE" b="1" dirty="0"/>
            <a:t>kām </a:t>
          </a:r>
        </a:p>
        <a:p>
          <a:r>
            <a:rPr lang="en-DE" b="1" dirty="0"/>
            <a:t>Al-‘Izz ibn Abd al-Salām</a:t>
          </a:r>
          <a:endParaRPr lang="en-GB" dirty="0"/>
        </a:p>
      </dgm:t>
    </dgm:pt>
    <dgm:pt modelId="{8A354D87-46B0-624E-8695-097459D19215}" type="parTrans" cxnId="{D7B038E6-CBA0-EB4B-ACB2-C96C3A845A5E}">
      <dgm:prSet/>
      <dgm:spPr/>
      <dgm:t>
        <a:bodyPr/>
        <a:lstStyle/>
        <a:p>
          <a:endParaRPr lang="en-GB"/>
        </a:p>
      </dgm:t>
    </dgm:pt>
    <dgm:pt modelId="{C750AC27-9AC4-F94E-9A0D-1AF9C0373A6B}" type="sibTrans" cxnId="{D7B038E6-CBA0-EB4B-ACB2-C96C3A845A5E}">
      <dgm:prSet/>
      <dgm:spPr/>
      <dgm:t>
        <a:bodyPr/>
        <a:lstStyle/>
        <a:p>
          <a:endParaRPr lang="en-GB"/>
        </a:p>
      </dgm:t>
    </dgm:pt>
    <dgm:pt modelId="{57E254F0-E54A-7E44-A981-151CE3E18D21}">
      <dgm:prSet phldrT="[Text]"/>
      <dgm:spPr/>
      <dgm:t>
        <a:bodyPr/>
        <a:lstStyle/>
        <a:p>
          <a:r>
            <a:rPr lang="en-DE" b="1" dirty="0"/>
            <a:t>Matn </a:t>
          </a:r>
          <a:r>
            <a:rPr lang="nl-BE" b="1" dirty="0"/>
            <a:t>al</a:t>
          </a:r>
          <a:r>
            <a:rPr lang="en-DE" b="1" dirty="0"/>
            <a:t>-Zubad </a:t>
          </a:r>
        </a:p>
        <a:p>
          <a:r>
            <a:rPr lang="en-DE" b="1" dirty="0"/>
            <a:t>Ibn Rasl</a:t>
          </a:r>
          <a:r>
            <a:rPr lang="nl-BE" b="1" dirty="0"/>
            <a:t>ā</a:t>
          </a:r>
          <a:r>
            <a:rPr lang="en-DE" b="1" dirty="0"/>
            <a:t>n</a:t>
          </a:r>
          <a:endParaRPr lang="en-GB" dirty="0"/>
        </a:p>
      </dgm:t>
    </dgm:pt>
    <dgm:pt modelId="{B8E9BF87-80F4-7449-9252-62A582EDDDFB}" type="parTrans" cxnId="{06A83B77-900E-514D-B9B5-F7D8BDCA6128}">
      <dgm:prSet/>
      <dgm:spPr/>
      <dgm:t>
        <a:bodyPr/>
        <a:lstStyle/>
        <a:p>
          <a:endParaRPr lang="en-GB"/>
        </a:p>
      </dgm:t>
    </dgm:pt>
    <dgm:pt modelId="{648D0E6A-E2CE-1144-ACD4-488ACACE27F6}" type="sibTrans" cxnId="{06A83B77-900E-514D-B9B5-F7D8BDCA6128}">
      <dgm:prSet/>
      <dgm:spPr/>
      <dgm:t>
        <a:bodyPr/>
        <a:lstStyle/>
        <a:p>
          <a:endParaRPr lang="en-GB"/>
        </a:p>
      </dgm:t>
    </dgm:pt>
    <dgm:pt modelId="{6BB8456F-FC7A-2C46-9B07-2FD53C863C14}">
      <dgm:prSet phldrT="[Text]" custT="1"/>
      <dgm:spPr/>
      <dgm:t>
        <a:bodyPr/>
        <a:lstStyle/>
        <a:p>
          <a:r>
            <a:rPr lang="nl-BE" sz="2200" b="1" dirty="0"/>
            <a:t>A</a:t>
          </a:r>
          <a:r>
            <a:rPr lang="en-DE" sz="2200" b="1" dirty="0"/>
            <a:t>l-Ḥ</a:t>
          </a:r>
          <a:r>
            <a:rPr lang="nl-BE" sz="2200" b="1" dirty="0"/>
            <a:t>ā</a:t>
          </a:r>
          <a:r>
            <a:rPr lang="en-DE" sz="2200" b="1" dirty="0"/>
            <a:t>wī al-Kabīr</a:t>
          </a:r>
        </a:p>
        <a:p>
          <a:r>
            <a:rPr lang="nl-BE" sz="2200" b="1" dirty="0"/>
            <a:t>a</a:t>
          </a:r>
          <a:r>
            <a:rPr lang="en-DE" sz="2200" b="1" dirty="0"/>
            <a:t>l-M</a:t>
          </a:r>
          <a:r>
            <a:rPr lang="nl-BE" sz="2200" b="1" dirty="0"/>
            <a:t>ā</a:t>
          </a:r>
          <a:r>
            <a:rPr lang="en-DE" sz="2200" b="1" dirty="0"/>
            <a:t>wardī</a:t>
          </a:r>
          <a:endParaRPr lang="en-GB" sz="2200" b="1" dirty="0"/>
        </a:p>
      </dgm:t>
    </dgm:pt>
    <dgm:pt modelId="{DD593F9F-AB43-2840-8FB8-E309EE97D401}" type="parTrans" cxnId="{5C0BA85E-17A5-F243-97A5-B8E206ACC351}">
      <dgm:prSet/>
      <dgm:spPr/>
      <dgm:t>
        <a:bodyPr/>
        <a:lstStyle/>
        <a:p>
          <a:endParaRPr lang="en-GB"/>
        </a:p>
      </dgm:t>
    </dgm:pt>
    <dgm:pt modelId="{CE97D940-B347-7A43-8D0F-8E53582A68BE}" type="sibTrans" cxnId="{5C0BA85E-17A5-F243-97A5-B8E206ACC351}">
      <dgm:prSet/>
      <dgm:spPr/>
      <dgm:t>
        <a:bodyPr/>
        <a:lstStyle/>
        <a:p>
          <a:endParaRPr lang="en-GB"/>
        </a:p>
      </dgm:t>
    </dgm:pt>
    <dgm:pt modelId="{5B28CE3C-5D76-BE45-8CC1-B5F9EC2B322E}" type="pres">
      <dgm:prSet presAssocID="{BCF59D6B-94A4-A14D-AAAB-51B762036A80}" presName="Name0" presStyleCnt="0">
        <dgm:presLayoutVars>
          <dgm:dir/>
          <dgm:resizeHandles/>
        </dgm:presLayoutVars>
      </dgm:prSet>
      <dgm:spPr/>
    </dgm:pt>
    <dgm:pt modelId="{18D2662B-A31B-A042-A83E-D8C4556751D2}" type="pres">
      <dgm:prSet presAssocID="{0D9CE2CB-E127-5C4C-B9CC-8BDE6AE0FA42}" presName="compNode" presStyleCnt="0"/>
      <dgm:spPr/>
    </dgm:pt>
    <dgm:pt modelId="{1558B738-D72D-9E4A-9114-86BD6031F58A}" type="pres">
      <dgm:prSet presAssocID="{0D9CE2CB-E127-5C4C-B9CC-8BDE6AE0FA42}" presName="dummyConnPt" presStyleCnt="0"/>
      <dgm:spPr/>
    </dgm:pt>
    <dgm:pt modelId="{9C999B64-B0E0-9442-B9C2-71340B979564}" type="pres">
      <dgm:prSet presAssocID="{0D9CE2CB-E127-5C4C-B9CC-8BDE6AE0FA42}" presName="node" presStyleLbl="node1" presStyleIdx="0" presStyleCnt="9">
        <dgm:presLayoutVars>
          <dgm:bulletEnabled val="1"/>
        </dgm:presLayoutVars>
      </dgm:prSet>
      <dgm:spPr/>
    </dgm:pt>
    <dgm:pt modelId="{09B6B2BA-F414-3D4A-A238-3C83E9756393}" type="pres">
      <dgm:prSet presAssocID="{B28220BD-21DE-D44D-8815-92BD1B679833}" presName="sibTrans" presStyleLbl="bgSibTrans2D1" presStyleIdx="0" presStyleCnt="8"/>
      <dgm:spPr/>
    </dgm:pt>
    <dgm:pt modelId="{BB45A12D-9273-7648-9CEB-5C615D032DA7}" type="pres">
      <dgm:prSet presAssocID="{E0CD6DA4-473D-4542-9562-11E2646FAE0A}" presName="compNode" presStyleCnt="0"/>
      <dgm:spPr/>
    </dgm:pt>
    <dgm:pt modelId="{F129FAEF-42F1-D942-8892-4ABBBA1628AE}" type="pres">
      <dgm:prSet presAssocID="{E0CD6DA4-473D-4542-9562-11E2646FAE0A}" presName="dummyConnPt" presStyleCnt="0"/>
      <dgm:spPr/>
    </dgm:pt>
    <dgm:pt modelId="{C09DE6C9-A375-8F4F-B709-E738DA8B0DFF}" type="pres">
      <dgm:prSet presAssocID="{E0CD6DA4-473D-4542-9562-11E2646FAE0A}" presName="node" presStyleLbl="node1" presStyleIdx="1" presStyleCnt="9">
        <dgm:presLayoutVars>
          <dgm:bulletEnabled val="1"/>
        </dgm:presLayoutVars>
      </dgm:prSet>
      <dgm:spPr/>
    </dgm:pt>
    <dgm:pt modelId="{03860491-A1FE-A14C-965D-3CD2C1E808B5}" type="pres">
      <dgm:prSet presAssocID="{284C8EEE-EBED-F044-9209-68C4F652894A}" presName="sibTrans" presStyleLbl="bgSibTrans2D1" presStyleIdx="1" presStyleCnt="8"/>
      <dgm:spPr/>
    </dgm:pt>
    <dgm:pt modelId="{8A5D5121-E2FA-3748-99B3-54B9E0903D4F}" type="pres">
      <dgm:prSet presAssocID="{1699C39F-2B15-E344-A0E6-ED1443C9A354}" presName="compNode" presStyleCnt="0"/>
      <dgm:spPr/>
    </dgm:pt>
    <dgm:pt modelId="{C3E0D520-2A3A-E441-946B-233CABD4796E}" type="pres">
      <dgm:prSet presAssocID="{1699C39F-2B15-E344-A0E6-ED1443C9A354}" presName="dummyConnPt" presStyleCnt="0"/>
      <dgm:spPr/>
    </dgm:pt>
    <dgm:pt modelId="{7563F381-5B0C-264E-89F5-B3AFE2E973F8}" type="pres">
      <dgm:prSet presAssocID="{1699C39F-2B15-E344-A0E6-ED1443C9A354}" presName="node" presStyleLbl="node1" presStyleIdx="2" presStyleCnt="9">
        <dgm:presLayoutVars>
          <dgm:bulletEnabled val="1"/>
        </dgm:presLayoutVars>
      </dgm:prSet>
      <dgm:spPr/>
    </dgm:pt>
    <dgm:pt modelId="{02A70142-28F8-B14B-9491-727258325773}" type="pres">
      <dgm:prSet presAssocID="{274D16BA-8D3D-A542-8255-E9F4B5782690}" presName="sibTrans" presStyleLbl="bgSibTrans2D1" presStyleIdx="2" presStyleCnt="8"/>
      <dgm:spPr/>
    </dgm:pt>
    <dgm:pt modelId="{FA3F5E1E-8C53-5947-8316-5337EF24F7AB}" type="pres">
      <dgm:prSet presAssocID="{D8DCEED1-05AC-7547-AF4F-440F6179F40E}" presName="compNode" presStyleCnt="0"/>
      <dgm:spPr/>
    </dgm:pt>
    <dgm:pt modelId="{F833AA09-A68D-9A45-85DD-A0B60A30B617}" type="pres">
      <dgm:prSet presAssocID="{D8DCEED1-05AC-7547-AF4F-440F6179F40E}" presName="dummyConnPt" presStyleCnt="0"/>
      <dgm:spPr/>
    </dgm:pt>
    <dgm:pt modelId="{F4115A3E-DAA4-4F4C-98A5-1430D7259D21}" type="pres">
      <dgm:prSet presAssocID="{D8DCEED1-05AC-7547-AF4F-440F6179F40E}" presName="node" presStyleLbl="node1" presStyleIdx="3" presStyleCnt="9">
        <dgm:presLayoutVars>
          <dgm:bulletEnabled val="1"/>
        </dgm:presLayoutVars>
      </dgm:prSet>
      <dgm:spPr/>
    </dgm:pt>
    <dgm:pt modelId="{F3459333-49CD-414A-B8DE-24DA94452115}" type="pres">
      <dgm:prSet presAssocID="{DCA00A9D-C866-CD4D-964F-7DC3CE0994F9}" presName="sibTrans" presStyleLbl="bgSibTrans2D1" presStyleIdx="3" presStyleCnt="8"/>
      <dgm:spPr/>
    </dgm:pt>
    <dgm:pt modelId="{D45CC703-632A-1A4A-B2B2-F57264FF8A65}" type="pres">
      <dgm:prSet presAssocID="{77120D01-F3CB-0846-B2EB-33986053EF4A}" presName="compNode" presStyleCnt="0"/>
      <dgm:spPr/>
    </dgm:pt>
    <dgm:pt modelId="{1D7FF375-077C-3A48-B06F-FB49591FBA05}" type="pres">
      <dgm:prSet presAssocID="{77120D01-F3CB-0846-B2EB-33986053EF4A}" presName="dummyConnPt" presStyleCnt="0"/>
      <dgm:spPr/>
    </dgm:pt>
    <dgm:pt modelId="{6F583D72-BAD1-7D4F-B351-68708BFDAF84}" type="pres">
      <dgm:prSet presAssocID="{77120D01-F3CB-0846-B2EB-33986053EF4A}" presName="node" presStyleLbl="node1" presStyleIdx="4" presStyleCnt="9">
        <dgm:presLayoutVars>
          <dgm:bulletEnabled val="1"/>
        </dgm:presLayoutVars>
      </dgm:prSet>
      <dgm:spPr/>
    </dgm:pt>
    <dgm:pt modelId="{FED7F8E1-121F-DA41-9FBD-93E509DA5378}" type="pres">
      <dgm:prSet presAssocID="{488400ED-E592-BF47-BCA0-75956884CDFC}" presName="sibTrans" presStyleLbl="bgSibTrans2D1" presStyleIdx="4" presStyleCnt="8"/>
      <dgm:spPr/>
    </dgm:pt>
    <dgm:pt modelId="{BB9EE96F-4825-DB40-87C8-97BF523CFB13}" type="pres">
      <dgm:prSet presAssocID="{4B339FF1-7B39-6B4B-950B-3E32F2332109}" presName="compNode" presStyleCnt="0"/>
      <dgm:spPr/>
    </dgm:pt>
    <dgm:pt modelId="{04640E22-6680-494F-83DF-1321241B4ECD}" type="pres">
      <dgm:prSet presAssocID="{4B339FF1-7B39-6B4B-950B-3E32F2332109}" presName="dummyConnPt" presStyleCnt="0"/>
      <dgm:spPr/>
    </dgm:pt>
    <dgm:pt modelId="{07BC0EAB-F617-E64B-82DE-7401D84BE27C}" type="pres">
      <dgm:prSet presAssocID="{4B339FF1-7B39-6B4B-950B-3E32F2332109}" presName="node" presStyleLbl="node1" presStyleIdx="5" presStyleCnt="9">
        <dgm:presLayoutVars>
          <dgm:bulletEnabled val="1"/>
        </dgm:presLayoutVars>
      </dgm:prSet>
      <dgm:spPr/>
    </dgm:pt>
    <dgm:pt modelId="{99A7A2EA-B1AC-4D4A-A295-C6EFAAF69797}" type="pres">
      <dgm:prSet presAssocID="{3BF645A4-B3DE-3444-A036-55DB80DDF0B2}" presName="sibTrans" presStyleLbl="bgSibTrans2D1" presStyleIdx="5" presStyleCnt="8"/>
      <dgm:spPr/>
    </dgm:pt>
    <dgm:pt modelId="{A3445EFA-16C7-2846-9C75-150D2A2E62B9}" type="pres">
      <dgm:prSet presAssocID="{4276AACD-F4EF-6F47-B15B-CFAFC582BB60}" presName="compNode" presStyleCnt="0"/>
      <dgm:spPr/>
    </dgm:pt>
    <dgm:pt modelId="{508F6B64-0A03-484A-BB86-7CC312A3963D}" type="pres">
      <dgm:prSet presAssocID="{4276AACD-F4EF-6F47-B15B-CFAFC582BB60}" presName="dummyConnPt" presStyleCnt="0"/>
      <dgm:spPr/>
    </dgm:pt>
    <dgm:pt modelId="{E373EB3C-F3E6-274E-B2E3-D35C1732AD93}" type="pres">
      <dgm:prSet presAssocID="{4276AACD-F4EF-6F47-B15B-CFAFC582BB60}" presName="node" presStyleLbl="node1" presStyleIdx="6" presStyleCnt="9">
        <dgm:presLayoutVars>
          <dgm:bulletEnabled val="1"/>
        </dgm:presLayoutVars>
      </dgm:prSet>
      <dgm:spPr/>
    </dgm:pt>
    <dgm:pt modelId="{BDF7E5E1-3216-2F4A-A1DD-3EED313C658E}" type="pres">
      <dgm:prSet presAssocID="{C750AC27-9AC4-F94E-9A0D-1AF9C0373A6B}" presName="sibTrans" presStyleLbl="bgSibTrans2D1" presStyleIdx="6" presStyleCnt="8"/>
      <dgm:spPr/>
    </dgm:pt>
    <dgm:pt modelId="{63DF0B97-E6C2-D345-8776-4CB5AAE1DDE6}" type="pres">
      <dgm:prSet presAssocID="{57E254F0-E54A-7E44-A981-151CE3E18D21}" presName="compNode" presStyleCnt="0"/>
      <dgm:spPr/>
    </dgm:pt>
    <dgm:pt modelId="{FD2EE6D1-75A5-6D4D-9762-D002F42250EA}" type="pres">
      <dgm:prSet presAssocID="{57E254F0-E54A-7E44-A981-151CE3E18D21}" presName="dummyConnPt" presStyleCnt="0"/>
      <dgm:spPr/>
    </dgm:pt>
    <dgm:pt modelId="{37769510-2F6F-1547-A5C4-B96BB0CCB2FB}" type="pres">
      <dgm:prSet presAssocID="{57E254F0-E54A-7E44-A981-151CE3E18D21}" presName="node" presStyleLbl="node1" presStyleIdx="7" presStyleCnt="9">
        <dgm:presLayoutVars>
          <dgm:bulletEnabled val="1"/>
        </dgm:presLayoutVars>
      </dgm:prSet>
      <dgm:spPr/>
    </dgm:pt>
    <dgm:pt modelId="{3CD052C4-E73B-2E4F-A58E-88E3BDD75F89}" type="pres">
      <dgm:prSet presAssocID="{648D0E6A-E2CE-1144-ACD4-488ACACE27F6}" presName="sibTrans" presStyleLbl="bgSibTrans2D1" presStyleIdx="7" presStyleCnt="8"/>
      <dgm:spPr/>
    </dgm:pt>
    <dgm:pt modelId="{8035FF37-9315-D545-91AB-D937351FF61A}" type="pres">
      <dgm:prSet presAssocID="{6BB8456F-FC7A-2C46-9B07-2FD53C863C14}" presName="compNode" presStyleCnt="0"/>
      <dgm:spPr/>
    </dgm:pt>
    <dgm:pt modelId="{E60A36E5-1725-6D4B-85FF-90B9B10408DD}" type="pres">
      <dgm:prSet presAssocID="{6BB8456F-FC7A-2C46-9B07-2FD53C863C14}" presName="dummyConnPt" presStyleCnt="0"/>
      <dgm:spPr/>
    </dgm:pt>
    <dgm:pt modelId="{D5AFC4BE-2049-4B4A-9C8D-7C1B97F102AC}" type="pres">
      <dgm:prSet presAssocID="{6BB8456F-FC7A-2C46-9B07-2FD53C863C14}" presName="node" presStyleLbl="node1" presStyleIdx="8" presStyleCnt="9">
        <dgm:presLayoutVars>
          <dgm:bulletEnabled val="1"/>
        </dgm:presLayoutVars>
      </dgm:prSet>
      <dgm:spPr/>
    </dgm:pt>
  </dgm:ptLst>
  <dgm:cxnLst>
    <dgm:cxn modelId="{5A15CA11-1D2B-684E-985A-269A69BA2BAD}" type="presOf" srcId="{4B339FF1-7B39-6B4B-950B-3E32F2332109}" destId="{07BC0EAB-F617-E64B-82DE-7401D84BE27C}" srcOrd="0" destOrd="0" presId="urn:microsoft.com/office/officeart/2005/8/layout/bProcess4"/>
    <dgm:cxn modelId="{21B70615-69F1-CE46-A118-484D2DD05799}" type="presOf" srcId="{0D9CE2CB-E127-5C4C-B9CC-8BDE6AE0FA42}" destId="{9C999B64-B0E0-9442-B9C2-71340B979564}" srcOrd="0" destOrd="0" presId="urn:microsoft.com/office/officeart/2005/8/layout/bProcess4"/>
    <dgm:cxn modelId="{32B29118-D74A-CA47-83D5-A19C44DE917E}" type="presOf" srcId="{6BB8456F-FC7A-2C46-9B07-2FD53C863C14}" destId="{D5AFC4BE-2049-4B4A-9C8D-7C1B97F102AC}" srcOrd="0" destOrd="0" presId="urn:microsoft.com/office/officeart/2005/8/layout/bProcess4"/>
    <dgm:cxn modelId="{1C513620-A157-E346-88FF-C1B385BE19AB}" srcId="{BCF59D6B-94A4-A14D-AAAB-51B762036A80}" destId="{1699C39F-2B15-E344-A0E6-ED1443C9A354}" srcOrd="2" destOrd="0" parTransId="{2D13A251-9A5B-0A42-900E-0EEB98223C23}" sibTransId="{274D16BA-8D3D-A542-8255-E9F4B5782690}"/>
    <dgm:cxn modelId="{D2444A21-F44A-9F4D-AB8B-8957A363555A}" type="presOf" srcId="{B28220BD-21DE-D44D-8815-92BD1B679833}" destId="{09B6B2BA-F414-3D4A-A238-3C83E9756393}" srcOrd="0" destOrd="0" presId="urn:microsoft.com/office/officeart/2005/8/layout/bProcess4"/>
    <dgm:cxn modelId="{CE610E2F-8CD1-E94F-AE8B-FB116351A4E0}" type="presOf" srcId="{488400ED-E592-BF47-BCA0-75956884CDFC}" destId="{FED7F8E1-121F-DA41-9FBD-93E509DA5378}" srcOrd="0" destOrd="0" presId="urn:microsoft.com/office/officeart/2005/8/layout/bProcess4"/>
    <dgm:cxn modelId="{5B5DEB34-F7B6-8543-B8D1-0B27E3F46DED}" srcId="{BCF59D6B-94A4-A14D-AAAB-51B762036A80}" destId="{0D9CE2CB-E127-5C4C-B9CC-8BDE6AE0FA42}" srcOrd="0" destOrd="0" parTransId="{A4B30609-81C8-E647-A103-7D4C0F38A7F7}" sibTransId="{B28220BD-21DE-D44D-8815-92BD1B679833}"/>
    <dgm:cxn modelId="{BA0B3B40-078A-7A4B-9EEF-1EB68DF81073}" srcId="{BCF59D6B-94A4-A14D-AAAB-51B762036A80}" destId="{4B339FF1-7B39-6B4B-950B-3E32F2332109}" srcOrd="5" destOrd="0" parTransId="{ABD515F4-7328-454E-AEB0-83CBFEF11CF6}" sibTransId="{3BF645A4-B3DE-3444-A036-55DB80DDF0B2}"/>
    <dgm:cxn modelId="{3B45F44C-57A5-7B44-B60D-1552DA2FE016}" type="presOf" srcId="{E0CD6DA4-473D-4542-9562-11E2646FAE0A}" destId="{C09DE6C9-A375-8F4F-B709-E738DA8B0DFF}" srcOrd="0" destOrd="0" presId="urn:microsoft.com/office/officeart/2005/8/layout/bProcess4"/>
    <dgm:cxn modelId="{3B646F5E-61E1-7B49-B461-10C3C3911F1D}" type="presOf" srcId="{57E254F0-E54A-7E44-A981-151CE3E18D21}" destId="{37769510-2F6F-1547-A5C4-B96BB0CCB2FB}" srcOrd="0" destOrd="0" presId="urn:microsoft.com/office/officeart/2005/8/layout/bProcess4"/>
    <dgm:cxn modelId="{5C0BA85E-17A5-F243-97A5-B8E206ACC351}" srcId="{BCF59D6B-94A4-A14D-AAAB-51B762036A80}" destId="{6BB8456F-FC7A-2C46-9B07-2FD53C863C14}" srcOrd="8" destOrd="0" parTransId="{DD593F9F-AB43-2840-8FB8-E309EE97D401}" sibTransId="{CE97D940-B347-7A43-8D0F-8E53582A68BE}"/>
    <dgm:cxn modelId="{3BE76C65-8608-0B44-9BD7-65C123E2A900}" srcId="{BCF59D6B-94A4-A14D-AAAB-51B762036A80}" destId="{D8DCEED1-05AC-7547-AF4F-440F6179F40E}" srcOrd="3" destOrd="0" parTransId="{66265D20-559F-D840-9986-B42DDBF79C79}" sibTransId="{DCA00A9D-C866-CD4D-964F-7DC3CE0994F9}"/>
    <dgm:cxn modelId="{F79A4472-DA2B-C843-AF16-492ADBBDF9D4}" type="presOf" srcId="{648D0E6A-E2CE-1144-ACD4-488ACACE27F6}" destId="{3CD052C4-E73B-2E4F-A58E-88E3BDD75F89}" srcOrd="0" destOrd="0" presId="urn:microsoft.com/office/officeart/2005/8/layout/bProcess4"/>
    <dgm:cxn modelId="{26635973-2EF2-D947-93AC-7F900D9ADDDD}" type="presOf" srcId="{BCF59D6B-94A4-A14D-AAAB-51B762036A80}" destId="{5B28CE3C-5D76-BE45-8CC1-B5F9EC2B322E}" srcOrd="0" destOrd="0" presId="urn:microsoft.com/office/officeart/2005/8/layout/bProcess4"/>
    <dgm:cxn modelId="{61746375-319F-374D-A79C-107268C6AED5}" type="presOf" srcId="{77120D01-F3CB-0846-B2EB-33986053EF4A}" destId="{6F583D72-BAD1-7D4F-B351-68708BFDAF84}" srcOrd="0" destOrd="0" presId="urn:microsoft.com/office/officeart/2005/8/layout/bProcess4"/>
    <dgm:cxn modelId="{06A83B77-900E-514D-B9B5-F7D8BDCA6128}" srcId="{BCF59D6B-94A4-A14D-AAAB-51B762036A80}" destId="{57E254F0-E54A-7E44-A981-151CE3E18D21}" srcOrd="7" destOrd="0" parTransId="{B8E9BF87-80F4-7449-9252-62A582EDDDFB}" sibTransId="{648D0E6A-E2CE-1144-ACD4-488ACACE27F6}"/>
    <dgm:cxn modelId="{E63B0E80-FEC0-DF49-BF74-95B719B432CC}" type="presOf" srcId="{C750AC27-9AC4-F94E-9A0D-1AF9C0373A6B}" destId="{BDF7E5E1-3216-2F4A-A1DD-3EED313C658E}" srcOrd="0" destOrd="0" presId="urn:microsoft.com/office/officeart/2005/8/layout/bProcess4"/>
    <dgm:cxn modelId="{CC4AEE97-045B-C24B-9830-2A8FE0FEA89A}" srcId="{BCF59D6B-94A4-A14D-AAAB-51B762036A80}" destId="{77120D01-F3CB-0846-B2EB-33986053EF4A}" srcOrd="4" destOrd="0" parTransId="{B2652AC8-496E-6D48-9C0B-55DAC5013D67}" sibTransId="{488400ED-E592-BF47-BCA0-75956884CDFC}"/>
    <dgm:cxn modelId="{7B5F779E-D3F1-864B-A1B9-B9633B5E123C}" type="presOf" srcId="{3BF645A4-B3DE-3444-A036-55DB80DDF0B2}" destId="{99A7A2EA-B1AC-4D4A-A295-C6EFAAF69797}" srcOrd="0" destOrd="0" presId="urn:microsoft.com/office/officeart/2005/8/layout/bProcess4"/>
    <dgm:cxn modelId="{D79083AA-7BA5-9E4B-AAC8-21281979DE6D}" type="presOf" srcId="{DCA00A9D-C866-CD4D-964F-7DC3CE0994F9}" destId="{F3459333-49CD-414A-B8DE-24DA94452115}" srcOrd="0" destOrd="0" presId="urn:microsoft.com/office/officeart/2005/8/layout/bProcess4"/>
    <dgm:cxn modelId="{3B6B83B6-B198-AE45-8096-4F6D4FE9FAF4}" type="presOf" srcId="{4276AACD-F4EF-6F47-B15B-CFAFC582BB60}" destId="{E373EB3C-F3E6-274E-B2E3-D35C1732AD93}" srcOrd="0" destOrd="0" presId="urn:microsoft.com/office/officeart/2005/8/layout/bProcess4"/>
    <dgm:cxn modelId="{0B200CBA-028E-4D47-99AB-B6C515200E6E}" type="presOf" srcId="{1699C39F-2B15-E344-A0E6-ED1443C9A354}" destId="{7563F381-5B0C-264E-89F5-B3AFE2E973F8}" srcOrd="0" destOrd="0" presId="urn:microsoft.com/office/officeart/2005/8/layout/bProcess4"/>
    <dgm:cxn modelId="{6E9654D8-7DAF-334A-B0D6-4DE20342A56A}" type="presOf" srcId="{284C8EEE-EBED-F044-9209-68C4F652894A}" destId="{03860491-A1FE-A14C-965D-3CD2C1E808B5}" srcOrd="0" destOrd="0" presId="urn:microsoft.com/office/officeart/2005/8/layout/bProcess4"/>
    <dgm:cxn modelId="{7F4304E0-5CD2-1145-986F-EEDB8DD2DCF3}" type="presOf" srcId="{D8DCEED1-05AC-7547-AF4F-440F6179F40E}" destId="{F4115A3E-DAA4-4F4C-98A5-1430D7259D21}" srcOrd="0" destOrd="0" presId="urn:microsoft.com/office/officeart/2005/8/layout/bProcess4"/>
    <dgm:cxn modelId="{A8BE45E1-7314-F242-81BC-D514023CF683}" type="presOf" srcId="{274D16BA-8D3D-A542-8255-E9F4B5782690}" destId="{02A70142-28F8-B14B-9491-727258325773}" srcOrd="0" destOrd="0" presId="urn:microsoft.com/office/officeart/2005/8/layout/bProcess4"/>
    <dgm:cxn modelId="{D7B038E6-CBA0-EB4B-ACB2-C96C3A845A5E}" srcId="{BCF59D6B-94A4-A14D-AAAB-51B762036A80}" destId="{4276AACD-F4EF-6F47-B15B-CFAFC582BB60}" srcOrd="6" destOrd="0" parTransId="{8A354D87-46B0-624E-8695-097459D19215}" sibTransId="{C750AC27-9AC4-F94E-9A0D-1AF9C0373A6B}"/>
    <dgm:cxn modelId="{B4B8EDF7-F24A-B649-998F-41B8CC07EDEF}" srcId="{BCF59D6B-94A4-A14D-AAAB-51B762036A80}" destId="{E0CD6DA4-473D-4542-9562-11E2646FAE0A}" srcOrd="1" destOrd="0" parTransId="{31E4799A-D45C-BD41-AA31-3DF1BFE30939}" sibTransId="{284C8EEE-EBED-F044-9209-68C4F652894A}"/>
    <dgm:cxn modelId="{D9B6AD4E-9C0C-AF4F-8EBD-A83C88A184F2}" type="presParOf" srcId="{5B28CE3C-5D76-BE45-8CC1-B5F9EC2B322E}" destId="{18D2662B-A31B-A042-A83E-D8C4556751D2}" srcOrd="0" destOrd="0" presId="urn:microsoft.com/office/officeart/2005/8/layout/bProcess4"/>
    <dgm:cxn modelId="{1D963134-B3A6-3248-8B88-AEDF092D2ACB}" type="presParOf" srcId="{18D2662B-A31B-A042-A83E-D8C4556751D2}" destId="{1558B738-D72D-9E4A-9114-86BD6031F58A}" srcOrd="0" destOrd="0" presId="urn:microsoft.com/office/officeart/2005/8/layout/bProcess4"/>
    <dgm:cxn modelId="{0D586A61-2058-784F-B0E2-B4F46A63FCFA}" type="presParOf" srcId="{18D2662B-A31B-A042-A83E-D8C4556751D2}" destId="{9C999B64-B0E0-9442-B9C2-71340B979564}" srcOrd="1" destOrd="0" presId="urn:microsoft.com/office/officeart/2005/8/layout/bProcess4"/>
    <dgm:cxn modelId="{FF8B471F-BC4E-6748-9712-F3EAD83E9E2F}" type="presParOf" srcId="{5B28CE3C-5D76-BE45-8CC1-B5F9EC2B322E}" destId="{09B6B2BA-F414-3D4A-A238-3C83E9756393}" srcOrd="1" destOrd="0" presId="urn:microsoft.com/office/officeart/2005/8/layout/bProcess4"/>
    <dgm:cxn modelId="{F719191C-5F0F-F043-95C0-3E32FBC2BE28}" type="presParOf" srcId="{5B28CE3C-5D76-BE45-8CC1-B5F9EC2B322E}" destId="{BB45A12D-9273-7648-9CEB-5C615D032DA7}" srcOrd="2" destOrd="0" presId="urn:microsoft.com/office/officeart/2005/8/layout/bProcess4"/>
    <dgm:cxn modelId="{9C9F0FD2-21B5-4940-AB0F-1EAB6C677D74}" type="presParOf" srcId="{BB45A12D-9273-7648-9CEB-5C615D032DA7}" destId="{F129FAEF-42F1-D942-8892-4ABBBA1628AE}" srcOrd="0" destOrd="0" presId="urn:microsoft.com/office/officeart/2005/8/layout/bProcess4"/>
    <dgm:cxn modelId="{14468AF4-0F80-1648-92AE-CACCADA44D47}" type="presParOf" srcId="{BB45A12D-9273-7648-9CEB-5C615D032DA7}" destId="{C09DE6C9-A375-8F4F-B709-E738DA8B0DFF}" srcOrd="1" destOrd="0" presId="urn:microsoft.com/office/officeart/2005/8/layout/bProcess4"/>
    <dgm:cxn modelId="{2214C301-2A6C-0B4B-A96B-6288B364E0FC}" type="presParOf" srcId="{5B28CE3C-5D76-BE45-8CC1-B5F9EC2B322E}" destId="{03860491-A1FE-A14C-965D-3CD2C1E808B5}" srcOrd="3" destOrd="0" presId="urn:microsoft.com/office/officeart/2005/8/layout/bProcess4"/>
    <dgm:cxn modelId="{B6924844-DD05-D046-9D5A-C850B0A9E5E5}" type="presParOf" srcId="{5B28CE3C-5D76-BE45-8CC1-B5F9EC2B322E}" destId="{8A5D5121-E2FA-3748-99B3-54B9E0903D4F}" srcOrd="4" destOrd="0" presId="urn:microsoft.com/office/officeart/2005/8/layout/bProcess4"/>
    <dgm:cxn modelId="{0B08D8ED-055B-D64B-BFDE-C3DA3F3D4829}" type="presParOf" srcId="{8A5D5121-E2FA-3748-99B3-54B9E0903D4F}" destId="{C3E0D520-2A3A-E441-946B-233CABD4796E}" srcOrd="0" destOrd="0" presId="urn:microsoft.com/office/officeart/2005/8/layout/bProcess4"/>
    <dgm:cxn modelId="{FDDFC8CA-8800-C54B-9474-8C57F351F2ED}" type="presParOf" srcId="{8A5D5121-E2FA-3748-99B3-54B9E0903D4F}" destId="{7563F381-5B0C-264E-89F5-B3AFE2E973F8}" srcOrd="1" destOrd="0" presId="urn:microsoft.com/office/officeart/2005/8/layout/bProcess4"/>
    <dgm:cxn modelId="{204D1646-97DC-F24C-A813-DF989C3E86FC}" type="presParOf" srcId="{5B28CE3C-5D76-BE45-8CC1-B5F9EC2B322E}" destId="{02A70142-28F8-B14B-9491-727258325773}" srcOrd="5" destOrd="0" presId="urn:microsoft.com/office/officeart/2005/8/layout/bProcess4"/>
    <dgm:cxn modelId="{B27F422F-0C11-EA4F-B9C1-4B8D28B6A2F9}" type="presParOf" srcId="{5B28CE3C-5D76-BE45-8CC1-B5F9EC2B322E}" destId="{FA3F5E1E-8C53-5947-8316-5337EF24F7AB}" srcOrd="6" destOrd="0" presId="urn:microsoft.com/office/officeart/2005/8/layout/bProcess4"/>
    <dgm:cxn modelId="{97629875-F6B2-CC4A-9427-FC27C1405034}" type="presParOf" srcId="{FA3F5E1E-8C53-5947-8316-5337EF24F7AB}" destId="{F833AA09-A68D-9A45-85DD-A0B60A30B617}" srcOrd="0" destOrd="0" presId="urn:microsoft.com/office/officeart/2005/8/layout/bProcess4"/>
    <dgm:cxn modelId="{AE4B2FE3-217A-9A4F-BB5B-AF53A27B51B5}" type="presParOf" srcId="{FA3F5E1E-8C53-5947-8316-5337EF24F7AB}" destId="{F4115A3E-DAA4-4F4C-98A5-1430D7259D21}" srcOrd="1" destOrd="0" presId="urn:microsoft.com/office/officeart/2005/8/layout/bProcess4"/>
    <dgm:cxn modelId="{7839AEC2-9476-ED43-A259-AF991312E818}" type="presParOf" srcId="{5B28CE3C-5D76-BE45-8CC1-B5F9EC2B322E}" destId="{F3459333-49CD-414A-B8DE-24DA94452115}" srcOrd="7" destOrd="0" presId="urn:microsoft.com/office/officeart/2005/8/layout/bProcess4"/>
    <dgm:cxn modelId="{68FA2918-CF13-2747-97D0-FC02A62AF758}" type="presParOf" srcId="{5B28CE3C-5D76-BE45-8CC1-B5F9EC2B322E}" destId="{D45CC703-632A-1A4A-B2B2-F57264FF8A65}" srcOrd="8" destOrd="0" presId="urn:microsoft.com/office/officeart/2005/8/layout/bProcess4"/>
    <dgm:cxn modelId="{B3F441B3-01E6-D14C-A77C-963E98C3F653}" type="presParOf" srcId="{D45CC703-632A-1A4A-B2B2-F57264FF8A65}" destId="{1D7FF375-077C-3A48-B06F-FB49591FBA05}" srcOrd="0" destOrd="0" presId="urn:microsoft.com/office/officeart/2005/8/layout/bProcess4"/>
    <dgm:cxn modelId="{CCCB9FED-4171-EC49-811F-F42C73A9339A}" type="presParOf" srcId="{D45CC703-632A-1A4A-B2B2-F57264FF8A65}" destId="{6F583D72-BAD1-7D4F-B351-68708BFDAF84}" srcOrd="1" destOrd="0" presId="urn:microsoft.com/office/officeart/2005/8/layout/bProcess4"/>
    <dgm:cxn modelId="{E33C16B7-C71B-DE46-A3BC-6507611DA348}" type="presParOf" srcId="{5B28CE3C-5D76-BE45-8CC1-B5F9EC2B322E}" destId="{FED7F8E1-121F-DA41-9FBD-93E509DA5378}" srcOrd="9" destOrd="0" presId="urn:microsoft.com/office/officeart/2005/8/layout/bProcess4"/>
    <dgm:cxn modelId="{45EC4914-93F5-CD46-9965-89DE74153113}" type="presParOf" srcId="{5B28CE3C-5D76-BE45-8CC1-B5F9EC2B322E}" destId="{BB9EE96F-4825-DB40-87C8-97BF523CFB13}" srcOrd="10" destOrd="0" presId="urn:microsoft.com/office/officeart/2005/8/layout/bProcess4"/>
    <dgm:cxn modelId="{73F2D782-EB70-DE48-B7A9-1A2927E38B08}" type="presParOf" srcId="{BB9EE96F-4825-DB40-87C8-97BF523CFB13}" destId="{04640E22-6680-494F-83DF-1321241B4ECD}" srcOrd="0" destOrd="0" presId="urn:microsoft.com/office/officeart/2005/8/layout/bProcess4"/>
    <dgm:cxn modelId="{28B1AC68-B1A2-064E-9340-F4884F03F008}" type="presParOf" srcId="{BB9EE96F-4825-DB40-87C8-97BF523CFB13}" destId="{07BC0EAB-F617-E64B-82DE-7401D84BE27C}" srcOrd="1" destOrd="0" presId="urn:microsoft.com/office/officeart/2005/8/layout/bProcess4"/>
    <dgm:cxn modelId="{C41BBE17-887D-1841-AB19-3B67AE8A1AAE}" type="presParOf" srcId="{5B28CE3C-5D76-BE45-8CC1-B5F9EC2B322E}" destId="{99A7A2EA-B1AC-4D4A-A295-C6EFAAF69797}" srcOrd="11" destOrd="0" presId="urn:microsoft.com/office/officeart/2005/8/layout/bProcess4"/>
    <dgm:cxn modelId="{24B885A1-18B8-2543-A71E-3D1351AE6728}" type="presParOf" srcId="{5B28CE3C-5D76-BE45-8CC1-B5F9EC2B322E}" destId="{A3445EFA-16C7-2846-9C75-150D2A2E62B9}" srcOrd="12" destOrd="0" presId="urn:microsoft.com/office/officeart/2005/8/layout/bProcess4"/>
    <dgm:cxn modelId="{02D8A35F-DD00-764A-ADAF-49822740E1FE}" type="presParOf" srcId="{A3445EFA-16C7-2846-9C75-150D2A2E62B9}" destId="{508F6B64-0A03-484A-BB86-7CC312A3963D}" srcOrd="0" destOrd="0" presId="urn:microsoft.com/office/officeart/2005/8/layout/bProcess4"/>
    <dgm:cxn modelId="{CB826396-A5E6-0F4B-A0FA-CE33E9F78EE8}" type="presParOf" srcId="{A3445EFA-16C7-2846-9C75-150D2A2E62B9}" destId="{E373EB3C-F3E6-274E-B2E3-D35C1732AD93}" srcOrd="1" destOrd="0" presId="urn:microsoft.com/office/officeart/2005/8/layout/bProcess4"/>
    <dgm:cxn modelId="{0E07AD81-2318-D44C-9BBB-0E47DA373D2C}" type="presParOf" srcId="{5B28CE3C-5D76-BE45-8CC1-B5F9EC2B322E}" destId="{BDF7E5E1-3216-2F4A-A1DD-3EED313C658E}" srcOrd="13" destOrd="0" presId="urn:microsoft.com/office/officeart/2005/8/layout/bProcess4"/>
    <dgm:cxn modelId="{0957920C-C85C-044A-838C-7BEA2E485267}" type="presParOf" srcId="{5B28CE3C-5D76-BE45-8CC1-B5F9EC2B322E}" destId="{63DF0B97-E6C2-D345-8776-4CB5AAE1DDE6}" srcOrd="14" destOrd="0" presId="urn:microsoft.com/office/officeart/2005/8/layout/bProcess4"/>
    <dgm:cxn modelId="{D1F76F82-B249-C249-8EE4-64B24EFDBE3E}" type="presParOf" srcId="{63DF0B97-E6C2-D345-8776-4CB5AAE1DDE6}" destId="{FD2EE6D1-75A5-6D4D-9762-D002F42250EA}" srcOrd="0" destOrd="0" presId="urn:microsoft.com/office/officeart/2005/8/layout/bProcess4"/>
    <dgm:cxn modelId="{41FF5609-EDED-1B4D-A343-BD3D4F78EEDF}" type="presParOf" srcId="{63DF0B97-E6C2-D345-8776-4CB5AAE1DDE6}" destId="{37769510-2F6F-1547-A5C4-B96BB0CCB2FB}" srcOrd="1" destOrd="0" presId="urn:microsoft.com/office/officeart/2005/8/layout/bProcess4"/>
    <dgm:cxn modelId="{F8FBBD9E-E5DA-2849-9275-27B1A5A23023}" type="presParOf" srcId="{5B28CE3C-5D76-BE45-8CC1-B5F9EC2B322E}" destId="{3CD052C4-E73B-2E4F-A58E-88E3BDD75F89}" srcOrd="15" destOrd="0" presId="urn:microsoft.com/office/officeart/2005/8/layout/bProcess4"/>
    <dgm:cxn modelId="{58ECE390-9F6A-7949-951B-1BB3014FDE5B}" type="presParOf" srcId="{5B28CE3C-5D76-BE45-8CC1-B5F9EC2B322E}" destId="{8035FF37-9315-D545-91AB-D937351FF61A}" srcOrd="16" destOrd="0" presId="urn:microsoft.com/office/officeart/2005/8/layout/bProcess4"/>
    <dgm:cxn modelId="{84A732DF-6A60-4242-BD7E-D2F0DA05CDC8}" type="presParOf" srcId="{8035FF37-9315-D545-91AB-D937351FF61A}" destId="{E60A36E5-1725-6D4B-85FF-90B9B10408DD}" srcOrd="0" destOrd="0" presId="urn:microsoft.com/office/officeart/2005/8/layout/bProcess4"/>
    <dgm:cxn modelId="{0D934571-2713-FB4A-9BFA-4DAD3CC8BA90}" type="presParOf" srcId="{8035FF37-9315-D545-91AB-D937351FF61A}" destId="{D5AFC4BE-2049-4B4A-9C8D-7C1B97F102A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343385-E9FD-A94B-9331-FF19AC4C3C24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1D1F12-791D-E149-83A2-27D8224CC953}">
      <dgm:prSet phldrT="[Text]" custT="1"/>
      <dgm:spPr/>
      <dgm:t>
        <a:bodyPr/>
        <a:lstStyle/>
        <a:p>
          <a:r>
            <a:rPr lang="nl-B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l-Imām</a:t>
          </a:r>
        </a:p>
        <a:p>
          <a:r>
            <a:rPr lang="nl-B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l-Qāḍī</a:t>
          </a:r>
        </a:p>
        <a:p>
          <a:r>
            <a:rPr lang="nl-B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l-Shāriḥ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FC35C9-3023-F241-B6BB-F6B28A9B7064}" type="parTrans" cxnId="{82AE37E0-E8FE-4A4B-AAE3-2AFBD3F78462}">
      <dgm:prSet/>
      <dgm:spPr/>
      <dgm:t>
        <a:bodyPr/>
        <a:lstStyle/>
        <a:p>
          <a:endParaRPr lang="en-GB"/>
        </a:p>
      </dgm:t>
    </dgm:pt>
    <dgm:pt modelId="{2B7ED0C3-63C2-4B48-B6F3-B23EA96F825E}" type="sibTrans" cxnId="{82AE37E0-E8FE-4A4B-AAE3-2AFBD3F78462}">
      <dgm:prSet/>
      <dgm:spPr/>
      <dgm:t>
        <a:bodyPr/>
        <a:lstStyle/>
        <a:p>
          <a:endParaRPr lang="en-GB"/>
        </a:p>
      </dgm:t>
    </dgm:pt>
    <dgm:pt modelId="{67AB4DBD-228D-0048-8E4B-3435D69685A5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Qawlān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Wajhān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4B37D3-066B-9447-8216-0B8489475B40}" type="parTrans" cxnId="{282CBEF0-71B3-FE46-AF78-0748FB2BD9E8}">
      <dgm:prSet/>
      <dgm:spPr/>
      <dgm:t>
        <a:bodyPr/>
        <a:lstStyle/>
        <a:p>
          <a:endParaRPr lang="en-GB"/>
        </a:p>
      </dgm:t>
    </dgm:pt>
    <dgm:pt modelId="{0DFA6F49-EEC1-9743-BE94-2F7AF61200F5}" type="sibTrans" cxnId="{282CBEF0-71B3-FE46-AF78-0748FB2BD9E8}">
      <dgm:prSet/>
      <dgm:spPr/>
      <dgm:t>
        <a:bodyPr/>
        <a:lstStyle/>
        <a:p>
          <a:endParaRPr lang="en-GB"/>
        </a:p>
      </dgm:t>
    </dgm:pt>
    <dgm:pt modelId="{4C65BFAB-6096-4D44-BB42-322BE77F6F71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Al-A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şḥ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7D0D7-53CA-4541-BC76-73A3D49B74D1}" type="parTrans" cxnId="{BD6CBD6E-9CB3-444C-818B-378888286A4F}">
      <dgm:prSet/>
      <dgm:spPr/>
      <dgm:t>
        <a:bodyPr/>
        <a:lstStyle/>
        <a:p>
          <a:endParaRPr lang="en-GB"/>
        </a:p>
      </dgm:t>
    </dgm:pt>
    <dgm:pt modelId="{4CDD8E55-24F3-CC4E-AD05-5655654E0142}" type="sibTrans" cxnId="{BD6CBD6E-9CB3-444C-818B-378888286A4F}">
      <dgm:prSet/>
      <dgm:spPr/>
      <dgm:t>
        <a:bodyPr/>
        <a:lstStyle/>
        <a:p>
          <a:endParaRPr lang="en-GB"/>
        </a:p>
      </dgm:t>
    </dgm:pt>
    <dgm:pt modelId="{D291F551-4760-C144-8833-D0F5A4C74ECC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Al-Na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şş</a:t>
          </a:r>
        </a:p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Ţ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uruq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BD64CD-1F07-7449-BEEF-C80C1DDE4882}" type="parTrans" cxnId="{AE8BBB38-6F24-004B-A58A-3A7B31B18E74}">
      <dgm:prSet/>
      <dgm:spPr/>
      <dgm:t>
        <a:bodyPr/>
        <a:lstStyle/>
        <a:p>
          <a:endParaRPr lang="en-GB"/>
        </a:p>
      </dgm:t>
    </dgm:pt>
    <dgm:pt modelId="{B803E98D-39ED-A14A-A6DC-ADD576EF4F28}" type="sibTrans" cxnId="{AE8BBB38-6F24-004B-A58A-3A7B31B18E74}">
      <dgm:prSet/>
      <dgm:spPr/>
      <dgm:t>
        <a:bodyPr/>
        <a:lstStyle/>
        <a:p>
          <a:endParaRPr lang="en-GB"/>
        </a:p>
      </dgm:t>
    </dgm:pt>
    <dgm:pt modelId="{9EFC88DA-FE44-A54C-8211-5309841A8759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Shaykhayn</a:t>
          </a:r>
        </a:p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Al-Shuyūkh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588DB2-D2CB-5D47-84DB-35DC7145883A}" type="parTrans" cxnId="{23CBEFE1-D3D7-F644-B108-1B73FA8EF348}">
      <dgm:prSet/>
      <dgm:spPr/>
      <dgm:t>
        <a:bodyPr/>
        <a:lstStyle/>
        <a:p>
          <a:endParaRPr lang="en-GB"/>
        </a:p>
      </dgm:t>
    </dgm:pt>
    <dgm:pt modelId="{CE38CA5D-A78D-944B-A463-B4584E0A7446}" type="sibTrans" cxnId="{23CBEFE1-D3D7-F644-B108-1B73FA8EF348}">
      <dgm:prSet/>
      <dgm:spPr/>
      <dgm:t>
        <a:bodyPr/>
        <a:lstStyle/>
        <a:p>
          <a:endParaRPr lang="en-GB"/>
        </a:p>
      </dgm:t>
    </dgm:pt>
    <dgm:pt modelId="{06CFF367-8EEE-C949-9A03-E02A9DF5FFEE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Qadīm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Jadīd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0F2803-4E13-654B-85FA-7DEB56DA4FD8}" type="parTrans" cxnId="{B3D03411-B11B-6F42-A602-7AE76356DDEE}">
      <dgm:prSet/>
      <dgm:spPr/>
      <dgm:t>
        <a:bodyPr/>
        <a:lstStyle/>
        <a:p>
          <a:endParaRPr lang="en-GB"/>
        </a:p>
      </dgm:t>
    </dgm:pt>
    <dgm:pt modelId="{95BF30E8-F653-F940-A1EF-D7CE975F990F}" type="sibTrans" cxnId="{B3D03411-B11B-6F42-A602-7AE76356DDEE}">
      <dgm:prSet/>
      <dgm:spPr/>
      <dgm:t>
        <a:bodyPr/>
        <a:lstStyle/>
        <a:p>
          <a:endParaRPr lang="en-GB"/>
        </a:p>
      </dgm:t>
    </dgm:pt>
    <dgm:pt modelId="{3383A511-DD96-0A4A-8256-B4A4C0054E96}" type="pres">
      <dgm:prSet presAssocID="{84343385-E9FD-A94B-9331-FF19AC4C3C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9D64F0-5FB6-854D-A1AF-8FAFBF238281}" type="pres">
      <dgm:prSet presAssocID="{871D1F12-791D-E149-83A2-27D8224CC953}" presName="hierRoot1" presStyleCnt="0"/>
      <dgm:spPr/>
    </dgm:pt>
    <dgm:pt modelId="{4E8015E1-7B8B-4544-94D0-92C6CF418B3D}" type="pres">
      <dgm:prSet presAssocID="{871D1F12-791D-E149-83A2-27D8224CC953}" presName="composite" presStyleCnt="0"/>
      <dgm:spPr/>
    </dgm:pt>
    <dgm:pt modelId="{A9BD0729-740A-364B-98A1-758F6CD3EB4B}" type="pres">
      <dgm:prSet presAssocID="{871D1F12-791D-E149-83A2-27D8224CC953}" presName="image" presStyleLbl="node0" presStyleIdx="0" presStyleCnt="1"/>
      <dgm:spPr/>
    </dgm:pt>
    <dgm:pt modelId="{272FEDB1-5732-1F45-AA3B-981219709FC9}" type="pres">
      <dgm:prSet presAssocID="{871D1F12-791D-E149-83A2-27D8224CC953}" presName="text" presStyleLbl="revTx" presStyleIdx="0" presStyleCnt="6">
        <dgm:presLayoutVars>
          <dgm:chPref val="3"/>
        </dgm:presLayoutVars>
      </dgm:prSet>
      <dgm:spPr/>
    </dgm:pt>
    <dgm:pt modelId="{3772B3D3-DDE0-544D-A7C3-E2D6896080F8}" type="pres">
      <dgm:prSet presAssocID="{871D1F12-791D-E149-83A2-27D8224CC953}" presName="hierChild2" presStyleCnt="0"/>
      <dgm:spPr/>
    </dgm:pt>
    <dgm:pt modelId="{83A106DF-D09C-0A4F-9B4D-B97B3FB15500}" type="pres">
      <dgm:prSet presAssocID="{EC4B37D3-066B-9447-8216-0B8489475B40}" presName="Name10" presStyleLbl="parChTrans1D2" presStyleIdx="0" presStyleCnt="2"/>
      <dgm:spPr/>
    </dgm:pt>
    <dgm:pt modelId="{7389CCBB-07A9-2E42-9F43-90945D43C241}" type="pres">
      <dgm:prSet presAssocID="{67AB4DBD-228D-0048-8E4B-3435D69685A5}" presName="hierRoot2" presStyleCnt="0"/>
      <dgm:spPr/>
    </dgm:pt>
    <dgm:pt modelId="{D9DD25CB-9F9B-C045-8DAF-BF18402BA111}" type="pres">
      <dgm:prSet presAssocID="{67AB4DBD-228D-0048-8E4B-3435D69685A5}" presName="composite2" presStyleCnt="0"/>
      <dgm:spPr/>
    </dgm:pt>
    <dgm:pt modelId="{6BFFEB6D-9691-754C-A5AE-635ACE68087E}" type="pres">
      <dgm:prSet presAssocID="{67AB4DBD-228D-0048-8E4B-3435D69685A5}" presName="image2" presStyleLbl="node2" presStyleIdx="0" presStyleCnt="2"/>
      <dgm:spPr/>
    </dgm:pt>
    <dgm:pt modelId="{4B2E0C30-A8E5-EF47-A13C-CF178270D935}" type="pres">
      <dgm:prSet presAssocID="{67AB4DBD-228D-0048-8E4B-3435D69685A5}" presName="text2" presStyleLbl="revTx" presStyleIdx="1" presStyleCnt="6">
        <dgm:presLayoutVars>
          <dgm:chPref val="3"/>
        </dgm:presLayoutVars>
      </dgm:prSet>
      <dgm:spPr/>
    </dgm:pt>
    <dgm:pt modelId="{48A88F0D-2C76-C04C-A127-CC4AB77A782C}" type="pres">
      <dgm:prSet presAssocID="{67AB4DBD-228D-0048-8E4B-3435D69685A5}" presName="hierChild3" presStyleCnt="0"/>
      <dgm:spPr/>
    </dgm:pt>
    <dgm:pt modelId="{0D55513C-1815-E841-BCCE-8422769D1E87}" type="pres">
      <dgm:prSet presAssocID="{6CB7D0D7-53CA-4541-BC76-73A3D49B74D1}" presName="Name17" presStyleLbl="parChTrans1D3" presStyleIdx="0" presStyleCnt="3"/>
      <dgm:spPr/>
    </dgm:pt>
    <dgm:pt modelId="{46884182-53E6-8B4D-B48A-19DD4BDF8D6F}" type="pres">
      <dgm:prSet presAssocID="{4C65BFAB-6096-4D44-BB42-322BE77F6F71}" presName="hierRoot3" presStyleCnt="0"/>
      <dgm:spPr/>
    </dgm:pt>
    <dgm:pt modelId="{BC484FF7-9CBB-9C4D-8233-678D53926E7E}" type="pres">
      <dgm:prSet presAssocID="{4C65BFAB-6096-4D44-BB42-322BE77F6F71}" presName="composite3" presStyleCnt="0"/>
      <dgm:spPr/>
    </dgm:pt>
    <dgm:pt modelId="{1781E57B-465E-BE4E-961D-388960E7E7A9}" type="pres">
      <dgm:prSet presAssocID="{4C65BFAB-6096-4D44-BB42-322BE77F6F71}" presName="image3" presStyleLbl="node3" presStyleIdx="0" presStyleCnt="3"/>
      <dgm:spPr/>
    </dgm:pt>
    <dgm:pt modelId="{5CA0E7AC-F7D8-434E-9916-03FAE332FE28}" type="pres">
      <dgm:prSet presAssocID="{4C65BFAB-6096-4D44-BB42-322BE77F6F71}" presName="text3" presStyleLbl="revTx" presStyleIdx="2" presStyleCnt="6">
        <dgm:presLayoutVars>
          <dgm:chPref val="3"/>
        </dgm:presLayoutVars>
      </dgm:prSet>
      <dgm:spPr/>
    </dgm:pt>
    <dgm:pt modelId="{E2E40549-5379-634A-9A04-CF828CB5198E}" type="pres">
      <dgm:prSet presAssocID="{4C65BFAB-6096-4D44-BB42-322BE77F6F71}" presName="hierChild4" presStyleCnt="0"/>
      <dgm:spPr/>
    </dgm:pt>
    <dgm:pt modelId="{B11D0051-97DF-DA46-B20A-CD6A42695BCC}" type="pres">
      <dgm:prSet presAssocID="{EEBD64CD-1F07-7449-BEEF-C80C1DDE4882}" presName="Name17" presStyleLbl="parChTrans1D3" presStyleIdx="1" presStyleCnt="3"/>
      <dgm:spPr/>
    </dgm:pt>
    <dgm:pt modelId="{05441EDE-CE04-1846-BF89-2FD1FDF78E8D}" type="pres">
      <dgm:prSet presAssocID="{D291F551-4760-C144-8833-D0F5A4C74ECC}" presName="hierRoot3" presStyleCnt="0"/>
      <dgm:spPr/>
    </dgm:pt>
    <dgm:pt modelId="{FFA010D0-A532-BE46-9806-567200A391FA}" type="pres">
      <dgm:prSet presAssocID="{D291F551-4760-C144-8833-D0F5A4C74ECC}" presName="composite3" presStyleCnt="0"/>
      <dgm:spPr/>
    </dgm:pt>
    <dgm:pt modelId="{31B89311-C515-034A-8194-D87E8C8BBA35}" type="pres">
      <dgm:prSet presAssocID="{D291F551-4760-C144-8833-D0F5A4C74ECC}" presName="image3" presStyleLbl="node3" presStyleIdx="1" presStyleCnt="3"/>
      <dgm:spPr/>
    </dgm:pt>
    <dgm:pt modelId="{C761C6CD-BFDA-A74D-9EBB-3F16BBD076A1}" type="pres">
      <dgm:prSet presAssocID="{D291F551-4760-C144-8833-D0F5A4C74ECC}" presName="text3" presStyleLbl="revTx" presStyleIdx="3" presStyleCnt="6">
        <dgm:presLayoutVars>
          <dgm:chPref val="3"/>
        </dgm:presLayoutVars>
      </dgm:prSet>
      <dgm:spPr/>
    </dgm:pt>
    <dgm:pt modelId="{249B77BF-0A60-AD4F-86B0-7EB6FEA13E07}" type="pres">
      <dgm:prSet presAssocID="{D291F551-4760-C144-8833-D0F5A4C74ECC}" presName="hierChild4" presStyleCnt="0"/>
      <dgm:spPr/>
    </dgm:pt>
    <dgm:pt modelId="{5661BB72-8D23-2442-A9EC-FB7048EB1F36}" type="pres">
      <dgm:prSet presAssocID="{BC588DB2-D2CB-5D47-84DB-35DC7145883A}" presName="Name10" presStyleLbl="parChTrans1D2" presStyleIdx="1" presStyleCnt="2"/>
      <dgm:spPr/>
    </dgm:pt>
    <dgm:pt modelId="{F8217302-F8D6-1D4B-8DAD-3EB6ED2238C5}" type="pres">
      <dgm:prSet presAssocID="{9EFC88DA-FE44-A54C-8211-5309841A8759}" presName="hierRoot2" presStyleCnt="0"/>
      <dgm:spPr/>
    </dgm:pt>
    <dgm:pt modelId="{CD97A191-39F7-B047-8A88-59330422847D}" type="pres">
      <dgm:prSet presAssocID="{9EFC88DA-FE44-A54C-8211-5309841A8759}" presName="composite2" presStyleCnt="0"/>
      <dgm:spPr/>
    </dgm:pt>
    <dgm:pt modelId="{B46E5C9A-1665-1346-8FF1-D8CAB08B9ABC}" type="pres">
      <dgm:prSet presAssocID="{9EFC88DA-FE44-A54C-8211-5309841A8759}" presName="image2" presStyleLbl="node2" presStyleIdx="1" presStyleCnt="2"/>
      <dgm:spPr/>
    </dgm:pt>
    <dgm:pt modelId="{6BCC5CE4-2219-C145-9B1A-1064B1D1CB7F}" type="pres">
      <dgm:prSet presAssocID="{9EFC88DA-FE44-A54C-8211-5309841A8759}" presName="text2" presStyleLbl="revTx" presStyleIdx="4" presStyleCnt="6">
        <dgm:presLayoutVars>
          <dgm:chPref val="3"/>
        </dgm:presLayoutVars>
      </dgm:prSet>
      <dgm:spPr/>
    </dgm:pt>
    <dgm:pt modelId="{7CF8F79C-E278-E441-A82C-E3479F3BD253}" type="pres">
      <dgm:prSet presAssocID="{9EFC88DA-FE44-A54C-8211-5309841A8759}" presName="hierChild3" presStyleCnt="0"/>
      <dgm:spPr/>
    </dgm:pt>
    <dgm:pt modelId="{8A32BAD0-F7DD-7149-97EF-4669889625DE}" type="pres">
      <dgm:prSet presAssocID="{770F2803-4E13-654B-85FA-7DEB56DA4FD8}" presName="Name17" presStyleLbl="parChTrans1D3" presStyleIdx="2" presStyleCnt="3"/>
      <dgm:spPr/>
    </dgm:pt>
    <dgm:pt modelId="{8F989493-117C-8041-9F40-05D6DA138D6C}" type="pres">
      <dgm:prSet presAssocID="{06CFF367-8EEE-C949-9A03-E02A9DF5FFEE}" presName="hierRoot3" presStyleCnt="0"/>
      <dgm:spPr/>
    </dgm:pt>
    <dgm:pt modelId="{7C773EFF-9385-7D45-BAC3-A6434CB001E4}" type="pres">
      <dgm:prSet presAssocID="{06CFF367-8EEE-C949-9A03-E02A9DF5FFEE}" presName="composite3" presStyleCnt="0"/>
      <dgm:spPr/>
    </dgm:pt>
    <dgm:pt modelId="{1489AE37-1D91-6746-988C-ACB269A054E0}" type="pres">
      <dgm:prSet presAssocID="{06CFF367-8EEE-C949-9A03-E02A9DF5FFEE}" presName="image3" presStyleLbl="node3" presStyleIdx="2" presStyleCnt="3"/>
      <dgm:spPr/>
    </dgm:pt>
    <dgm:pt modelId="{23FC54E7-DC79-BB47-803F-534D00F18318}" type="pres">
      <dgm:prSet presAssocID="{06CFF367-8EEE-C949-9A03-E02A9DF5FFEE}" presName="text3" presStyleLbl="revTx" presStyleIdx="5" presStyleCnt="6">
        <dgm:presLayoutVars>
          <dgm:chPref val="3"/>
        </dgm:presLayoutVars>
      </dgm:prSet>
      <dgm:spPr/>
    </dgm:pt>
    <dgm:pt modelId="{94AA4E2E-6DD8-4E46-B049-19A617431765}" type="pres">
      <dgm:prSet presAssocID="{06CFF367-8EEE-C949-9A03-E02A9DF5FFEE}" presName="hierChild4" presStyleCnt="0"/>
      <dgm:spPr/>
    </dgm:pt>
  </dgm:ptLst>
  <dgm:cxnLst>
    <dgm:cxn modelId="{B3D03411-B11B-6F42-A602-7AE76356DDEE}" srcId="{9EFC88DA-FE44-A54C-8211-5309841A8759}" destId="{06CFF367-8EEE-C949-9A03-E02A9DF5FFEE}" srcOrd="0" destOrd="0" parTransId="{770F2803-4E13-654B-85FA-7DEB56DA4FD8}" sibTransId="{95BF30E8-F653-F940-A1EF-D7CE975F990F}"/>
    <dgm:cxn modelId="{E37F332C-DC5C-3245-9FBC-A33B3C925AD9}" type="presOf" srcId="{EEBD64CD-1F07-7449-BEEF-C80C1DDE4882}" destId="{B11D0051-97DF-DA46-B20A-CD6A42695BCC}" srcOrd="0" destOrd="0" presId="urn:microsoft.com/office/officeart/2009/layout/CirclePictureHierarchy"/>
    <dgm:cxn modelId="{AE8BBB38-6F24-004B-A58A-3A7B31B18E74}" srcId="{67AB4DBD-228D-0048-8E4B-3435D69685A5}" destId="{D291F551-4760-C144-8833-D0F5A4C74ECC}" srcOrd="1" destOrd="0" parTransId="{EEBD64CD-1F07-7449-BEEF-C80C1DDE4882}" sibTransId="{B803E98D-39ED-A14A-A6DC-ADD576EF4F28}"/>
    <dgm:cxn modelId="{F0E4B947-A6B9-5441-A4DF-4FB01CB8FC60}" type="presOf" srcId="{6CB7D0D7-53CA-4541-BC76-73A3D49B74D1}" destId="{0D55513C-1815-E841-BCCE-8422769D1E87}" srcOrd="0" destOrd="0" presId="urn:microsoft.com/office/officeart/2009/layout/CirclePictureHierarchy"/>
    <dgm:cxn modelId="{7ACA4D6E-C033-7C46-A96E-D4A1CBD71081}" type="presOf" srcId="{4C65BFAB-6096-4D44-BB42-322BE77F6F71}" destId="{5CA0E7AC-F7D8-434E-9916-03FAE332FE28}" srcOrd="0" destOrd="0" presId="urn:microsoft.com/office/officeart/2009/layout/CirclePictureHierarchy"/>
    <dgm:cxn modelId="{BD6CBD6E-9CB3-444C-818B-378888286A4F}" srcId="{67AB4DBD-228D-0048-8E4B-3435D69685A5}" destId="{4C65BFAB-6096-4D44-BB42-322BE77F6F71}" srcOrd="0" destOrd="0" parTransId="{6CB7D0D7-53CA-4541-BC76-73A3D49B74D1}" sibTransId="{4CDD8E55-24F3-CC4E-AD05-5655654E0142}"/>
    <dgm:cxn modelId="{D4136390-573B-224A-A707-86A97FCEA1DC}" type="presOf" srcId="{770F2803-4E13-654B-85FA-7DEB56DA4FD8}" destId="{8A32BAD0-F7DD-7149-97EF-4669889625DE}" srcOrd="0" destOrd="0" presId="urn:microsoft.com/office/officeart/2009/layout/CirclePictureHierarchy"/>
    <dgm:cxn modelId="{26A3479C-0BEB-4348-AFC6-E8EBEFBE3352}" type="presOf" srcId="{06CFF367-8EEE-C949-9A03-E02A9DF5FFEE}" destId="{23FC54E7-DC79-BB47-803F-534D00F18318}" srcOrd="0" destOrd="0" presId="urn:microsoft.com/office/officeart/2009/layout/CirclePictureHierarchy"/>
    <dgm:cxn modelId="{C07BB8A2-7E8F-4248-9A17-FB97EEEAFCDD}" type="presOf" srcId="{67AB4DBD-228D-0048-8E4B-3435D69685A5}" destId="{4B2E0C30-A8E5-EF47-A13C-CF178270D935}" srcOrd="0" destOrd="0" presId="urn:microsoft.com/office/officeart/2009/layout/CirclePictureHierarchy"/>
    <dgm:cxn modelId="{95DDEEB9-9208-C84B-AA5B-15966902D129}" type="presOf" srcId="{BC588DB2-D2CB-5D47-84DB-35DC7145883A}" destId="{5661BB72-8D23-2442-A9EC-FB7048EB1F36}" srcOrd="0" destOrd="0" presId="urn:microsoft.com/office/officeart/2009/layout/CirclePictureHierarchy"/>
    <dgm:cxn modelId="{0EA282C3-B324-D34A-B3A6-FCFA11067796}" type="presOf" srcId="{D291F551-4760-C144-8833-D0F5A4C74ECC}" destId="{C761C6CD-BFDA-A74D-9EBB-3F16BBD076A1}" srcOrd="0" destOrd="0" presId="urn:microsoft.com/office/officeart/2009/layout/CirclePictureHierarchy"/>
    <dgm:cxn modelId="{82AE37E0-E8FE-4A4B-AAE3-2AFBD3F78462}" srcId="{84343385-E9FD-A94B-9331-FF19AC4C3C24}" destId="{871D1F12-791D-E149-83A2-27D8224CC953}" srcOrd="0" destOrd="0" parTransId="{B5FC35C9-3023-F241-B6BB-F6B28A9B7064}" sibTransId="{2B7ED0C3-63C2-4B48-B6F3-B23EA96F825E}"/>
    <dgm:cxn modelId="{551E3EE1-9210-2E46-B44A-574F999CD8DA}" type="presOf" srcId="{EC4B37D3-066B-9447-8216-0B8489475B40}" destId="{83A106DF-D09C-0A4F-9B4D-B97B3FB15500}" srcOrd="0" destOrd="0" presId="urn:microsoft.com/office/officeart/2009/layout/CirclePictureHierarchy"/>
    <dgm:cxn modelId="{23CBEFE1-D3D7-F644-B108-1B73FA8EF348}" srcId="{871D1F12-791D-E149-83A2-27D8224CC953}" destId="{9EFC88DA-FE44-A54C-8211-5309841A8759}" srcOrd="1" destOrd="0" parTransId="{BC588DB2-D2CB-5D47-84DB-35DC7145883A}" sibTransId="{CE38CA5D-A78D-944B-A463-B4584E0A7446}"/>
    <dgm:cxn modelId="{282CBEF0-71B3-FE46-AF78-0748FB2BD9E8}" srcId="{871D1F12-791D-E149-83A2-27D8224CC953}" destId="{67AB4DBD-228D-0048-8E4B-3435D69685A5}" srcOrd="0" destOrd="0" parTransId="{EC4B37D3-066B-9447-8216-0B8489475B40}" sibTransId="{0DFA6F49-EEC1-9743-BE94-2F7AF61200F5}"/>
    <dgm:cxn modelId="{9E5D8CF1-65E2-5841-91D5-FAAC8BA4476F}" type="presOf" srcId="{84343385-E9FD-A94B-9331-FF19AC4C3C24}" destId="{3383A511-DD96-0A4A-8256-B4A4C0054E96}" srcOrd="0" destOrd="0" presId="urn:microsoft.com/office/officeart/2009/layout/CirclePictureHierarchy"/>
    <dgm:cxn modelId="{B65E0AF2-8C2C-4642-81FC-EC43B3958186}" type="presOf" srcId="{871D1F12-791D-E149-83A2-27D8224CC953}" destId="{272FEDB1-5732-1F45-AA3B-981219709FC9}" srcOrd="0" destOrd="0" presId="urn:microsoft.com/office/officeart/2009/layout/CirclePictureHierarchy"/>
    <dgm:cxn modelId="{B39780FC-12D9-6E44-8058-2B08A0DF20D8}" type="presOf" srcId="{9EFC88DA-FE44-A54C-8211-5309841A8759}" destId="{6BCC5CE4-2219-C145-9B1A-1064B1D1CB7F}" srcOrd="0" destOrd="0" presId="urn:microsoft.com/office/officeart/2009/layout/CirclePictureHierarchy"/>
    <dgm:cxn modelId="{A46D5411-630B-5A46-A9D2-7E4F998DE6E0}" type="presParOf" srcId="{3383A511-DD96-0A4A-8256-B4A4C0054E96}" destId="{0C9D64F0-5FB6-854D-A1AF-8FAFBF238281}" srcOrd="0" destOrd="0" presId="urn:microsoft.com/office/officeart/2009/layout/CirclePictureHierarchy"/>
    <dgm:cxn modelId="{2D0EFE2A-5332-6645-A13B-93D0424D2AEE}" type="presParOf" srcId="{0C9D64F0-5FB6-854D-A1AF-8FAFBF238281}" destId="{4E8015E1-7B8B-4544-94D0-92C6CF418B3D}" srcOrd="0" destOrd="0" presId="urn:microsoft.com/office/officeart/2009/layout/CirclePictureHierarchy"/>
    <dgm:cxn modelId="{20E6E246-CBC7-5B4D-BEA4-8386BA3409CF}" type="presParOf" srcId="{4E8015E1-7B8B-4544-94D0-92C6CF418B3D}" destId="{A9BD0729-740A-364B-98A1-758F6CD3EB4B}" srcOrd="0" destOrd="0" presId="urn:microsoft.com/office/officeart/2009/layout/CirclePictureHierarchy"/>
    <dgm:cxn modelId="{28DA2EE7-69E8-384A-95E2-44EDE50C17B1}" type="presParOf" srcId="{4E8015E1-7B8B-4544-94D0-92C6CF418B3D}" destId="{272FEDB1-5732-1F45-AA3B-981219709FC9}" srcOrd="1" destOrd="0" presId="urn:microsoft.com/office/officeart/2009/layout/CirclePictureHierarchy"/>
    <dgm:cxn modelId="{F0F4BB60-8CD3-824A-B1AE-6C08E8077BB3}" type="presParOf" srcId="{0C9D64F0-5FB6-854D-A1AF-8FAFBF238281}" destId="{3772B3D3-DDE0-544D-A7C3-E2D6896080F8}" srcOrd="1" destOrd="0" presId="urn:microsoft.com/office/officeart/2009/layout/CirclePictureHierarchy"/>
    <dgm:cxn modelId="{C278C19A-BF81-8141-85CA-7C5E771BE7D5}" type="presParOf" srcId="{3772B3D3-DDE0-544D-A7C3-E2D6896080F8}" destId="{83A106DF-D09C-0A4F-9B4D-B97B3FB15500}" srcOrd="0" destOrd="0" presId="urn:microsoft.com/office/officeart/2009/layout/CirclePictureHierarchy"/>
    <dgm:cxn modelId="{55D9ED04-2EBD-0C40-8F51-93F36B306D2E}" type="presParOf" srcId="{3772B3D3-DDE0-544D-A7C3-E2D6896080F8}" destId="{7389CCBB-07A9-2E42-9F43-90945D43C241}" srcOrd="1" destOrd="0" presId="urn:microsoft.com/office/officeart/2009/layout/CirclePictureHierarchy"/>
    <dgm:cxn modelId="{4015387B-72DA-084F-AD08-704E73B9C32F}" type="presParOf" srcId="{7389CCBB-07A9-2E42-9F43-90945D43C241}" destId="{D9DD25CB-9F9B-C045-8DAF-BF18402BA111}" srcOrd="0" destOrd="0" presId="urn:microsoft.com/office/officeart/2009/layout/CirclePictureHierarchy"/>
    <dgm:cxn modelId="{EF408CCD-07FC-ED4A-AF50-FBAF626821FC}" type="presParOf" srcId="{D9DD25CB-9F9B-C045-8DAF-BF18402BA111}" destId="{6BFFEB6D-9691-754C-A5AE-635ACE68087E}" srcOrd="0" destOrd="0" presId="urn:microsoft.com/office/officeart/2009/layout/CirclePictureHierarchy"/>
    <dgm:cxn modelId="{89106555-A6C5-984A-8351-A926E6C176D1}" type="presParOf" srcId="{D9DD25CB-9F9B-C045-8DAF-BF18402BA111}" destId="{4B2E0C30-A8E5-EF47-A13C-CF178270D935}" srcOrd="1" destOrd="0" presId="urn:microsoft.com/office/officeart/2009/layout/CirclePictureHierarchy"/>
    <dgm:cxn modelId="{5C579F1B-A949-C24A-B059-29D358FE4661}" type="presParOf" srcId="{7389CCBB-07A9-2E42-9F43-90945D43C241}" destId="{48A88F0D-2C76-C04C-A127-CC4AB77A782C}" srcOrd="1" destOrd="0" presId="urn:microsoft.com/office/officeart/2009/layout/CirclePictureHierarchy"/>
    <dgm:cxn modelId="{85677ED3-401B-4B45-9F4C-A0C1EA675A9E}" type="presParOf" srcId="{48A88F0D-2C76-C04C-A127-CC4AB77A782C}" destId="{0D55513C-1815-E841-BCCE-8422769D1E87}" srcOrd="0" destOrd="0" presId="urn:microsoft.com/office/officeart/2009/layout/CirclePictureHierarchy"/>
    <dgm:cxn modelId="{9E029825-853F-DF41-B9BF-7BBC5CD68040}" type="presParOf" srcId="{48A88F0D-2C76-C04C-A127-CC4AB77A782C}" destId="{46884182-53E6-8B4D-B48A-19DD4BDF8D6F}" srcOrd="1" destOrd="0" presId="urn:microsoft.com/office/officeart/2009/layout/CirclePictureHierarchy"/>
    <dgm:cxn modelId="{C2233E3A-8902-1F47-A207-3216F0D0DBC7}" type="presParOf" srcId="{46884182-53E6-8B4D-B48A-19DD4BDF8D6F}" destId="{BC484FF7-9CBB-9C4D-8233-678D53926E7E}" srcOrd="0" destOrd="0" presId="urn:microsoft.com/office/officeart/2009/layout/CirclePictureHierarchy"/>
    <dgm:cxn modelId="{3543CB2A-E292-184D-B357-0444EBEA9DF7}" type="presParOf" srcId="{BC484FF7-9CBB-9C4D-8233-678D53926E7E}" destId="{1781E57B-465E-BE4E-961D-388960E7E7A9}" srcOrd="0" destOrd="0" presId="urn:microsoft.com/office/officeart/2009/layout/CirclePictureHierarchy"/>
    <dgm:cxn modelId="{FAB51DF7-AD1D-C242-A7F6-421DF476F594}" type="presParOf" srcId="{BC484FF7-9CBB-9C4D-8233-678D53926E7E}" destId="{5CA0E7AC-F7D8-434E-9916-03FAE332FE28}" srcOrd="1" destOrd="0" presId="urn:microsoft.com/office/officeart/2009/layout/CirclePictureHierarchy"/>
    <dgm:cxn modelId="{D4DD8082-1AFB-C244-AC38-9C203EB116DF}" type="presParOf" srcId="{46884182-53E6-8B4D-B48A-19DD4BDF8D6F}" destId="{E2E40549-5379-634A-9A04-CF828CB5198E}" srcOrd="1" destOrd="0" presId="urn:microsoft.com/office/officeart/2009/layout/CirclePictureHierarchy"/>
    <dgm:cxn modelId="{D29FDD9C-B566-8544-86CE-73012C429FCC}" type="presParOf" srcId="{48A88F0D-2C76-C04C-A127-CC4AB77A782C}" destId="{B11D0051-97DF-DA46-B20A-CD6A42695BCC}" srcOrd="2" destOrd="0" presId="urn:microsoft.com/office/officeart/2009/layout/CirclePictureHierarchy"/>
    <dgm:cxn modelId="{C22E7E8B-07AD-844F-AE2B-09C17855DA2E}" type="presParOf" srcId="{48A88F0D-2C76-C04C-A127-CC4AB77A782C}" destId="{05441EDE-CE04-1846-BF89-2FD1FDF78E8D}" srcOrd="3" destOrd="0" presId="urn:microsoft.com/office/officeart/2009/layout/CirclePictureHierarchy"/>
    <dgm:cxn modelId="{9E51AFC2-3151-BD49-9211-D461A63AD8AF}" type="presParOf" srcId="{05441EDE-CE04-1846-BF89-2FD1FDF78E8D}" destId="{FFA010D0-A532-BE46-9806-567200A391FA}" srcOrd="0" destOrd="0" presId="urn:microsoft.com/office/officeart/2009/layout/CirclePictureHierarchy"/>
    <dgm:cxn modelId="{EC2F13A1-8255-D44C-B7AE-81C455EC2E57}" type="presParOf" srcId="{FFA010D0-A532-BE46-9806-567200A391FA}" destId="{31B89311-C515-034A-8194-D87E8C8BBA35}" srcOrd="0" destOrd="0" presId="urn:microsoft.com/office/officeart/2009/layout/CirclePictureHierarchy"/>
    <dgm:cxn modelId="{71D0132A-D4B7-6C46-B587-7BE228344802}" type="presParOf" srcId="{FFA010D0-A532-BE46-9806-567200A391FA}" destId="{C761C6CD-BFDA-A74D-9EBB-3F16BBD076A1}" srcOrd="1" destOrd="0" presId="urn:microsoft.com/office/officeart/2009/layout/CirclePictureHierarchy"/>
    <dgm:cxn modelId="{7C0370C7-8EF9-5C43-8A5B-2E8B599E085A}" type="presParOf" srcId="{05441EDE-CE04-1846-BF89-2FD1FDF78E8D}" destId="{249B77BF-0A60-AD4F-86B0-7EB6FEA13E07}" srcOrd="1" destOrd="0" presId="urn:microsoft.com/office/officeart/2009/layout/CirclePictureHierarchy"/>
    <dgm:cxn modelId="{01CB2C58-687B-FA4B-A40D-61F22DE7674A}" type="presParOf" srcId="{3772B3D3-DDE0-544D-A7C3-E2D6896080F8}" destId="{5661BB72-8D23-2442-A9EC-FB7048EB1F36}" srcOrd="2" destOrd="0" presId="urn:microsoft.com/office/officeart/2009/layout/CirclePictureHierarchy"/>
    <dgm:cxn modelId="{3348D63C-D395-E54C-952D-1ED5B023D73B}" type="presParOf" srcId="{3772B3D3-DDE0-544D-A7C3-E2D6896080F8}" destId="{F8217302-F8D6-1D4B-8DAD-3EB6ED2238C5}" srcOrd="3" destOrd="0" presId="urn:microsoft.com/office/officeart/2009/layout/CirclePictureHierarchy"/>
    <dgm:cxn modelId="{59466F25-F330-FC47-B66B-AC6BB19EEE26}" type="presParOf" srcId="{F8217302-F8D6-1D4B-8DAD-3EB6ED2238C5}" destId="{CD97A191-39F7-B047-8A88-59330422847D}" srcOrd="0" destOrd="0" presId="urn:microsoft.com/office/officeart/2009/layout/CirclePictureHierarchy"/>
    <dgm:cxn modelId="{E276DF74-0DCD-EC46-94DB-BA2DDEDD280A}" type="presParOf" srcId="{CD97A191-39F7-B047-8A88-59330422847D}" destId="{B46E5C9A-1665-1346-8FF1-D8CAB08B9ABC}" srcOrd="0" destOrd="0" presId="urn:microsoft.com/office/officeart/2009/layout/CirclePictureHierarchy"/>
    <dgm:cxn modelId="{AA3E39FA-8334-144C-95D4-AB0502EE5EB6}" type="presParOf" srcId="{CD97A191-39F7-B047-8A88-59330422847D}" destId="{6BCC5CE4-2219-C145-9B1A-1064B1D1CB7F}" srcOrd="1" destOrd="0" presId="urn:microsoft.com/office/officeart/2009/layout/CirclePictureHierarchy"/>
    <dgm:cxn modelId="{6A123D8C-C9E0-944C-861F-B4CB64D67719}" type="presParOf" srcId="{F8217302-F8D6-1D4B-8DAD-3EB6ED2238C5}" destId="{7CF8F79C-E278-E441-A82C-E3479F3BD253}" srcOrd="1" destOrd="0" presId="urn:microsoft.com/office/officeart/2009/layout/CirclePictureHierarchy"/>
    <dgm:cxn modelId="{B97A8B23-3082-004A-AF7A-E31754992CA8}" type="presParOf" srcId="{7CF8F79C-E278-E441-A82C-E3479F3BD253}" destId="{8A32BAD0-F7DD-7149-97EF-4669889625DE}" srcOrd="0" destOrd="0" presId="urn:microsoft.com/office/officeart/2009/layout/CirclePictureHierarchy"/>
    <dgm:cxn modelId="{B6C2F4CC-EAAD-654B-8370-CC9B3DF3BC40}" type="presParOf" srcId="{7CF8F79C-E278-E441-A82C-E3479F3BD253}" destId="{8F989493-117C-8041-9F40-05D6DA138D6C}" srcOrd="1" destOrd="0" presId="urn:microsoft.com/office/officeart/2009/layout/CirclePictureHierarchy"/>
    <dgm:cxn modelId="{C333F9FE-DF84-9E4E-BBF0-3BEA381ECE2A}" type="presParOf" srcId="{8F989493-117C-8041-9F40-05D6DA138D6C}" destId="{7C773EFF-9385-7D45-BAC3-A6434CB001E4}" srcOrd="0" destOrd="0" presId="urn:microsoft.com/office/officeart/2009/layout/CirclePictureHierarchy"/>
    <dgm:cxn modelId="{8479C871-08DE-C44A-A158-4CA0777BF077}" type="presParOf" srcId="{7C773EFF-9385-7D45-BAC3-A6434CB001E4}" destId="{1489AE37-1D91-6746-988C-ACB269A054E0}" srcOrd="0" destOrd="0" presId="urn:microsoft.com/office/officeart/2009/layout/CirclePictureHierarchy"/>
    <dgm:cxn modelId="{A0D711ED-76FA-0146-A95C-36CDF74DDEDD}" type="presParOf" srcId="{7C773EFF-9385-7D45-BAC3-A6434CB001E4}" destId="{23FC54E7-DC79-BB47-803F-534D00F18318}" srcOrd="1" destOrd="0" presId="urn:microsoft.com/office/officeart/2009/layout/CirclePictureHierarchy"/>
    <dgm:cxn modelId="{2B4E6B76-FA9C-1E48-82FB-7824A1F4970D}" type="presParOf" srcId="{8F989493-117C-8041-9F40-05D6DA138D6C}" destId="{94AA4E2E-6DD8-4E46-B049-19A61743176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D05D37-F0DE-424E-91FB-F3562C264D9F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B3F2227-3202-C14C-95FC-E34C616F305E}">
      <dgm:prSet phldrT="[Text]" custT="1"/>
      <dgm:spPr/>
      <dgm:t>
        <a:bodyPr/>
        <a:lstStyle/>
        <a:p>
          <a:r>
            <a:rPr lang="en-US" sz="2400" b="1" dirty="0" err="1"/>
            <a:t>Kashshāf</a:t>
          </a:r>
          <a:r>
            <a:rPr lang="en-US" sz="2400" b="1" dirty="0"/>
            <a:t> al-</a:t>
          </a:r>
          <a:r>
            <a:rPr lang="en-US" sz="2400" b="1" dirty="0" err="1"/>
            <a:t>Qinā</a:t>
          </a:r>
          <a:r>
            <a:rPr lang="en-US" sz="2400" b="1" dirty="0"/>
            <a:t>‘ </a:t>
          </a:r>
        </a:p>
        <a:p>
          <a:r>
            <a:rPr lang="en-US" sz="2400" b="1" dirty="0"/>
            <a:t>al-</a:t>
          </a:r>
          <a:r>
            <a:rPr lang="en-US" sz="2400" b="1" dirty="0" err="1"/>
            <a:t>Bahūtī</a:t>
          </a:r>
          <a:endParaRPr lang="en-GB" sz="2400" b="1" dirty="0"/>
        </a:p>
      </dgm:t>
    </dgm:pt>
    <dgm:pt modelId="{1C426389-A59A-F144-A03A-3B16B022A751}" type="parTrans" cxnId="{439FAC3E-AAAE-974D-9731-E3C3C41F16D5}">
      <dgm:prSet/>
      <dgm:spPr/>
      <dgm:t>
        <a:bodyPr/>
        <a:lstStyle/>
        <a:p>
          <a:endParaRPr lang="en-GB"/>
        </a:p>
      </dgm:t>
    </dgm:pt>
    <dgm:pt modelId="{F10E7213-1B81-5C4A-B4AA-F7F380AC32E8}" type="sibTrans" cxnId="{439FAC3E-AAAE-974D-9731-E3C3C41F16D5}">
      <dgm:prSet/>
      <dgm:spPr/>
      <dgm:t>
        <a:bodyPr/>
        <a:lstStyle/>
        <a:p>
          <a:endParaRPr lang="en-GB"/>
        </a:p>
      </dgm:t>
    </dgm:pt>
    <dgm:pt modelId="{2FED8B32-3C96-3542-9C8C-8E51315E738E}">
      <dgm:prSet phldrT="[Text]" custT="1"/>
      <dgm:spPr/>
      <dgm:t>
        <a:bodyPr/>
        <a:lstStyle/>
        <a:p>
          <a:r>
            <a:rPr lang="en-DE" sz="2200" b="1" dirty="0"/>
            <a:t>Al-K</a:t>
          </a:r>
          <a:r>
            <a:rPr lang="en-US" sz="2200" b="1" dirty="0" err="1"/>
            <a:t>ā</a:t>
          </a:r>
          <a:r>
            <a:rPr lang="en-DE" sz="2200" b="1" dirty="0"/>
            <a:t>f</a:t>
          </a:r>
          <a:r>
            <a:rPr lang="en-US" sz="2200" b="1" dirty="0" err="1"/>
            <a:t>ī</a:t>
          </a:r>
          <a:endParaRPr lang="en-US" sz="2200" b="1" dirty="0"/>
        </a:p>
        <a:p>
          <a:r>
            <a:rPr lang="en-US" sz="2200" b="1" dirty="0"/>
            <a:t>ibn </a:t>
          </a:r>
          <a:r>
            <a:rPr lang="en-US" sz="2200" b="1" dirty="0" err="1"/>
            <a:t>Qudāmah</a:t>
          </a:r>
          <a:r>
            <a:rPr lang="en-US" sz="2200" b="1" dirty="0"/>
            <a:t>  </a:t>
          </a:r>
        </a:p>
        <a:p>
          <a:r>
            <a:rPr lang="en-US" sz="2200" b="1" dirty="0"/>
            <a:t>al-</a:t>
          </a:r>
          <a:r>
            <a:rPr lang="en-US" sz="2200" b="1" dirty="0" err="1"/>
            <a:t>Maqdissī</a:t>
          </a:r>
          <a:endParaRPr lang="en-GB" sz="2200" b="1" dirty="0"/>
        </a:p>
      </dgm:t>
    </dgm:pt>
    <dgm:pt modelId="{6DA67E12-FC3B-EF47-A7A2-2CA2861D2200}" type="parTrans" cxnId="{432F7A00-8C64-0E43-A0B9-663CB363E60F}">
      <dgm:prSet/>
      <dgm:spPr/>
      <dgm:t>
        <a:bodyPr/>
        <a:lstStyle/>
        <a:p>
          <a:endParaRPr lang="en-GB"/>
        </a:p>
      </dgm:t>
    </dgm:pt>
    <dgm:pt modelId="{9ACB6DA1-CD8C-394B-B763-91A9112335A7}" type="sibTrans" cxnId="{432F7A00-8C64-0E43-A0B9-663CB363E60F}">
      <dgm:prSet/>
      <dgm:spPr/>
      <dgm:t>
        <a:bodyPr/>
        <a:lstStyle/>
        <a:p>
          <a:endParaRPr lang="en-GB"/>
        </a:p>
      </dgm:t>
    </dgm:pt>
    <dgm:pt modelId="{CE1073F0-43BB-A74B-87D3-57D42C4FEF9F}">
      <dgm:prSet phldrT="[Text]"/>
      <dgm:spPr/>
      <dgm:t>
        <a:bodyPr/>
        <a:lstStyle/>
        <a:p>
          <a:r>
            <a:rPr lang="en-DE" b="1" dirty="0"/>
            <a:t>Al-Muqni‘</a:t>
          </a:r>
        </a:p>
        <a:p>
          <a:r>
            <a:rPr lang="en-US" b="1" dirty="0"/>
            <a:t>ibn </a:t>
          </a:r>
          <a:r>
            <a:rPr lang="en-US" b="1" dirty="0" err="1"/>
            <a:t>Qudāmah</a:t>
          </a:r>
          <a:r>
            <a:rPr lang="en-US" b="1" dirty="0"/>
            <a:t> </a:t>
          </a:r>
        </a:p>
        <a:p>
          <a:r>
            <a:rPr lang="en-US" b="1" dirty="0"/>
            <a:t>al-</a:t>
          </a:r>
          <a:r>
            <a:rPr lang="en-US" b="1" dirty="0" err="1"/>
            <a:t>Maqdissī</a:t>
          </a:r>
          <a:r>
            <a:rPr lang="en-DE" dirty="0"/>
            <a:t> </a:t>
          </a:r>
          <a:endParaRPr lang="en-GB" dirty="0"/>
        </a:p>
      </dgm:t>
    </dgm:pt>
    <dgm:pt modelId="{D13DFA5C-57DD-BE41-AF56-A39B46165ECA}" type="parTrans" cxnId="{35811E3C-B259-CF4D-B193-B5AE55A7CC09}">
      <dgm:prSet/>
      <dgm:spPr/>
      <dgm:t>
        <a:bodyPr/>
        <a:lstStyle/>
        <a:p>
          <a:endParaRPr lang="en-GB"/>
        </a:p>
      </dgm:t>
    </dgm:pt>
    <dgm:pt modelId="{A3B08883-B3D6-1242-8BB6-4C464310B8C3}" type="sibTrans" cxnId="{35811E3C-B259-CF4D-B193-B5AE55A7CC09}">
      <dgm:prSet/>
      <dgm:spPr/>
      <dgm:t>
        <a:bodyPr/>
        <a:lstStyle/>
        <a:p>
          <a:endParaRPr lang="en-GB"/>
        </a:p>
      </dgm:t>
    </dgm:pt>
    <dgm:pt modelId="{1463F7F3-CF43-2141-98C7-CA57AEDB1C81}">
      <dgm:prSet phldrT="[Text]"/>
      <dgm:spPr/>
      <dgm:t>
        <a:bodyPr/>
        <a:lstStyle/>
        <a:p>
          <a:r>
            <a:rPr lang="en-DE" b="1" dirty="0"/>
            <a:t>Matn Zad </a:t>
          </a:r>
          <a:r>
            <a:rPr lang="en-US" b="1" dirty="0"/>
            <a:t>a</a:t>
          </a:r>
          <a:r>
            <a:rPr lang="en-DE" b="1" dirty="0"/>
            <a:t>l-Mustaqni</a:t>
          </a:r>
          <a:r>
            <a:rPr lang="en-US" b="1" dirty="0"/>
            <a:t>‘</a:t>
          </a:r>
        </a:p>
        <a:p>
          <a:r>
            <a:rPr lang="en-US" b="1" dirty="0"/>
            <a:t>a</a:t>
          </a:r>
          <a:r>
            <a:rPr lang="en-DE" b="1" dirty="0"/>
            <a:t>l-Hajj</a:t>
          </a:r>
          <a:r>
            <a:rPr lang="en-US" b="1" dirty="0" err="1"/>
            <a:t>ā</a:t>
          </a:r>
          <a:r>
            <a:rPr lang="en-DE" b="1" dirty="0"/>
            <a:t>w</a:t>
          </a:r>
          <a:r>
            <a:rPr lang="en-US" b="1" dirty="0" err="1"/>
            <a:t>ī</a:t>
          </a:r>
          <a:endParaRPr lang="en-GB" dirty="0"/>
        </a:p>
      </dgm:t>
    </dgm:pt>
    <dgm:pt modelId="{AD73EA78-3B30-124E-B721-278B07A8A3D7}" type="parTrans" cxnId="{D36FEED3-B448-FD42-AE74-6889E6BBB218}">
      <dgm:prSet/>
      <dgm:spPr/>
      <dgm:t>
        <a:bodyPr/>
        <a:lstStyle/>
        <a:p>
          <a:endParaRPr lang="en-GB"/>
        </a:p>
      </dgm:t>
    </dgm:pt>
    <dgm:pt modelId="{F9AB189B-A108-4747-81A4-C09491FCA81E}" type="sibTrans" cxnId="{D36FEED3-B448-FD42-AE74-6889E6BBB218}">
      <dgm:prSet/>
      <dgm:spPr/>
      <dgm:t>
        <a:bodyPr/>
        <a:lstStyle/>
        <a:p>
          <a:endParaRPr lang="en-GB"/>
        </a:p>
      </dgm:t>
    </dgm:pt>
    <dgm:pt modelId="{9E993FE2-9AAE-CC41-AB70-F01DDCDC0CE7}">
      <dgm:prSet phldrT="[Text]" custT="1"/>
      <dgm:spPr/>
      <dgm:t>
        <a:bodyPr/>
        <a:lstStyle/>
        <a:p>
          <a:r>
            <a:rPr lang="en-DE" sz="2200" b="1" dirty="0"/>
            <a:t>Al-Rawḍ </a:t>
          </a:r>
          <a:r>
            <a:rPr lang="en-US" sz="2200" b="1" dirty="0"/>
            <a:t>a</a:t>
          </a:r>
          <a:r>
            <a:rPr lang="en-DE" sz="2200" b="1" dirty="0"/>
            <a:t>l-Murba‘ </a:t>
          </a:r>
        </a:p>
        <a:p>
          <a:r>
            <a:rPr lang="en-US" sz="2200" b="1" dirty="0"/>
            <a:t>a</a:t>
          </a:r>
          <a:r>
            <a:rPr lang="en-DE" sz="2200" b="1" dirty="0"/>
            <a:t>l-Buh</a:t>
          </a:r>
          <a:r>
            <a:rPr lang="en-US" sz="2200" b="1" dirty="0" err="1"/>
            <a:t>ū</a:t>
          </a:r>
          <a:r>
            <a:rPr lang="en-DE" sz="2200" b="1" dirty="0"/>
            <a:t>t</a:t>
          </a:r>
          <a:r>
            <a:rPr lang="en-US" sz="2200" b="1" dirty="0" err="1"/>
            <a:t>ī</a:t>
          </a:r>
          <a:r>
            <a:rPr lang="en-DE" sz="2200" b="1" dirty="0"/>
            <a:t> </a:t>
          </a:r>
          <a:endParaRPr lang="en-GB" sz="2200" b="1" dirty="0"/>
        </a:p>
      </dgm:t>
    </dgm:pt>
    <dgm:pt modelId="{0D7D2723-17F7-914E-8D8F-57AF233264BE}" type="parTrans" cxnId="{DAF81C38-5894-AD4E-9FEF-580EA22121B9}">
      <dgm:prSet/>
      <dgm:spPr/>
      <dgm:t>
        <a:bodyPr/>
        <a:lstStyle/>
        <a:p>
          <a:endParaRPr lang="en-GB"/>
        </a:p>
      </dgm:t>
    </dgm:pt>
    <dgm:pt modelId="{1621ED0F-6D34-7A4E-87CF-99787205AAA3}" type="sibTrans" cxnId="{DAF81C38-5894-AD4E-9FEF-580EA22121B9}">
      <dgm:prSet/>
      <dgm:spPr/>
      <dgm:t>
        <a:bodyPr/>
        <a:lstStyle/>
        <a:p>
          <a:endParaRPr lang="en-GB"/>
        </a:p>
      </dgm:t>
    </dgm:pt>
    <dgm:pt modelId="{591C094C-9BB8-0E49-80A6-7C075E8EA8DF}">
      <dgm:prSet phldrT="[Text]" custT="1"/>
      <dgm:spPr/>
      <dgm:t>
        <a:bodyPr/>
        <a:lstStyle/>
        <a:p>
          <a:r>
            <a:rPr lang="en-DE" sz="2400" b="1" dirty="0"/>
            <a:t>Al-Mubdi‘ </a:t>
          </a:r>
        </a:p>
        <a:p>
          <a:r>
            <a:rPr lang="en-DE" sz="2400" b="1" dirty="0"/>
            <a:t>ibn Mufliḥ</a:t>
          </a:r>
          <a:endParaRPr lang="en-GB" sz="2400" b="1" dirty="0"/>
        </a:p>
      </dgm:t>
    </dgm:pt>
    <dgm:pt modelId="{E8FDFF0C-CCA8-3649-8CDC-C6253E1DABD0}" type="parTrans" cxnId="{7DF07768-FCF2-9444-80F5-C12CBFEACA3C}">
      <dgm:prSet/>
      <dgm:spPr/>
      <dgm:t>
        <a:bodyPr/>
        <a:lstStyle/>
        <a:p>
          <a:endParaRPr lang="en-GB"/>
        </a:p>
      </dgm:t>
    </dgm:pt>
    <dgm:pt modelId="{DD08AF9A-9359-EB40-8DAA-6F90F61E4D70}" type="sibTrans" cxnId="{7DF07768-FCF2-9444-80F5-C12CBFEACA3C}">
      <dgm:prSet/>
      <dgm:spPr/>
      <dgm:t>
        <a:bodyPr/>
        <a:lstStyle/>
        <a:p>
          <a:endParaRPr lang="en-GB"/>
        </a:p>
      </dgm:t>
    </dgm:pt>
    <dgm:pt modelId="{F7526D9F-2FD0-F14E-B7B1-025DCCE348D6}">
      <dgm:prSet phldrT="[Text]" custT="1"/>
      <dgm:spPr/>
      <dgm:t>
        <a:bodyPr/>
        <a:lstStyle/>
        <a:p>
          <a:r>
            <a:rPr lang="en-US" sz="2400" b="1" dirty="0"/>
            <a:t>Al-In</a:t>
          </a:r>
          <a:r>
            <a:rPr lang="en-DE" sz="2400" b="1" dirty="0"/>
            <a:t>ş</a:t>
          </a:r>
          <a:r>
            <a:rPr lang="en-US" sz="2400" b="1" dirty="0" err="1"/>
            <a:t>āf</a:t>
          </a:r>
          <a:r>
            <a:rPr lang="en-US" sz="2400" b="1" dirty="0"/>
            <a:t> </a:t>
          </a:r>
        </a:p>
        <a:p>
          <a:r>
            <a:rPr lang="en-US" sz="2400" b="1" dirty="0"/>
            <a:t>al-</a:t>
          </a:r>
          <a:r>
            <a:rPr lang="en-US" sz="2400" b="1" dirty="0" err="1"/>
            <a:t>Mardāwī</a:t>
          </a:r>
          <a:r>
            <a:rPr lang="en-US" sz="2400" b="1" dirty="0"/>
            <a:t>. </a:t>
          </a:r>
          <a:endParaRPr lang="en-GB" sz="2400" b="1" dirty="0"/>
        </a:p>
      </dgm:t>
    </dgm:pt>
    <dgm:pt modelId="{FC8CAE1F-F8AC-CF40-94D9-2D5ABEF47127}" type="parTrans" cxnId="{0BF6A773-2A68-444D-A6AB-8A8BFF5FAFB2}">
      <dgm:prSet/>
      <dgm:spPr/>
      <dgm:t>
        <a:bodyPr/>
        <a:lstStyle/>
        <a:p>
          <a:endParaRPr lang="en-GB"/>
        </a:p>
      </dgm:t>
    </dgm:pt>
    <dgm:pt modelId="{744E7576-4276-1F4E-A3D1-56C416794E53}" type="sibTrans" cxnId="{0BF6A773-2A68-444D-A6AB-8A8BFF5FAFB2}">
      <dgm:prSet/>
      <dgm:spPr/>
      <dgm:t>
        <a:bodyPr/>
        <a:lstStyle/>
        <a:p>
          <a:endParaRPr lang="en-GB"/>
        </a:p>
      </dgm:t>
    </dgm:pt>
    <dgm:pt modelId="{A3693B48-71D3-0141-8E1D-9EBC1B39E2FA}" type="pres">
      <dgm:prSet presAssocID="{37D05D37-F0DE-424E-91FB-F3562C264D9F}" presName="Name0" presStyleCnt="0">
        <dgm:presLayoutVars>
          <dgm:dir/>
          <dgm:resizeHandles/>
        </dgm:presLayoutVars>
      </dgm:prSet>
      <dgm:spPr/>
    </dgm:pt>
    <dgm:pt modelId="{CE9121D7-827B-D048-A7A4-C1F5CD7CC810}" type="pres">
      <dgm:prSet presAssocID="{0B3F2227-3202-C14C-95FC-E34C616F305E}" presName="compNode" presStyleCnt="0"/>
      <dgm:spPr/>
    </dgm:pt>
    <dgm:pt modelId="{BF706C01-9197-0E4E-8A0F-3DC6389FC1FB}" type="pres">
      <dgm:prSet presAssocID="{0B3F2227-3202-C14C-95FC-E34C616F305E}" presName="dummyConnPt" presStyleCnt="0"/>
      <dgm:spPr/>
    </dgm:pt>
    <dgm:pt modelId="{33DCB5A7-9837-2B4D-A021-435AC6C0C019}" type="pres">
      <dgm:prSet presAssocID="{0B3F2227-3202-C14C-95FC-E34C616F305E}" presName="node" presStyleLbl="node1" presStyleIdx="0" presStyleCnt="7">
        <dgm:presLayoutVars>
          <dgm:bulletEnabled val="1"/>
        </dgm:presLayoutVars>
      </dgm:prSet>
      <dgm:spPr/>
    </dgm:pt>
    <dgm:pt modelId="{E4A05700-E064-884B-B9C2-567A1CC24F83}" type="pres">
      <dgm:prSet presAssocID="{F10E7213-1B81-5C4A-B4AA-F7F380AC32E8}" presName="sibTrans" presStyleLbl="bgSibTrans2D1" presStyleIdx="0" presStyleCnt="6"/>
      <dgm:spPr/>
    </dgm:pt>
    <dgm:pt modelId="{CA9D36E4-AA02-8649-BEF4-4C0086598AB1}" type="pres">
      <dgm:prSet presAssocID="{2FED8B32-3C96-3542-9C8C-8E51315E738E}" presName="compNode" presStyleCnt="0"/>
      <dgm:spPr/>
    </dgm:pt>
    <dgm:pt modelId="{7DDB0961-8CC4-1349-8A2F-8D574F25D2FD}" type="pres">
      <dgm:prSet presAssocID="{2FED8B32-3C96-3542-9C8C-8E51315E738E}" presName="dummyConnPt" presStyleCnt="0"/>
      <dgm:spPr/>
    </dgm:pt>
    <dgm:pt modelId="{4604683A-14F6-1349-AD47-A136A8D66912}" type="pres">
      <dgm:prSet presAssocID="{2FED8B32-3C96-3542-9C8C-8E51315E738E}" presName="node" presStyleLbl="node1" presStyleIdx="1" presStyleCnt="7">
        <dgm:presLayoutVars>
          <dgm:bulletEnabled val="1"/>
        </dgm:presLayoutVars>
      </dgm:prSet>
      <dgm:spPr/>
    </dgm:pt>
    <dgm:pt modelId="{502EEDF9-7D9D-1E4D-B9B1-15F458A7AEF8}" type="pres">
      <dgm:prSet presAssocID="{9ACB6DA1-CD8C-394B-B763-91A9112335A7}" presName="sibTrans" presStyleLbl="bgSibTrans2D1" presStyleIdx="1" presStyleCnt="6"/>
      <dgm:spPr/>
    </dgm:pt>
    <dgm:pt modelId="{D9FBE8F6-C8EE-CC44-A4CC-D294AB5DACEC}" type="pres">
      <dgm:prSet presAssocID="{CE1073F0-43BB-A74B-87D3-57D42C4FEF9F}" presName="compNode" presStyleCnt="0"/>
      <dgm:spPr/>
    </dgm:pt>
    <dgm:pt modelId="{E1D7BB81-1DEB-A848-B66C-DD354D35FE7C}" type="pres">
      <dgm:prSet presAssocID="{CE1073F0-43BB-A74B-87D3-57D42C4FEF9F}" presName="dummyConnPt" presStyleCnt="0"/>
      <dgm:spPr/>
    </dgm:pt>
    <dgm:pt modelId="{7D6DCB12-CDE7-9148-A82D-D76CDF475221}" type="pres">
      <dgm:prSet presAssocID="{CE1073F0-43BB-A74B-87D3-57D42C4FEF9F}" presName="node" presStyleLbl="node1" presStyleIdx="2" presStyleCnt="7">
        <dgm:presLayoutVars>
          <dgm:bulletEnabled val="1"/>
        </dgm:presLayoutVars>
      </dgm:prSet>
      <dgm:spPr/>
    </dgm:pt>
    <dgm:pt modelId="{1B1835B8-0206-2A4E-9A4B-8A110FE1E55F}" type="pres">
      <dgm:prSet presAssocID="{A3B08883-B3D6-1242-8BB6-4C464310B8C3}" presName="sibTrans" presStyleLbl="bgSibTrans2D1" presStyleIdx="2" presStyleCnt="6"/>
      <dgm:spPr/>
    </dgm:pt>
    <dgm:pt modelId="{190F1303-57DD-1B4C-88E9-9707A01F632D}" type="pres">
      <dgm:prSet presAssocID="{1463F7F3-CF43-2141-98C7-CA57AEDB1C81}" presName="compNode" presStyleCnt="0"/>
      <dgm:spPr/>
    </dgm:pt>
    <dgm:pt modelId="{6ED7D6BC-CB4C-804A-A7BD-19170A81A6DE}" type="pres">
      <dgm:prSet presAssocID="{1463F7F3-CF43-2141-98C7-CA57AEDB1C81}" presName="dummyConnPt" presStyleCnt="0"/>
      <dgm:spPr/>
    </dgm:pt>
    <dgm:pt modelId="{EFC9B333-F210-6E43-9E9C-C1B2F4D8331B}" type="pres">
      <dgm:prSet presAssocID="{1463F7F3-CF43-2141-98C7-CA57AEDB1C81}" presName="node" presStyleLbl="node1" presStyleIdx="3" presStyleCnt="7">
        <dgm:presLayoutVars>
          <dgm:bulletEnabled val="1"/>
        </dgm:presLayoutVars>
      </dgm:prSet>
      <dgm:spPr/>
    </dgm:pt>
    <dgm:pt modelId="{3EF73429-8929-254D-B6B4-F09ADE34D29E}" type="pres">
      <dgm:prSet presAssocID="{F9AB189B-A108-4747-81A4-C09491FCA81E}" presName="sibTrans" presStyleLbl="bgSibTrans2D1" presStyleIdx="3" presStyleCnt="6"/>
      <dgm:spPr/>
    </dgm:pt>
    <dgm:pt modelId="{80334D24-EDDD-8A41-8B13-914F5D8C45A2}" type="pres">
      <dgm:prSet presAssocID="{9E993FE2-9AAE-CC41-AB70-F01DDCDC0CE7}" presName="compNode" presStyleCnt="0"/>
      <dgm:spPr/>
    </dgm:pt>
    <dgm:pt modelId="{870FFEB6-5135-ED45-9795-EE56093CDF77}" type="pres">
      <dgm:prSet presAssocID="{9E993FE2-9AAE-CC41-AB70-F01DDCDC0CE7}" presName="dummyConnPt" presStyleCnt="0"/>
      <dgm:spPr/>
    </dgm:pt>
    <dgm:pt modelId="{7152E43D-0709-E344-82B0-AF6F74924734}" type="pres">
      <dgm:prSet presAssocID="{9E993FE2-9AAE-CC41-AB70-F01DDCDC0CE7}" presName="node" presStyleLbl="node1" presStyleIdx="4" presStyleCnt="7">
        <dgm:presLayoutVars>
          <dgm:bulletEnabled val="1"/>
        </dgm:presLayoutVars>
      </dgm:prSet>
      <dgm:spPr/>
    </dgm:pt>
    <dgm:pt modelId="{BDA82E84-7589-0741-B12C-5E6422E91FC9}" type="pres">
      <dgm:prSet presAssocID="{1621ED0F-6D34-7A4E-87CF-99787205AAA3}" presName="sibTrans" presStyleLbl="bgSibTrans2D1" presStyleIdx="4" presStyleCnt="6"/>
      <dgm:spPr/>
    </dgm:pt>
    <dgm:pt modelId="{DC2087E4-43D5-4545-9A97-0BA23879FB30}" type="pres">
      <dgm:prSet presAssocID="{591C094C-9BB8-0E49-80A6-7C075E8EA8DF}" presName="compNode" presStyleCnt="0"/>
      <dgm:spPr/>
    </dgm:pt>
    <dgm:pt modelId="{3D86F798-777D-C44B-B6B0-2776B00D4511}" type="pres">
      <dgm:prSet presAssocID="{591C094C-9BB8-0E49-80A6-7C075E8EA8DF}" presName="dummyConnPt" presStyleCnt="0"/>
      <dgm:spPr/>
    </dgm:pt>
    <dgm:pt modelId="{D364E51D-B0EA-D44F-9FF5-B697FF601AF0}" type="pres">
      <dgm:prSet presAssocID="{591C094C-9BB8-0E49-80A6-7C075E8EA8DF}" presName="node" presStyleLbl="node1" presStyleIdx="5" presStyleCnt="7">
        <dgm:presLayoutVars>
          <dgm:bulletEnabled val="1"/>
        </dgm:presLayoutVars>
      </dgm:prSet>
      <dgm:spPr/>
    </dgm:pt>
    <dgm:pt modelId="{2F7D7750-35E0-E34A-BFDB-4FD601CA2893}" type="pres">
      <dgm:prSet presAssocID="{DD08AF9A-9359-EB40-8DAA-6F90F61E4D70}" presName="sibTrans" presStyleLbl="bgSibTrans2D1" presStyleIdx="5" presStyleCnt="6"/>
      <dgm:spPr/>
    </dgm:pt>
    <dgm:pt modelId="{86542B3A-D321-8D48-AE4A-70D050F51DD9}" type="pres">
      <dgm:prSet presAssocID="{F7526D9F-2FD0-F14E-B7B1-025DCCE348D6}" presName="compNode" presStyleCnt="0"/>
      <dgm:spPr/>
    </dgm:pt>
    <dgm:pt modelId="{1D082B1E-E2F1-EA42-9B16-09052AE9D386}" type="pres">
      <dgm:prSet presAssocID="{F7526D9F-2FD0-F14E-B7B1-025DCCE348D6}" presName="dummyConnPt" presStyleCnt="0"/>
      <dgm:spPr/>
    </dgm:pt>
    <dgm:pt modelId="{35662A14-3798-2A48-BD69-415CCCF6A7CB}" type="pres">
      <dgm:prSet presAssocID="{F7526D9F-2FD0-F14E-B7B1-025DCCE348D6}" presName="node" presStyleLbl="node1" presStyleIdx="6" presStyleCnt="7">
        <dgm:presLayoutVars>
          <dgm:bulletEnabled val="1"/>
        </dgm:presLayoutVars>
      </dgm:prSet>
      <dgm:spPr/>
    </dgm:pt>
  </dgm:ptLst>
  <dgm:cxnLst>
    <dgm:cxn modelId="{432F7A00-8C64-0E43-A0B9-663CB363E60F}" srcId="{37D05D37-F0DE-424E-91FB-F3562C264D9F}" destId="{2FED8B32-3C96-3542-9C8C-8E51315E738E}" srcOrd="1" destOrd="0" parTransId="{6DA67E12-FC3B-EF47-A7A2-2CA2861D2200}" sibTransId="{9ACB6DA1-CD8C-394B-B763-91A9112335A7}"/>
    <dgm:cxn modelId="{FAFD8816-3A60-EA42-9EE2-87BDDEF9EEFF}" type="presOf" srcId="{9E993FE2-9AAE-CC41-AB70-F01DDCDC0CE7}" destId="{7152E43D-0709-E344-82B0-AF6F74924734}" srcOrd="0" destOrd="0" presId="urn:microsoft.com/office/officeart/2005/8/layout/bProcess4"/>
    <dgm:cxn modelId="{DAF81C38-5894-AD4E-9FEF-580EA22121B9}" srcId="{37D05D37-F0DE-424E-91FB-F3562C264D9F}" destId="{9E993FE2-9AAE-CC41-AB70-F01DDCDC0CE7}" srcOrd="4" destOrd="0" parTransId="{0D7D2723-17F7-914E-8D8F-57AF233264BE}" sibTransId="{1621ED0F-6D34-7A4E-87CF-99787205AAA3}"/>
    <dgm:cxn modelId="{35811E3C-B259-CF4D-B193-B5AE55A7CC09}" srcId="{37D05D37-F0DE-424E-91FB-F3562C264D9F}" destId="{CE1073F0-43BB-A74B-87D3-57D42C4FEF9F}" srcOrd="2" destOrd="0" parTransId="{D13DFA5C-57DD-BE41-AF56-A39B46165ECA}" sibTransId="{A3B08883-B3D6-1242-8BB6-4C464310B8C3}"/>
    <dgm:cxn modelId="{AAAFE83D-2CBE-424D-8D4B-4B6D18B4C8D5}" type="presOf" srcId="{37D05D37-F0DE-424E-91FB-F3562C264D9F}" destId="{A3693B48-71D3-0141-8E1D-9EBC1B39E2FA}" srcOrd="0" destOrd="0" presId="urn:microsoft.com/office/officeart/2005/8/layout/bProcess4"/>
    <dgm:cxn modelId="{439FAC3E-AAAE-974D-9731-E3C3C41F16D5}" srcId="{37D05D37-F0DE-424E-91FB-F3562C264D9F}" destId="{0B3F2227-3202-C14C-95FC-E34C616F305E}" srcOrd="0" destOrd="0" parTransId="{1C426389-A59A-F144-A03A-3B16B022A751}" sibTransId="{F10E7213-1B81-5C4A-B4AA-F7F380AC32E8}"/>
    <dgm:cxn modelId="{3CC45162-0918-744C-9216-1F77CEBAEEF1}" type="presOf" srcId="{F9AB189B-A108-4747-81A4-C09491FCA81E}" destId="{3EF73429-8929-254D-B6B4-F09ADE34D29E}" srcOrd="0" destOrd="0" presId="urn:microsoft.com/office/officeart/2005/8/layout/bProcess4"/>
    <dgm:cxn modelId="{7DF07768-FCF2-9444-80F5-C12CBFEACA3C}" srcId="{37D05D37-F0DE-424E-91FB-F3562C264D9F}" destId="{591C094C-9BB8-0E49-80A6-7C075E8EA8DF}" srcOrd="5" destOrd="0" parTransId="{E8FDFF0C-CCA8-3649-8CDC-C6253E1DABD0}" sibTransId="{DD08AF9A-9359-EB40-8DAA-6F90F61E4D70}"/>
    <dgm:cxn modelId="{24535872-5563-C745-B8E9-18A98A8CEECC}" type="presOf" srcId="{1463F7F3-CF43-2141-98C7-CA57AEDB1C81}" destId="{EFC9B333-F210-6E43-9E9C-C1B2F4D8331B}" srcOrd="0" destOrd="0" presId="urn:microsoft.com/office/officeart/2005/8/layout/bProcess4"/>
    <dgm:cxn modelId="{0BF6A773-2A68-444D-A6AB-8A8BFF5FAFB2}" srcId="{37D05D37-F0DE-424E-91FB-F3562C264D9F}" destId="{F7526D9F-2FD0-F14E-B7B1-025DCCE348D6}" srcOrd="6" destOrd="0" parTransId="{FC8CAE1F-F8AC-CF40-94D9-2D5ABEF47127}" sibTransId="{744E7576-4276-1F4E-A3D1-56C416794E53}"/>
    <dgm:cxn modelId="{26089B82-6DF1-7746-905C-F29A413B0208}" type="presOf" srcId="{2FED8B32-3C96-3542-9C8C-8E51315E738E}" destId="{4604683A-14F6-1349-AD47-A136A8D66912}" srcOrd="0" destOrd="0" presId="urn:microsoft.com/office/officeart/2005/8/layout/bProcess4"/>
    <dgm:cxn modelId="{E1042F8E-4AB8-3E43-925E-A75D13E9F2CE}" type="presOf" srcId="{DD08AF9A-9359-EB40-8DAA-6F90F61E4D70}" destId="{2F7D7750-35E0-E34A-BFDB-4FD601CA2893}" srcOrd="0" destOrd="0" presId="urn:microsoft.com/office/officeart/2005/8/layout/bProcess4"/>
    <dgm:cxn modelId="{4F4D488F-1E35-A343-BE31-7A199CD68642}" type="presOf" srcId="{591C094C-9BB8-0E49-80A6-7C075E8EA8DF}" destId="{D364E51D-B0EA-D44F-9FF5-B697FF601AF0}" srcOrd="0" destOrd="0" presId="urn:microsoft.com/office/officeart/2005/8/layout/bProcess4"/>
    <dgm:cxn modelId="{DF2BFC92-720A-154B-B2BC-E52487BA4419}" type="presOf" srcId="{F10E7213-1B81-5C4A-B4AA-F7F380AC32E8}" destId="{E4A05700-E064-884B-B9C2-567A1CC24F83}" srcOrd="0" destOrd="0" presId="urn:microsoft.com/office/officeart/2005/8/layout/bProcess4"/>
    <dgm:cxn modelId="{ACBFEB97-A4B5-1E4B-AF52-ECA380D9324A}" type="presOf" srcId="{9ACB6DA1-CD8C-394B-B763-91A9112335A7}" destId="{502EEDF9-7D9D-1E4D-B9B1-15F458A7AEF8}" srcOrd="0" destOrd="0" presId="urn:microsoft.com/office/officeart/2005/8/layout/bProcess4"/>
    <dgm:cxn modelId="{D800C7CA-9637-234F-A1CA-D7FE8B026830}" type="presOf" srcId="{CE1073F0-43BB-A74B-87D3-57D42C4FEF9F}" destId="{7D6DCB12-CDE7-9148-A82D-D76CDF475221}" srcOrd="0" destOrd="0" presId="urn:microsoft.com/office/officeart/2005/8/layout/bProcess4"/>
    <dgm:cxn modelId="{875E0CCC-2360-ED41-8ABE-BF4B2DECB170}" type="presOf" srcId="{A3B08883-B3D6-1242-8BB6-4C464310B8C3}" destId="{1B1835B8-0206-2A4E-9A4B-8A110FE1E55F}" srcOrd="0" destOrd="0" presId="urn:microsoft.com/office/officeart/2005/8/layout/bProcess4"/>
    <dgm:cxn modelId="{D36FEED3-B448-FD42-AE74-6889E6BBB218}" srcId="{37D05D37-F0DE-424E-91FB-F3562C264D9F}" destId="{1463F7F3-CF43-2141-98C7-CA57AEDB1C81}" srcOrd="3" destOrd="0" parTransId="{AD73EA78-3B30-124E-B721-278B07A8A3D7}" sibTransId="{F9AB189B-A108-4747-81A4-C09491FCA81E}"/>
    <dgm:cxn modelId="{BB57CFD5-F86F-3041-83B3-290F2E05A21B}" type="presOf" srcId="{1621ED0F-6D34-7A4E-87CF-99787205AAA3}" destId="{BDA82E84-7589-0741-B12C-5E6422E91FC9}" srcOrd="0" destOrd="0" presId="urn:microsoft.com/office/officeart/2005/8/layout/bProcess4"/>
    <dgm:cxn modelId="{D815ABD8-A550-FC49-AF83-FF5FD83679F5}" type="presOf" srcId="{F7526D9F-2FD0-F14E-B7B1-025DCCE348D6}" destId="{35662A14-3798-2A48-BD69-415CCCF6A7CB}" srcOrd="0" destOrd="0" presId="urn:microsoft.com/office/officeart/2005/8/layout/bProcess4"/>
    <dgm:cxn modelId="{29086DE9-140E-3046-B0E9-1A2C747AF822}" type="presOf" srcId="{0B3F2227-3202-C14C-95FC-E34C616F305E}" destId="{33DCB5A7-9837-2B4D-A021-435AC6C0C019}" srcOrd="0" destOrd="0" presId="urn:microsoft.com/office/officeart/2005/8/layout/bProcess4"/>
    <dgm:cxn modelId="{9C47BCD5-8B29-C448-9D6C-D1445F6F0EC0}" type="presParOf" srcId="{A3693B48-71D3-0141-8E1D-9EBC1B39E2FA}" destId="{CE9121D7-827B-D048-A7A4-C1F5CD7CC810}" srcOrd="0" destOrd="0" presId="urn:microsoft.com/office/officeart/2005/8/layout/bProcess4"/>
    <dgm:cxn modelId="{BDF41594-6D3E-774B-B68A-9734507F84EB}" type="presParOf" srcId="{CE9121D7-827B-D048-A7A4-C1F5CD7CC810}" destId="{BF706C01-9197-0E4E-8A0F-3DC6389FC1FB}" srcOrd="0" destOrd="0" presId="urn:microsoft.com/office/officeart/2005/8/layout/bProcess4"/>
    <dgm:cxn modelId="{143331FB-0E9C-054D-9E20-04A24032F0A8}" type="presParOf" srcId="{CE9121D7-827B-D048-A7A4-C1F5CD7CC810}" destId="{33DCB5A7-9837-2B4D-A021-435AC6C0C019}" srcOrd="1" destOrd="0" presId="urn:microsoft.com/office/officeart/2005/8/layout/bProcess4"/>
    <dgm:cxn modelId="{764E34F3-A784-3044-B4D5-5BCF846D8ED7}" type="presParOf" srcId="{A3693B48-71D3-0141-8E1D-9EBC1B39E2FA}" destId="{E4A05700-E064-884B-B9C2-567A1CC24F83}" srcOrd="1" destOrd="0" presId="urn:microsoft.com/office/officeart/2005/8/layout/bProcess4"/>
    <dgm:cxn modelId="{93D46D2A-0076-6C46-86EA-E6A4424FCDA2}" type="presParOf" srcId="{A3693B48-71D3-0141-8E1D-9EBC1B39E2FA}" destId="{CA9D36E4-AA02-8649-BEF4-4C0086598AB1}" srcOrd="2" destOrd="0" presId="urn:microsoft.com/office/officeart/2005/8/layout/bProcess4"/>
    <dgm:cxn modelId="{CD3537C5-90C9-9D4D-9350-3828B810F912}" type="presParOf" srcId="{CA9D36E4-AA02-8649-BEF4-4C0086598AB1}" destId="{7DDB0961-8CC4-1349-8A2F-8D574F25D2FD}" srcOrd="0" destOrd="0" presId="urn:microsoft.com/office/officeart/2005/8/layout/bProcess4"/>
    <dgm:cxn modelId="{3898FF00-1374-7D44-97E5-88266B8BBDA9}" type="presParOf" srcId="{CA9D36E4-AA02-8649-BEF4-4C0086598AB1}" destId="{4604683A-14F6-1349-AD47-A136A8D66912}" srcOrd="1" destOrd="0" presId="urn:microsoft.com/office/officeart/2005/8/layout/bProcess4"/>
    <dgm:cxn modelId="{1906FB9B-CC60-2E42-8354-95A68C4A41E0}" type="presParOf" srcId="{A3693B48-71D3-0141-8E1D-9EBC1B39E2FA}" destId="{502EEDF9-7D9D-1E4D-B9B1-15F458A7AEF8}" srcOrd="3" destOrd="0" presId="urn:microsoft.com/office/officeart/2005/8/layout/bProcess4"/>
    <dgm:cxn modelId="{D20128C3-135E-6C43-990B-7F1902FE06D4}" type="presParOf" srcId="{A3693B48-71D3-0141-8E1D-9EBC1B39E2FA}" destId="{D9FBE8F6-C8EE-CC44-A4CC-D294AB5DACEC}" srcOrd="4" destOrd="0" presId="urn:microsoft.com/office/officeart/2005/8/layout/bProcess4"/>
    <dgm:cxn modelId="{19DFABB3-2582-A54D-88E4-37F989748C7E}" type="presParOf" srcId="{D9FBE8F6-C8EE-CC44-A4CC-D294AB5DACEC}" destId="{E1D7BB81-1DEB-A848-B66C-DD354D35FE7C}" srcOrd="0" destOrd="0" presId="urn:microsoft.com/office/officeart/2005/8/layout/bProcess4"/>
    <dgm:cxn modelId="{133081B7-D00A-7941-8572-971D0334F7E6}" type="presParOf" srcId="{D9FBE8F6-C8EE-CC44-A4CC-D294AB5DACEC}" destId="{7D6DCB12-CDE7-9148-A82D-D76CDF475221}" srcOrd="1" destOrd="0" presId="urn:microsoft.com/office/officeart/2005/8/layout/bProcess4"/>
    <dgm:cxn modelId="{ED6F2542-E7F5-8A44-BE62-DDECA9F655D5}" type="presParOf" srcId="{A3693B48-71D3-0141-8E1D-9EBC1B39E2FA}" destId="{1B1835B8-0206-2A4E-9A4B-8A110FE1E55F}" srcOrd="5" destOrd="0" presId="urn:microsoft.com/office/officeart/2005/8/layout/bProcess4"/>
    <dgm:cxn modelId="{FECBCFC4-8276-0346-B2E7-A64834F04CD8}" type="presParOf" srcId="{A3693B48-71D3-0141-8E1D-9EBC1B39E2FA}" destId="{190F1303-57DD-1B4C-88E9-9707A01F632D}" srcOrd="6" destOrd="0" presId="urn:microsoft.com/office/officeart/2005/8/layout/bProcess4"/>
    <dgm:cxn modelId="{04996546-0912-8641-8CAC-8360F5E408EE}" type="presParOf" srcId="{190F1303-57DD-1B4C-88E9-9707A01F632D}" destId="{6ED7D6BC-CB4C-804A-A7BD-19170A81A6DE}" srcOrd="0" destOrd="0" presId="urn:microsoft.com/office/officeart/2005/8/layout/bProcess4"/>
    <dgm:cxn modelId="{D9ED615D-BDAC-924A-A756-499036C29840}" type="presParOf" srcId="{190F1303-57DD-1B4C-88E9-9707A01F632D}" destId="{EFC9B333-F210-6E43-9E9C-C1B2F4D8331B}" srcOrd="1" destOrd="0" presId="urn:microsoft.com/office/officeart/2005/8/layout/bProcess4"/>
    <dgm:cxn modelId="{221653A2-4CD2-8D4E-AC17-666C114C33D3}" type="presParOf" srcId="{A3693B48-71D3-0141-8E1D-9EBC1B39E2FA}" destId="{3EF73429-8929-254D-B6B4-F09ADE34D29E}" srcOrd="7" destOrd="0" presId="urn:microsoft.com/office/officeart/2005/8/layout/bProcess4"/>
    <dgm:cxn modelId="{8D024F20-E7E7-E84E-9FFF-9DB28FD15017}" type="presParOf" srcId="{A3693B48-71D3-0141-8E1D-9EBC1B39E2FA}" destId="{80334D24-EDDD-8A41-8B13-914F5D8C45A2}" srcOrd="8" destOrd="0" presId="urn:microsoft.com/office/officeart/2005/8/layout/bProcess4"/>
    <dgm:cxn modelId="{99D7AEAA-7052-4F49-99CC-6C3636B31641}" type="presParOf" srcId="{80334D24-EDDD-8A41-8B13-914F5D8C45A2}" destId="{870FFEB6-5135-ED45-9795-EE56093CDF77}" srcOrd="0" destOrd="0" presId="urn:microsoft.com/office/officeart/2005/8/layout/bProcess4"/>
    <dgm:cxn modelId="{EF116E66-28E2-EC49-87E8-7E824AC44E75}" type="presParOf" srcId="{80334D24-EDDD-8A41-8B13-914F5D8C45A2}" destId="{7152E43D-0709-E344-82B0-AF6F74924734}" srcOrd="1" destOrd="0" presId="urn:microsoft.com/office/officeart/2005/8/layout/bProcess4"/>
    <dgm:cxn modelId="{434AE39D-96EE-5D46-A1FE-B3D13F135263}" type="presParOf" srcId="{A3693B48-71D3-0141-8E1D-9EBC1B39E2FA}" destId="{BDA82E84-7589-0741-B12C-5E6422E91FC9}" srcOrd="9" destOrd="0" presId="urn:microsoft.com/office/officeart/2005/8/layout/bProcess4"/>
    <dgm:cxn modelId="{CF284090-66F2-B24A-9D94-E8EB3EAE2585}" type="presParOf" srcId="{A3693B48-71D3-0141-8E1D-9EBC1B39E2FA}" destId="{DC2087E4-43D5-4545-9A97-0BA23879FB30}" srcOrd="10" destOrd="0" presId="urn:microsoft.com/office/officeart/2005/8/layout/bProcess4"/>
    <dgm:cxn modelId="{8C848014-6442-104A-A48B-4831BD64278D}" type="presParOf" srcId="{DC2087E4-43D5-4545-9A97-0BA23879FB30}" destId="{3D86F798-777D-C44B-B6B0-2776B00D4511}" srcOrd="0" destOrd="0" presId="urn:microsoft.com/office/officeart/2005/8/layout/bProcess4"/>
    <dgm:cxn modelId="{001968A3-1348-5F4C-BE1E-88A0892A5C09}" type="presParOf" srcId="{DC2087E4-43D5-4545-9A97-0BA23879FB30}" destId="{D364E51D-B0EA-D44F-9FF5-B697FF601AF0}" srcOrd="1" destOrd="0" presId="urn:microsoft.com/office/officeart/2005/8/layout/bProcess4"/>
    <dgm:cxn modelId="{10B032B1-D50B-8148-8B81-DCB7D5E088D8}" type="presParOf" srcId="{A3693B48-71D3-0141-8E1D-9EBC1B39E2FA}" destId="{2F7D7750-35E0-E34A-BFDB-4FD601CA2893}" srcOrd="11" destOrd="0" presId="urn:microsoft.com/office/officeart/2005/8/layout/bProcess4"/>
    <dgm:cxn modelId="{0419E762-D387-8F4A-A3A7-31BF24ADA336}" type="presParOf" srcId="{A3693B48-71D3-0141-8E1D-9EBC1B39E2FA}" destId="{86542B3A-D321-8D48-AE4A-70D050F51DD9}" srcOrd="12" destOrd="0" presId="urn:microsoft.com/office/officeart/2005/8/layout/bProcess4"/>
    <dgm:cxn modelId="{3C5D6218-F6D0-4843-956E-CF62E4110FA8}" type="presParOf" srcId="{86542B3A-D321-8D48-AE4A-70D050F51DD9}" destId="{1D082B1E-E2F1-EA42-9B16-09052AE9D386}" srcOrd="0" destOrd="0" presId="urn:microsoft.com/office/officeart/2005/8/layout/bProcess4"/>
    <dgm:cxn modelId="{8C91CFEB-EA15-2C4E-9E3C-1BD6813565D5}" type="presParOf" srcId="{86542B3A-D321-8D48-AE4A-70D050F51DD9}" destId="{35662A14-3798-2A48-BD69-415CCCF6A7C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56D598-BBF1-744C-B815-D52DC5C6CE29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3938C1-034B-8D4B-AE0B-5080D10E1CA1}">
      <dgm:prSet phldrT="[Text]" custT="1"/>
      <dgm:spPr/>
      <dgm:t>
        <a:bodyPr/>
        <a:lstStyle/>
        <a:p>
          <a:r>
            <a:rPr lang="en-US" sz="2400" b="1" dirty="0"/>
            <a:t>Al-</a:t>
          </a:r>
          <a:r>
            <a:rPr lang="en-US" sz="2400" b="1" dirty="0" err="1"/>
            <a:t>Mughnī</a:t>
          </a:r>
          <a:endParaRPr lang="en-US" sz="2400" b="1" dirty="0"/>
        </a:p>
        <a:p>
          <a:r>
            <a:rPr lang="en-US" sz="2400" b="1" dirty="0"/>
            <a:t>ibn </a:t>
          </a:r>
          <a:r>
            <a:rPr lang="en-US" sz="2400" b="1" dirty="0" err="1"/>
            <a:t>Qudāmah</a:t>
          </a:r>
          <a:r>
            <a:rPr lang="en-US" sz="2400" b="1" dirty="0"/>
            <a:t> al-</a:t>
          </a:r>
          <a:r>
            <a:rPr lang="en-US" sz="2400" b="1" dirty="0" err="1"/>
            <a:t>Maqdissī</a:t>
          </a:r>
          <a:endParaRPr lang="en-GB" sz="2400" b="1" dirty="0"/>
        </a:p>
      </dgm:t>
    </dgm:pt>
    <dgm:pt modelId="{D747EE35-61D7-254C-B850-90A4D440AA1A}" type="parTrans" cxnId="{71EE9084-62D9-4A40-878D-76C932B15EF3}">
      <dgm:prSet/>
      <dgm:spPr/>
      <dgm:t>
        <a:bodyPr/>
        <a:lstStyle/>
        <a:p>
          <a:endParaRPr lang="en-GB"/>
        </a:p>
      </dgm:t>
    </dgm:pt>
    <dgm:pt modelId="{AFE6A9B6-FA6E-6F4E-8C9C-0ADCE1058D7F}" type="sibTrans" cxnId="{71EE9084-62D9-4A40-878D-76C932B15EF3}">
      <dgm:prSet/>
      <dgm:spPr/>
      <dgm:t>
        <a:bodyPr/>
        <a:lstStyle/>
        <a:p>
          <a:endParaRPr lang="en-GB"/>
        </a:p>
      </dgm:t>
    </dgm:pt>
    <dgm:pt modelId="{0D1CFB83-4F07-1D4F-86AC-FEA4019C7855}">
      <dgm:prSet phldrT="[Text]" custT="1"/>
      <dgm:spPr/>
      <dgm:t>
        <a:bodyPr/>
        <a:lstStyle/>
        <a:p>
          <a:r>
            <a:rPr lang="en-US" sz="2400" b="1" dirty="0"/>
            <a:t>Al-</a:t>
          </a:r>
          <a:r>
            <a:rPr lang="en-US" sz="2400" b="1" dirty="0" err="1"/>
            <a:t>Majmū</a:t>
          </a:r>
          <a:r>
            <a:rPr lang="en-US" sz="2400" b="1" dirty="0"/>
            <a:t>‘</a:t>
          </a:r>
        </a:p>
        <a:p>
          <a:r>
            <a:rPr lang="en-US" sz="2400" b="1" dirty="0"/>
            <a:t>al-</a:t>
          </a:r>
          <a:r>
            <a:rPr lang="en-US" sz="2400" b="1" dirty="0" err="1"/>
            <a:t>Nawawī</a:t>
          </a:r>
          <a:endParaRPr lang="en-GB" sz="2400" b="1" dirty="0"/>
        </a:p>
      </dgm:t>
    </dgm:pt>
    <dgm:pt modelId="{4A619398-ED77-5D48-BCA0-1DBE127EDC44}" type="parTrans" cxnId="{D7FA7CFD-910A-614F-B1C5-C4C83597BA24}">
      <dgm:prSet/>
      <dgm:spPr/>
      <dgm:t>
        <a:bodyPr/>
        <a:lstStyle/>
        <a:p>
          <a:endParaRPr lang="en-GB"/>
        </a:p>
      </dgm:t>
    </dgm:pt>
    <dgm:pt modelId="{4C946B01-6D51-4346-A333-8639F20BC1B5}" type="sibTrans" cxnId="{D7FA7CFD-910A-614F-B1C5-C4C83597BA24}">
      <dgm:prSet/>
      <dgm:spPr/>
      <dgm:t>
        <a:bodyPr/>
        <a:lstStyle/>
        <a:p>
          <a:endParaRPr lang="en-GB"/>
        </a:p>
      </dgm:t>
    </dgm:pt>
    <dgm:pt modelId="{5EEBE0E4-8BB6-EE46-AC7B-56424BDE38DC}">
      <dgm:prSet phldrT="[Text]" custT="1"/>
      <dgm:spPr/>
      <dgm:t>
        <a:bodyPr/>
        <a:lstStyle/>
        <a:p>
          <a:r>
            <a:rPr lang="en-DE" sz="2400" b="1" dirty="0"/>
            <a:t>Bidayat al-Mujtahid </a:t>
          </a:r>
        </a:p>
        <a:p>
          <a:r>
            <a:rPr lang="en-DE" sz="2400" b="1" dirty="0"/>
            <a:t>Ibn Rushd </a:t>
          </a:r>
          <a:endParaRPr lang="en-GB" sz="2400" b="1" dirty="0"/>
        </a:p>
      </dgm:t>
    </dgm:pt>
    <dgm:pt modelId="{E3D9C189-E820-BB4C-BA8F-3A1C98FCCDE7}" type="parTrans" cxnId="{C5A739B2-76AB-3D45-9CCE-CE841AEA6677}">
      <dgm:prSet/>
      <dgm:spPr/>
      <dgm:t>
        <a:bodyPr/>
        <a:lstStyle/>
        <a:p>
          <a:endParaRPr lang="en-GB"/>
        </a:p>
      </dgm:t>
    </dgm:pt>
    <dgm:pt modelId="{07CBACB8-1C3D-6949-B4BE-A09C53BE8AED}" type="sibTrans" cxnId="{C5A739B2-76AB-3D45-9CCE-CE841AEA6677}">
      <dgm:prSet/>
      <dgm:spPr/>
      <dgm:t>
        <a:bodyPr/>
        <a:lstStyle/>
        <a:p>
          <a:endParaRPr lang="en-GB"/>
        </a:p>
      </dgm:t>
    </dgm:pt>
    <dgm:pt modelId="{3FF5C6B4-0169-6B4A-8E7C-7F78453D3628}">
      <dgm:prSet phldrT="[Text]" custT="1"/>
      <dgm:spPr/>
      <dgm:t>
        <a:bodyPr/>
        <a:lstStyle/>
        <a:p>
          <a:r>
            <a:rPr lang="en-DE" sz="2000" b="1" dirty="0"/>
            <a:t>Al-Ishrāf ‘alā Madhāhib al-‘Ulamā‘</a:t>
          </a:r>
        </a:p>
        <a:p>
          <a:r>
            <a:rPr lang="en-DE" sz="2000" b="1" dirty="0"/>
            <a:t>al-Naysābūrī</a:t>
          </a:r>
          <a:endParaRPr lang="en-GB" sz="2000" b="1" dirty="0"/>
        </a:p>
      </dgm:t>
    </dgm:pt>
    <dgm:pt modelId="{54593D7B-23E0-124A-82BA-9592B905B152}" type="parTrans" cxnId="{63A06E6B-321E-FA42-8041-96AC424840CB}">
      <dgm:prSet/>
      <dgm:spPr/>
      <dgm:t>
        <a:bodyPr/>
        <a:lstStyle/>
        <a:p>
          <a:endParaRPr lang="en-GB"/>
        </a:p>
      </dgm:t>
    </dgm:pt>
    <dgm:pt modelId="{30269E2C-37F9-1F4B-B728-498A364C4846}" type="sibTrans" cxnId="{63A06E6B-321E-FA42-8041-96AC424840CB}">
      <dgm:prSet/>
      <dgm:spPr/>
      <dgm:t>
        <a:bodyPr/>
        <a:lstStyle/>
        <a:p>
          <a:endParaRPr lang="en-GB"/>
        </a:p>
      </dgm:t>
    </dgm:pt>
    <dgm:pt modelId="{ADC67F8A-9D34-124C-A30A-0CF5461CFDF6}">
      <dgm:prSet phldrT="[Text]"/>
      <dgm:spPr/>
      <dgm:t>
        <a:bodyPr/>
        <a:lstStyle/>
        <a:p>
          <a:r>
            <a:rPr lang="en-DE" b="1" dirty="0"/>
            <a:t>Mukhtaşar Ikhtilāf al-‘Ulama</a:t>
          </a:r>
          <a:r>
            <a:rPr lang="nl-BE" b="1" dirty="0"/>
            <a:t>‘</a:t>
          </a:r>
        </a:p>
        <a:p>
          <a:r>
            <a:rPr lang="en-DE" b="1" dirty="0"/>
            <a:t>al-Ṭaḥāwī</a:t>
          </a:r>
          <a:endParaRPr lang="en-GB" b="1" dirty="0"/>
        </a:p>
      </dgm:t>
    </dgm:pt>
    <dgm:pt modelId="{C1740815-F001-DB44-AA7E-8AFA603B78B0}" type="parTrans" cxnId="{165B26F8-133C-E74A-9563-7BA73742D171}">
      <dgm:prSet/>
      <dgm:spPr/>
      <dgm:t>
        <a:bodyPr/>
        <a:lstStyle/>
        <a:p>
          <a:endParaRPr lang="en-GB"/>
        </a:p>
      </dgm:t>
    </dgm:pt>
    <dgm:pt modelId="{6A78ABAA-F1E5-E740-A09C-91461AC0A347}" type="sibTrans" cxnId="{165B26F8-133C-E74A-9563-7BA73742D171}">
      <dgm:prSet/>
      <dgm:spPr/>
      <dgm:t>
        <a:bodyPr/>
        <a:lstStyle/>
        <a:p>
          <a:endParaRPr lang="en-GB"/>
        </a:p>
      </dgm:t>
    </dgm:pt>
    <dgm:pt modelId="{817049EE-DDCC-B442-A34E-52DB3A5BC3D1}">
      <dgm:prSet phldrT="[Text]" custT="1"/>
      <dgm:spPr/>
      <dgm:t>
        <a:bodyPr/>
        <a:lstStyle/>
        <a:p>
          <a:r>
            <a:rPr lang="en-DE" sz="2400" b="1" dirty="0"/>
            <a:t>Al-Muḥllā </a:t>
          </a:r>
        </a:p>
        <a:p>
          <a:r>
            <a:rPr lang="en-DE" sz="2400" b="1" dirty="0"/>
            <a:t>ibn Ḥazm</a:t>
          </a:r>
          <a:endParaRPr lang="en-GB" sz="2400" b="1" dirty="0"/>
        </a:p>
      </dgm:t>
    </dgm:pt>
    <dgm:pt modelId="{4D7D2826-75AD-C54F-A9D8-0779DBEEF71A}" type="parTrans" cxnId="{6CC4F4A5-4AFD-1146-ADB5-A3589ABB4198}">
      <dgm:prSet/>
      <dgm:spPr/>
      <dgm:t>
        <a:bodyPr/>
        <a:lstStyle/>
        <a:p>
          <a:endParaRPr lang="en-GB"/>
        </a:p>
      </dgm:t>
    </dgm:pt>
    <dgm:pt modelId="{C5BC97D4-38DD-8546-9258-F28292A53D64}" type="sibTrans" cxnId="{6CC4F4A5-4AFD-1146-ADB5-A3589ABB4198}">
      <dgm:prSet/>
      <dgm:spPr/>
      <dgm:t>
        <a:bodyPr/>
        <a:lstStyle/>
        <a:p>
          <a:endParaRPr lang="en-GB"/>
        </a:p>
      </dgm:t>
    </dgm:pt>
    <dgm:pt modelId="{A8F94CCF-B62D-464F-B845-A954877EA57D}">
      <dgm:prSet phldrT="[Text]" custT="1"/>
      <dgm:spPr/>
      <dgm:t>
        <a:bodyPr/>
        <a:lstStyle/>
        <a:p>
          <a:r>
            <a:rPr lang="en-US" sz="2400" dirty="0" err="1"/>
            <a:t>Nayl</a:t>
          </a:r>
          <a:r>
            <a:rPr lang="en-US" sz="2400" dirty="0"/>
            <a:t> al-Aw</a:t>
          </a:r>
          <a:r>
            <a:rPr lang="en-DE" sz="2400" dirty="0"/>
            <a:t>ṭ</a:t>
          </a:r>
          <a:r>
            <a:rPr lang="en-US" sz="2400" dirty="0" err="1"/>
            <a:t>ār</a:t>
          </a:r>
          <a:endParaRPr lang="en-US" sz="2400" dirty="0"/>
        </a:p>
        <a:p>
          <a:r>
            <a:rPr lang="en-US" sz="2400" dirty="0"/>
            <a:t>al-</a:t>
          </a:r>
          <a:r>
            <a:rPr lang="en-US" sz="2400" dirty="0" err="1"/>
            <a:t>Shawkānī</a:t>
          </a:r>
          <a:endParaRPr lang="en-GB" sz="2400" dirty="0"/>
        </a:p>
      </dgm:t>
    </dgm:pt>
    <dgm:pt modelId="{18612B71-EEE2-C74C-B42B-BF7A1C1AAB54}" type="parTrans" cxnId="{ED30D662-2E2D-5442-ABF3-CA8633370D31}">
      <dgm:prSet/>
      <dgm:spPr/>
      <dgm:t>
        <a:bodyPr/>
        <a:lstStyle/>
        <a:p>
          <a:endParaRPr lang="en-GB"/>
        </a:p>
      </dgm:t>
    </dgm:pt>
    <dgm:pt modelId="{7112A97B-35AE-9A45-903C-B88A88ED1971}" type="sibTrans" cxnId="{ED30D662-2E2D-5442-ABF3-CA8633370D31}">
      <dgm:prSet/>
      <dgm:spPr/>
      <dgm:t>
        <a:bodyPr/>
        <a:lstStyle/>
        <a:p>
          <a:endParaRPr lang="en-GB"/>
        </a:p>
      </dgm:t>
    </dgm:pt>
    <dgm:pt modelId="{77848FA7-6683-664F-AAE3-94FC580C239A}" type="pres">
      <dgm:prSet presAssocID="{8056D598-BBF1-744C-B815-D52DC5C6CE29}" presName="Name0" presStyleCnt="0">
        <dgm:presLayoutVars>
          <dgm:dir/>
          <dgm:resizeHandles/>
        </dgm:presLayoutVars>
      </dgm:prSet>
      <dgm:spPr/>
    </dgm:pt>
    <dgm:pt modelId="{75FBC8A0-6B8D-0044-9DC4-3354FFD5D8AD}" type="pres">
      <dgm:prSet presAssocID="{EB3938C1-034B-8D4B-AE0B-5080D10E1CA1}" presName="compNode" presStyleCnt="0"/>
      <dgm:spPr/>
    </dgm:pt>
    <dgm:pt modelId="{4C146B22-971A-554C-8AF8-87088FE258E7}" type="pres">
      <dgm:prSet presAssocID="{EB3938C1-034B-8D4B-AE0B-5080D10E1CA1}" presName="dummyConnPt" presStyleCnt="0"/>
      <dgm:spPr/>
    </dgm:pt>
    <dgm:pt modelId="{8FE07E50-80FF-F449-AF35-2CE8CF9D741E}" type="pres">
      <dgm:prSet presAssocID="{EB3938C1-034B-8D4B-AE0B-5080D10E1CA1}" presName="node" presStyleLbl="node1" presStyleIdx="0" presStyleCnt="7">
        <dgm:presLayoutVars>
          <dgm:bulletEnabled val="1"/>
        </dgm:presLayoutVars>
      </dgm:prSet>
      <dgm:spPr/>
    </dgm:pt>
    <dgm:pt modelId="{3DC478A3-0672-1E4A-9012-B427F0D9B6CC}" type="pres">
      <dgm:prSet presAssocID="{AFE6A9B6-FA6E-6F4E-8C9C-0ADCE1058D7F}" presName="sibTrans" presStyleLbl="bgSibTrans2D1" presStyleIdx="0" presStyleCnt="6"/>
      <dgm:spPr/>
    </dgm:pt>
    <dgm:pt modelId="{A1AF4B1E-3C24-8A42-97C2-7173A6CCA43B}" type="pres">
      <dgm:prSet presAssocID="{0D1CFB83-4F07-1D4F-86AC-FEA4019C7855}" presName="compNode" presStyleCnt="0"/>
      <dgm:spPr/>
    </dgm:pt>
    <dgm:pt modelId="{FE243456-E5D5-744E-8F4A-9F0CA5CC4F5C}" type="pres">
      <dgm:prSet presAssocID="{0D1CFB83-4F07-1D4F-86AC-FEA4019C7855}" presName="dummyConnPt" presStyleCnt="0"/>
      <dgm:spPr/>
    </dgm:pt>
    <dgm:pt modelId="{FA502E40-8B32-0941-BCC4-EEB5D6700127}" type="pres">
      <dgm:prSet presAssocID="{0D1CFB83-4F07-1D4F-86AC-FEA4019C7855}" presName="node" presStyleLbl="node1" presStyleIdx="1" presStyleCnt="7">
        <dgm:presLayoutVars>
          <dgm:bulletEnabled val="1"/>
        </dgm:presLayoutVars>
      </dgm:prSet>
      <dgm:spPr/>
    </dgm:pt>
    <dgm:pt modelId="{4A26B3BF-3D08-584F-80F2-F8DAF88BE7B3}" type="pres">
      <dgm:prSet presAssocID="{4C946B01-6D51-4346-A333-8639F20BC1B5}" presName="sibTrans" presStyleLbl="bgSibTrans2D1" presStyleIdx="1" presStyleCnt="6"/>
      <dgm:spPr/>
    </dgm:pt>
    <dgm:pt modelId="{368F84D7-5A74-3148-89CA-4F5A78CF7879}" type="pres">
      <dgm:prSet presAssocID="{5EEBE0E4-8BB6-EE46-AC7B-56424BDE38DC}" presName="compNode" presStyleCnt="0"/>
      <dgm:spPr/>
    </dgm:pt>
    <dgm:pt modelId="{9AF692EF-7FE0-0143-979D-AA8C87F6C294}" type="pres">
      <dgm:prSet presAssocID="{5EEBE0E4-8BB6-EE46-AC7B-56424BDE38DC}" presName="dummyConnPt" presStyleCnt="0"/>
      <dgm:spPr/>
    </dgm:pt>
    <dgm:pt modelId="{3A5BF215-9700-C841-AFB0-ED0B103B06B4}" type="pres">
      <dgm:prSet presAssocID="{5EEBE0E4-8BB6-EE46-AC7B-56424BDE38DC}" presName="node" presStyleLbl="node1" presStyleIdx="2" presStyleCnt="7">
        <dgm:presLayoutVars>
          <dgm:bulletEnabled val="1"/>
        </dgm:presLayoutVars>
      </dgm:prSet>
      <dgm:spPr/>
    </dgm:pt>
    <dgm:pt modelId="{49596807-B2D8-8846-9EC1-FBF8373CBD5A}" type="pres">
      <dgm:prSet presAssocID="{07CBACB8-1C3D-6949-B4BE-A09C53BE8AED}" presName="sibTrans" presStyleLbl="bgSibTrans2D1" presStyleIdx="2" presStyleCnt="6"/>
      <dgm:spPr/>
    </dgm:pt>
    <dgm:pt modelId="{7D4B5FC3-5CDB-5C48-8E53-7EFB9DAECB8B}" type="pres">
      <dgm:prSet presAssocID="{3FF5C6B4-0169-6B4A-8E7C-7F78453D3628}" presName="compNode" presStyleCnt="0"/>
      <dgm:spPr/>
    </dgm:pt>
    <dgm:pt modelId="{71EC5A1E-23BA-FA4D-AAC9-5CAF93033F08}" type="pres">
      <dgm:prSet presAssocID="{3FF5C6B4-0169-6B4A-8E7C-7F78453D3628}" presName="dummyConnPt" presStyleCnt="0"/>
      <dgm:spPr/>
    </dgm:pt>
    <dgm:pt modelId="{E76D864F-8F33-6544-A5AC-E670DA8EF090}" type="pres">
      <dgm:prSet presAssocID="{3FF5C6B4-0169-6B4A-8E7C-7F78453D3628}" presName="node" presStyleLbl="node1" presStyleIdx="3" presStyleCnt="7" custScaleY="101993">
        <dgm:presLayoutVars>
          <dgm:bulletEnabled val="1"/>
        </dgm:presLayoutVars>
      </dgm:prSet>
      <dgm:spPr/>
    </dgm:pt>
    <dgm:pt modelId="{6D6FF6BC-CA34-6346-89AB-82242F62BC43}" type="pres">
      <dgm:prSet presAssocID="{30269E2C-37F9-1F4B-B728-498A364C4846}" presName="sibTrans" presStyleLbl="bgSibTrans2D1" presStyleIdx="3" presStyleCnt="6"/>
      <dgm:spPr/>
    </dgm:pt>
    <dgm:pt modelId="{B028AD28-098C-DD45-B2A8-2FA0604E6F89}" type="pres">
      <dgm:prSet presAssocID="{ADC67F8A-9D34-124C-A30A-0CF5461CFDF6}" presName="compNode" presStyleCnt="0"/>
      <dgm:spPr/>
    </dgm:pt>
    <dgm:pt modelId="{8AC4A69F-E354-1A46-AE8B-428B240C087F}" type="pres">
      <dgm:prSet presAssocID="{ADC67F8A-9D34-124C-A30A-0CF5461CFDF6}" presName="dummyConnPt" presStyleCnt="0"/>
      <dgm:spPr/>
    </dgm:pt>
    <dgm:pt modelId="{BB658F4B-B593-044A-B677-5B30651C6C06}" type="pres">
      <dgm:prSet presAssocID="{ADC67F8A-9D34-124C-A30A-0CF5461CFDF6}" presName="node" presStyleLbl="node1" presStyleIdx="4" presStyleCnt="7">
        <dgm:presLayoutVars>
          <dgm:bulletEnabled val="1"/>
        </dgm:presLayoutVars>
      </dgm:prSet>
      <dgm:spPr/>
    </dgm:pt>
    <dgm:pt modelId="{9A910C67-A60C-F24F-856D-D43EB244DC54}" type="pres">
      <dgm:prSet presAssocID="{6A78ABAA-F1E5-E740-A09C-91461AC0A347}" presName="sibTrans" presStyleLbl="bgSibTrans2D1" presStyleIdx="4" presStyleCnt="6"/>
      <dgm:spPr/>
    </dgm:pt>
    <dgm:pt modelId="{4ACCB716-28A8-764E-BB39-C16299C7F2D2}" type="pres">
      <dgm:prSet presAssocID="{817049EE-DDCC-B442-A34E-52DB3A5BC3D1}" presName="compNode" presStyleCnt="0"/>
      <dgm:spPr/>
    </dgm:pt>
    <dgm:pt modelId="{3B4B1BF8-F8D0-0E47-A7E7-9B4EEA70F1C1}" type="pres">
      <dgm:prSet presAssocID="{817049EE-DDCC-B442-A34E-52DB3A5BC3D1}" presName="dummyConnPt" presStyleCnt="0"/>
      <dgm:spPr/>
    </dgm:pt>
    <dgm:pt modelId="{A239ABD0-6747-9C42-A14E-C2620307AE5B}" type="pres">
      <dgm:prSet presAssocID="{817049EE-DDCC-B442-A34E-52DB3A5BC3D1}" presName="node" presStyleLbl="node1" presStyleIdx="5" presStyleCnt="7">
        <dgm:presLayoutVars>
          <dgm:bulletEnabled val="1"/>
        </dgm:presLayoutVars>
      </dgm:prSet>
      <dgm:spPr/>
    </dgm:pt>
    <dgm:pt modelId="{A91CFF4B-3B1D-854B-8145-B5C8DDB13611}" type="pres">
      <dgm:prSet presAssocID="{C5BC97D4-38DD-8546-9258-F28292A53D64}" presName="sibTrans" presStyleLbl="bgSibTrans2D1" presStyleIdx="5" presStyleCnt="6"/>
      <dgm:spPr/>
    </dgm:pt>
    <dgm:pt modelId="{DE817184-E6E5-9B40-99C5-6FC96DD49F4D}" type="pres">
      <dgm:prSet presAssocID="{A8F94CCF-B62D-464F-B845-A954877EA57D}" presName="compNode" presStyleCnt="0"/>
      <dgm:spPr/>
    </dgm:pt>
    <dgm:pt modelId="{9B7C03FD-77D1-6948-8CB4-7BF89CC8FFFA}" type="pres">
      <dgm:prSet presAssocID="{A8F94CCF-B62D-464F-B845-A954877EA57D}" presName="dummyConnPt" presStyleCnt="0"/>
      <dgm:spPr/>
    </dgm:pt>
    <dgm:pt modelId="{70F6DE0A-1E80-6C44-8CAF-473F5F101D8F}" type="pres">
      <dgm:prSet presAssocID="{A8F94CCF-B62D-464F-B845-A954877EA57D}" presName="node" presStyleLbl="node1" presStyleIdx="6" presStyleCnt="7">
        <dgm:presLayoutVars>
          <dgm:bulletEnabled val="1"/>
        </dgm:presLayoutVars>
      </dgm:prSet>
      <dgm:spPr/>
    </dgm:pt>
  </dgm:ptLst>
  <dgm:cxnLst>
    <dgm:cxn modelId="{3C2BC20B-ACCB-E549-8407-69E99D9EB60D}" type="presOf" srcId="{EB3938C1-034B-8D4B-AE0B-5080D10E1CA1}" destId="{8FE07E50-80FF-F449-AF35-2CE8CF9D741E}" srcOrd="0" destOrd="0" presId="urn:microsoft.com/office/officeart/2005/8/layout/bProcess4"/>
    <dgm:cxn modelId="{C894460D-ECAC-DA4B-9101-D3CBDE7CBEAE}" type="presOf" srcId="{817049EE-DDCC-B442-A34E-52DB3A5BC3D1}" destId="{A239ABD0-6747-9C42-A14E-C2620307AE5B}" srcOrd="0" destOrd="0" presId="urn:microsoft.com/office/officeart/2005/8/layout/bProcess4"/>
    <dgm:cxn modelId="{66297A18-1272-AE45-B395-1CDCF470D520}" type="presOf" srcId="{8056D598-BBF1-744C-B815-D52DC5C6CE29}" destId="{77848FA7-6683-664F-AAE3-94FC580C239A}" srcOrd="0" destOrd="0" presId="urn:microsoft.com/office/officeart/2005/8/layout/bProcess4"/>
    <dgm:cxn modelId="{DA583B2B-CCEA-9346-A126-BEDF31BEBCFC}" type="presOf" srcId="{C5BC97D4-38DD-8546-9258-F28292A53D64}" destId="{A91CFF4B-3B1D-854B-8145-B5C8DDB13611}" srcOrd="0" destOrd="0" presId="urn:microsoft.com/office/officeart/2005/8/layout/bProcess4"/>
    <dgm:cxn modelId="{67C7982D-F191-8348-89C6-E42F6D91B9C6}" type="presOf" srcId="{5EEBE0E4-8BB6-EE46-AC7B-56424BDE38DC}" destId="{3A5BF215-9700-C841-AFB0-ED0B103B06B4}" srcOrd="0" destOrd="0" presId="urn:microsoft.com/office/officeart/2005/8/layout/bProcess4"/>
    <dgm:cxn modelId="{27DFE342-839B-4741-B5FC-05D3FD5388FC}" type="presOf" srcId="{0D1CFB83-4F07-1D4F-86AC-FEA4019C7855}" destId="{FA502E40-8B32-0941-BCC4-EEB5D6700127}" srcOrd="0" destOrd="0" presId="urn:microsoft.com/office/officeart/2005/8/layout/bProcess4"/>
    <dgm:cxn modelId="{ED30D662-2E2D-5442-ABF3-CA8633370D31}" srcId="{8056D598-BBF1-744C-B815-D52DC5C6CE29}" destId="{A8F94CCF-B62D-464F-B845-A954877EA57D}" srcOrd="6" destOrd="0" parTransId="{18612B71-EEE2-C74C-B42B-BF7A1C1AAB54}" sibTransId="{7112A97B-35AE-9A45-903C-B88A88ED1971}"/>
    <dgm:cxn modelId="{2D869C65-FE2F-B74E-BB38-DB347DD1EA0A}" type="presOf" srcId="{07CBACB8-1C3D-6949-B4BE-A09C53BE8AED}" destId="{49596807-B2D8-8846-9EC1-FBF8373CBD5A}" srcOrd="0" destOrd="0" presId="urn:microsoft.com/office/officeart/2005/8/layout/bProcess4"/>
    <dgm:cxn modelId="{7FA05566-35BE-FE4D-822D-413A01396866}" type="presOf" srcId="{4C946B01-6D51-4346-A333-8639F20BC1B5}" destId="{4A26B3BF-3D08-584F-80F2-F8DAF88BE7B3}" srcOrd="0" destOrd="0" presId="urn:microsoft.com/office/officeart/2005/8/layout/bProcess4"/>
    <dgm:cxn modelId="{63A06E6B-321E-FA42-8041-96AC424840CB}" srcId="{8056D598-BBF1-744C-B815-D52DC5C6CE29}" destId="{3FF5C6B4-0169-6B4A-8E7C-7F78453D3628}" srcOrd="3" destOrd="0" parTransId="{54593D7B-23E0-124A-82BA-9592B905B152}" sibTransId="{30269E2C-37F9-1F4B-B728-498A364C4846}"/>
    <dgm:cxn modelId="{756FEE7C-5742-4848-9491-B8F425A41419}" type="presOf" srcId="{ADC67F8A-9D34-124C-A30A-0CF5461CFDF6}" destId="{BB658F4B-B593-044A-B677-5B30651C6C06}" srcOrd="0" destOrd="0" presId="urn:microsoft.com/office/officeart/2005/8/layout/bProcess4"/>
    <dgm:cxn modelId="{71EE9084-62D9-4A40-878D-76C932B15EF3}" srcId="{8056D598-BBF1-744C-B815-D52DC5C6CE29}" destId="{EB3938C1-034B-8D4B-AE0B-5080D10E1CA1}" srcOrd="0" destOrd="0" parTransId="{D747EE35-61D7-254C-B850-90A4D440AA1A}" sibTransId="{AFE6A9B6-FA6E-6F4E-8C9C-0ADCE1058D7F}"/>
    <dgm:cxn modelId="{22A8628D-D884-F243-A21A-2955C619AF9C}" type="presOf" srcId="{AFE6A9B6-FA6E-6F4E-8C9C-0ADCE1058D7F}" destId="{3DC478A3-0672-1E4A-9012-B427F0D9B6CC}" srcOrd="0" destOrd="0" presId="urn:microsoft.com/office/officeart/2005/8/layout/bProcess4"/>
    <dgm:cxn modelId="{6CC4F4A5-4AFD-1146-ADB5-A3589ABB4198}" srcId="{8056D598-BBF1-744C-B815-D52DC5C6CE29}" destId="{817049EE-DDCC-B442-A34E-52DB3A5BC3D1}" srcOrd="5" destOrd="0" parTransId="{4D7D2826-75AD-C54F-A9D8-0779DBEEF71A}" sibTransId="{C5BC97D4-38DD-8546-9258-F28292A53D64}"/>
    <dgm:cxn modelId="{C5A739B2-76AB-3D45-9CCE-CE841AEA6677}" srcId="{8056D598-BBF1-744C-B815-D52DC5C6CE29}" destId="{5EEBE0E4-8BB6-EE46-AC7B-56424BDE38DC}" srcOrd="2" destOrd="0" parTransId="{E3D9C189-E820-BB4C-BA8F-3A1C98FCCDE7}" sibTransId="{07CBACB8-1C3D-6949-B4BE-A09C53BE8AED}"/>
    <dgm:cxn modelId="{DEF1E4B8-E724-D143-AB58-D6938A033B5C}" type="presOf" srcId="{3FF5C6B4-0169-6B4A-8E7C-7F78453D3628}" destId="{E76D864F-8F33-6544-A5AC-E670DA8EF090}" srcOrd="0" destOrd="0" presId="urn:microsoft.com/office/officeart/2005/8/layout/bProcess4"/>
    <dgm:cxn modelId="{6EEAD9DB-0149-4C4F-968F-9DAA28CA1C9F}" type="presOf" srcId="{30269E2C-37F9-1F4B-B728-498A364C4846}" destId="{6D6FF6BC-CA34-6346-89AB-82242F62BC43}" srcOrd="0" destOrd="0" presId="urn:microsoft.com/office/officeart/2005/8/layout/bProcess4"/>
    <dgm:cxn modelId="{851C8FEC-8737-0B4A-9FDD-F54712D776B3}" type="presOf" srcId="{6A78ABAA-F1E5-E740-A09C-91461AC0A347}" destId="{9A910C67-A60C-F24F-856D-D43EB244DC54}" srcOrd="0" destOrd="0" presId="urn:microsoft.com/office/officeart/2005/8/layout/bProcess4"/>
    <dgm:cxn modelId="{E53C48F4-7EED-6247-A5F6-B39FE4037491}" type="presOf" srcId="{A8F94CCF-B62D-464F-B845-A954877EA57D}" destId="{70F6DE0A-1E80-6C44-8CAF-473F5F101D8F}" srcOrd="0" destOrd="0" presId="urn:microsoft.com/office/officeart/2005/8/layout/bProcess4"/>
    <dgm:cxn modelId="{165B26F8-133C-E74A-9563-7BA73742D171}" srcId="{8056D598-BBF1-744C-B815-D52DC5C6CE29}" destId="{ADC67F8A-9D34-124C-A30A-0CF5461CFDF6}" srcOrd="4" destOrd="0" parTransId="{C1740815-F001-DB44-AA7E-8AFA603B78B0}" sibTransId="{6A78ABAA-F1E5-E740-A09C-91461AC0A347}"/>
    <dgm:cxn modelId="{D7FA7CFD-910A-614F-B1C5-C4C83597BA24}" srcId="{8056D598-BBF1-744C-B815-D52DC5C6CE29}" destId="{0D1CFB83-4F07-1D4F-86AC-FEA4019C7855}" srcOrd="1" destOrd="0" parTransId="{4A619398-ED77-5D48-BCA0-1DBE127EDC44}" sibTransId="{4C946B01-6D51-4346-A333-8639F20BC1B5}"/>
    <dgm:cxn modelId="{816717BF-0BA4-EE44-87A4-3C52D4E17A5A}" type="presParOf" srcId="{77848FA7-6683-664F-AAE3-94FC580C239A}" destId="{75FBC8A0-6B8D-0044-9DC4-3354FFD5D8AD}" srcOrd="0" destOrd="0" presId="urn:microsoft.com/office/officeart/2005/8/layout/bProcess4"/>
    <dgm:cxn modelId="{942642A9-2741-6447-AAB9-A9FC6D134FB4}" type="presParOf" srcId="{75FBC8A0-6B8D-0044-9DC4-3354FFD5D8AD}" destId="{4C146B22-971A-554C-8AF8-87088FE258E7}" srcOrd="0" destOrd="0" presId="urn:microsoft.com/office/officeart/2005/8/layout/bProcess4"/>
    <dgm:cxn modelId="{52D73C97-86F6-404F-BA81-7DADFCB0D3A8}" type="presParOf" srcId="{75FBC8A0-6B8D-0044-9DC4-3354FFD5D8AD}" destId="{8FE07E50-80FF-F449-AF35-2CE8CF9D741E}" srcOrd="1" destOrd="0" presId="urn:microsoft.com/office/officeart/2005/8/layout/bProcess4"/>
    <dgm:cxn modelId="{61A8AAF0-15E6-3C48-81C0-834BC3FAA9AF}" type="presParOf" srcId="{77848FA7-6683-664F-AAE3-94FC580C239A}" destId="{3DC478A3-0672-1E4A-9012-B427F0D9B6CC}" srcOrd="1" destOrd="0" presId="urn:microsoft.com/office/officeart/2005/8/layout/bProcess4"/>
    <dgm:cxn modelId="{F11EFE90-B4A7-F64C-A4E2-50543E624D9E}" type="presParOf" srcId="{77848FA7-6683-664F-AAE3-94FC580C239A}" destId="{A1AF4B1E-3C24-8A42-97C2-7173A6CCA43B}" srcOrd="2" destOrd="0" presId="urn:microsoft.com/office/officeart/2005/8/layout/bProcess4"/>
    <dgm:cxn modelId="{E657C6F6-76CC-FB4B-834B-2CD2EA32F430}" type="presParOf" srcId="{A1AF4B1E-3C24-8A42-97C2-7173A6CCA43B}" destId="{FE243456-E5D5-744E-8F4A-9F0CA5CC4F5C}" srcOrd="0" destOrd="0" presId="urn:microsoft.com/office/officeart/2005/8/layout/bProcess4"/>
    <dgm:cxn modelId="{D38799A7-CF66-CD44-BFF4-F5FBCDF05E29}" type="presParOf" srcId="{A1AF4B1E-3C24-8A42-97C2-7173A6CCA43B}" destId="{FA502E40-8B32-0941-BCC4-EEB5D6700127}" srcOrd="1" destOrd="0" presId="urn:microsoft.com/office/officeart/2005/8/layout/bProcess4"/>
    <dgm:cxn modelId="{F6029D14-2814-B444-911B-79444E1961AD}" type="presParOf" srcId="{77848FA7-6683-664F-AAE3-94FC580C239A}" destId="{4A26B3BF-3D08-584F-80F2-F8DAF88BE7B3}" srcOrd="3" destOrd="0" presId="urn:microsoft.com/office/officeart/2005/8/layout/bProcess4"/>
    <dgm:cxn modelId="{017C3BA6-617D-1C45-A60F-8CDF674C5168}" type="presParOf" srcId="{77848FA7-6683-664F-AAE3-94FC580C239A}" destId="{368F84D7-5A74-3148-89CA-4F5A78CF7879}" srcOrd="4" destOrd="0" presId="urn:microsoft.com/office/officeart/2005/8/layout/bProcess4"/>
    <dgm:cxn modelId="{581856F0-4DDF-1A43-BD39-6A35BBF5E684}" type="presParOf" srcId="{368F84D7-5A74-3148-89CA-4F5A78CF7879}" destId="{9AF692EF-7FE0-0143-979D-AA8C87F6C294}" srcOrd="0" destOrd="0" presId="urn:microsoft.com/office/officeart/2005/8/layout/bProcess4"/>
    <dgm:cxn modelId="{51A00542-0731-674B-ABFD-1D1F0A04B92B}" type="presParOf" srcId="{368F84D7-5A74-3148-89CA-4F5A78CF7879}" destId="{3A5BF215-9700-C841-AFB0-ED0B103B06B4}" srcOrd="1" destOrd="0" presId="urn:microsoft.com/office/officeart/2005/8/layout/bProcess4"/>
    <dgm:cxn modelId="{981AD105-AAA8-3842-A40A-B926C8B54B8D}" type="presParOf" srcId="{77848FA7-6683-664F-AAE3-94FC580C239A}" destId="{49596807-B2D8-8846-9EC1-FBF8373CBD5A}" srcOrd="5" destOrd="0" presId="urn:microsoft.com/office/officeart/2005/8/layout/bProcess4"/>
    <dgm:cxn modelId="{E187259A-8894-134B-BF32-7BFA9DF2E12A}" type="presParOf" srcId="{77848FA7-6683-664F-AAE3-94FC580C239A}" destId="{7D4B5FC3-5CDB-5C48-8E53-7EFB9DAECB8B}" srcOrd="6" destOrd="0" presId="urn:microsoft.com/office/officeart/2005/8/layout/bProcess4"/>
    <dgm:cxn modelId="{0364AC28-8C89-7043-8665-406E24AE971E}" type="presParOf" srcId="{7D4B5FC3-5CDB-5C48-8E53-7EFB9DAECB8B}" destId="{71EC5A1E-23BA-FA4D-AAC9-5CAF93033F08}" srcOrd="0" destOrd="0" presId="urn:microsoft.com/office/officeart/2005/8/layout/bProcess4"/>
    <dgm:cxn modelId="{B6897E8E-B6CC-1149-B3D8-89F74B703E25}" type="presParOf" srcId="{7D4B5FC3-5CDB-5C48-8E53-7EFB9DAECB8B}" destId="{E76D864F-8F33-6544-A5AC-E670DA8EF090}" srcOrd="1" destOrd="0" presId="urn:microsoft.com/office/officeart/2005/8/layout/bProcess4"/>
    <dgm:cxn modelId="{4AA4935F-41D6-9647-BB60-B0D79951A2C9}" type="presParOf" srcId="{77848FA7-6683-664F-AAE3-94FC580C239A}" destId="{6D6FF6BC-CA34-6346-89AB-82242F62BC43}" srcOrd="7" destOrd="0" presId="urn:microsoft.com/office/officeart/2005/8/layout/bProcess4"/>
    <dgm:cxn modelId="{B1C0D02A-2AB6-D54F-966D-3730DDA83127}" type="presParOf" srcId="{77848FA7-6683-664F-AAE3-94FC580C239A}" destId="{B028AD28-098C-DD45-B2A8-2FA0604E6F89}" srcOrd="8" destOrd="0" presId="urn:microsoft.com/office/officeart/2005/8/layout/bProcess4"/>
    <dgm:cxn modelId="{24C27635-CB65-9A42-9AA7-315529CBDFD3}" type="presParOf" srcId="{B028AD28-098C-DD45-B2A8-2FA0604E6F89}" destId="{8AC4A69F-E354-1A46-AE8B-428B240C087F}" srcOrd="0" destOrd="0" presId="urn:microsoft.com/office/officeart/2005/8/layout/bProcess4"/>
    <dgm:cxn modelId="{97426526-9B2B-3041-967A-99F78B141B72}" type="presParOf" srcId="{B028AD28-098C-DD45-B2A8-2FA0604E6F89}" destId="{BB658F4B-B593-044A-B677-5B30651C6C06}" srcOrd="1" destOrd="0" presId="urn:microsoft.com/office/officeart/2005/8/layout/bProcess4"/>
    <dgm:cxn modelId="{CBD55B34-37C4-3E49-B593-2DE12F0276A6}" type="presParOf" srcId="{77848FA7-6683-664F-AAE3-94FC580C239A}" destId="{9A910C67-A60C-F24F-856D-D43EB244DC54}" srcOrd="9" destOrd="0" presId="urn:microsoft.com/office/officeart/2005/8/layout/bProcess4"/>
    <dgm:cxn modelId="{784C998E-F0C1-714D-AAD1-0F521305229F}" type="presParOf" srcId="{77848FA7-6683-664F-AAE3-94FC580C239A}" destId="{4ACCB716-28A8-764E-BB39-C16299C7F2D2}" srcOrd="10" destOrd="0" presId="urn:microsoft.com/office/officeart/2005/8/layout/bProcess4"/>
    <dgm:cxn modelId="{E53C6F89-2CDF-1242-95F9-F444855180A4}" type="presParOf" srcId="{4ACCB716-28A8-764E-BB39-C16299C7F2D2}" destId="{3B4B1BF8-F8D0-0E47-A7E7-9B4EEA70F1C1}" srcOrd="0" destOrd="0" presId="urn:microsoft.com/office/officeart/2005/8/layout/bProcess4"/>
    <dgm:cxn modelId="{0046D565-47E5-0D4E-AD43-C82F7B08DE9E}" type="presParOf" srcId="{4ACCB716-28A8-764E-BB39-C16299C7F2D2}" destId="{A239ABD0-6747-9C42-A14E-C2620307AE5B}" srcOrd="1" destOrd="0" presId="urn:microsoft.com/office/officeart/2005/8/layout/bProcess4"/>
    <dgm:cxn modelId="{C668F7C3-CF90-534C-AA6F-47C2E4D4BCF1}" type="presParOf" srcId="{77848FA7-6683-664F-AAE3-94FC580C239A}" destId="{A91CFF4B-3B1D-854B-8145-B5C8DDB13611}" srcOrd="11" destOrd="0" presId="urn:microsoft.com/office/officeart/2005/8/layout/bProcess4"/>
    <dgm:cxn modelId="{BCA233A5-8C4F-764E-AA53-8764F695613A}" type="presParOf" srcId="{77848FA7-6683-664F-AAE3-94FC580C239A}" destId="{DE817184-E6E5-9B40-99C5-6FC96DD49F4D}" srcOrd="12" destOrd="0" presId="urn:microsoft.com/office/officeart/2005/8/layout/bProcess4"/>
    <dgm:cxn modelId="{CF944299-DA97-1246-87C4-63E32E0615E3}" type="presParOf" srcId="{DE817184-E6E5-9B40-99C5-6FC96DD49F4D}" destId="{9B7C03FD-77D1-6948-8CB4-7BF89CC8FFFA}" srcOrd="0" destOrd="0" presId="urn:microsoft.com/office/officeart/2005/8/layout/bProcess4"/>
    <dgm:cxn modelId="{35F2D0C9-8A8E-8E4A-B157-98C154C0D42D}" type="presParOf" srcId="{DE817184-E6E5-9B40-99C5-6FC96DD49F4D}" destId="{70F6DE0A-1E80-6C44-8CAF-473F5F101D8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45816" y="295351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</a:t>
          </a:r>
        </a:p>
      </dsp:txBody>
      <dsp:txXfrm>
        <a:off x="445816" y="295351"/>
        <a:ext cx="10787144" cy="591081"/>
      </dsp:txXfrm>
    </dsp:sp>
    <dsp:sp modelId="{482F544F-0A23-3C49-BA35-D45C67099227}">
      <dsp:nvSpPr>
        <dsp:cNvPr id="0" name=""/>
        <dsp:cNvSpPr/>
      </dsp:nvSpPr>
      <dsp:spPr>
        <a:xfrm>
          <a:off x="76390" y="221466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869367" y="1181689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likī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</a:t>
          </a:r>
        </a:p>
      </dsp:txBody>
      <dsp:txXfrm>
        <a:off x="869367" y="1181689"/>
        <a:ext cx="10363593" cy="591081"/>
      </dsp:txXfrm>
    </dsp:sp>
    <dsp:sp modelId="{11B4DF23-6349-ED47-883F-8A9EC3F5DE6F}">
      <dsp:nvSpPr>
        <dsp:cNvPr id="0" name=""/>
        <dsp:cNvSpPr/>
      </dsp:nvSpPr>
      <dsp:spPr>
        <a:xfrm>
          <a:off x="499941" y="1107804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99363" y="2068027"/>
          <a:ext cx="10233597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 &amp; Terminologies  </a:t>
          </a:r>
        </a:p>
      </dsp:txBody>
      <dsp:txXfrm>
        <a:off x="999363" y="2068027"/>
        <a:ext cx="10233597" cy="591081"/>
      </dsp:txXfrm>
    </dsp:sp>
    <dsp:sp modelId="{B9DF7B38-8F14-F543-8635-C8D514CD0C63}">
      <dsp:nvSpPr>
        <dsp:cNvPr id="0" name=""/>
        <dsp:cNvSpPr/>
      </dsp:nvSpPr>
      <dsp:spPr>
        <a:xfrm>
          <a:off x="629938" y="1994142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869367" y="2954366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Books&amp; Terminologies  </a:t>
          </a:r>
        </a:p>
      </dsp:txBody>
      <dsp:txXfrm>
        <a:off x="869367" y="2954366"/>
        <a:ext cx="10363593" cy="591081"/>
      </dsp:txXfrm>
    </dsp:sp>
    <dsp:sp modelId="{482205CF-FB89-E84A-B716-937A25F65075}">
      <dsp:nvSpPr>
        <dsp:cNvPr id="0" name=""/>
        <dsp:cNvSpPr/>
      </dsp:nvSpPr>
      <dsp:spPr>
        <a:xfrm>
          <a:off x="499941" y="2880480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202A35-BEEC-F74C-8CF0-C1368073CBB2}">
      <dsp:nvSpPr>
        <dsp:cNvPr id="0" name=""/>
        <dsp:cNvSpPr/>
      </dsp:nvSpPr>
      <dsp:spPr>
        <a:xfrm>
          <a:off x="445816" y="3840704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Comparative Fiqh Books </a:t>
          </a:r>
        </a:p>
      </dsp:txBody>
      <dsp:txXfrm>
        <a:off x="445816" y="3840704"/>
        <a:ext cx="10787144" cy="591081"/>
      </dsp:txXfrm>
    </dsp:sp>
    <dsp:sp modelId="{581D22C8-3253-8B4B-9A02-4E6D8BA63935}">
      <dsp:nvSpPr>
        <dsp:cNvPr id="0" name=""/>
        <dsp:cNvSpPr/>
      </dsp:nvSpPr>
      <dsp:spPr>
        <a:xfrm>
          <a:off x="76390" y="3766819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4B4A2-DCEC-4E4F-BE5C-3BBA50D308C0}">
      <dsp:nvSpPr>
        <dsp:cNvPr id="0" name=""/>
        <dsp:cNvSpPr/>
      </dsp:nvSpPr>
      <dsp:spPr>
        <a:xfrm rot="5400000">
          <a:off x="771786" y="1070178"/>
          <a:ext cx="1673257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E96F9-3A5D-C444-883E-CC6F83BDADE8}">
      <dsp:nvSpPr>
        <dsp:cNvPr id="0" name=""/>
        <dsp:cNvSpPr/>
      </dsp:nvSpPr>
      <dsp:spPr>
        <a:xfrm>
          <a:off x="1156330" y="175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Ẓāhir al-Riwāy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al-Shaybānī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5716" y="41139"/>
        <a:ext cx="2162467" cy="1265971"/>
      </dsp:txXfrm>
    </dsp:sp>
    <dsp:sp modelId="{76EE9F91-BD88-8447-AEE8-5E29F094936A}">
      <dsp:nvSpPr>
        <dsp:cNvPr id="0" name=""/>
        <dsp:cNvSpPr/>
      </dsp:nvSpPr>
      <dsp:spPr>
        <a:xfrm rot="5400000">
          <a:off x="771786" y="2751108"/>
          <a:ext cx="1673257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86E3A-CF9D-4C40-BF1C-23E44FF193CA}">
      <dsp:nvSpPr>
        <dsp:cNvPr id="0" name=""/>
        <dsp:cNvSpPr/>
      </dsp:nvSpPr>
      <dsp:spPr>
        <a:xfrm>
          <a:off x="1156330" y="168268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Al-Mabs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ţ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-Sarkhas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5716" y="1722069"/>
        <a:ext cx="2162467" cy="1265971"/>
      </dsp:txXfrm>
    </dsp:sp>
    <dsp:sp modelId="{B681CA4C-2524-464E-B12A-8F7167085CE3}">
      <dsp:nvSpPr>
        <dsp:cNvPr id="0" name=""/>
        <dsp:cNvSpPr/>
      </dsp:nvSpPr>
      <dsp:spPr>
        <a:xfrm rot="2028">
          <a:off x="1612251" y="3592450"/>
          <a:ext cx="2973176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2910C-A2FF-B141-AB0D-FCFEF062F3F7}">
      <dsp:nvSpPr>
        <dsp:cNvPr id="0" name=""/>
        <dsp:cNvSpPr/>
      </dsp:nvSpPr>
      <dsp:spPr>
        <a:xfrm>
          <a:off x="1156330" y="336361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Al-Baḥr al-Ra’iq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al-Nasafī 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5716" y="3402999"/>
        <a:ext cx="2162467" cy="1265971"/>
      </dsp:txXfrm>
    </dsp:sp>
    <dsp:sp modelId="{09FAFB90-75AB-BB47-89BF-29F417591BDC}">
      <dsp:nvSpPr>
        <dsp:cNvPr id="0" name=""/>
        <dsp:cNvSpPr/>
      </dsp:nvSpPr>
      <dsp:spPr>
        <a:xfrm rot="16200000">
          <a:off x="3751759" y="2751985"/>
          <a:ext cx="1675010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648B7-014A-944A-B1AF-7E78FA219FA8}">
      <dsp:nvSpPr>
        <dsp:cNvPr id="0" name=""/>
        <dsp:cNvSpPr/>
      </dsp:nvSpPr>
      <dsp:spPr>
        <a:xfrm>
          <a:off x="4137180" y="3365367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kitāb al-kharāj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Abū Yūsuf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566" y="3404753"/>
        <a:ext cx="2162467" cy="1265971"/>
      </dsp:txXfrm>
    </dsp:sp>
    <dsp:sp modelId="{AD33C048-855A-DF4A-9F1D-A605140CFFFE}">
      <dsp:nvSpPr>
        <dsp:cNvPr id="0" name=""/>
        <dsp:cNvSpPr/>
      </dsp:nvSpPr>
      <dsp:spPr>
        <a:xfrm rot="16200000">
          <a:off x="3778428" y="1095971"/>
          <a:ext cx="1621672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0046A-8F82-2447-9FCC-A33735B501DB}">
      <dsp:nvSpPr>
        <dsp:cNvPr id="0" name=""/>
        <dsp:cNvSpPr/>
      </dsp:nvSpPr>
      <dsp:spPr>
        <a:xfrm>
          <a:off x="4137180" y="168268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Hid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yah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GB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Marghīnānī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566" y="1722069"/>
        <a:ext cx="2162467" cy="1265971"/>
      </dsp:txXfrm>
    </dsp:sp>
    <dsp:sp modelId="{F21A14B2-151A-484E-96F2-800E642E7069}">
      <dsp:nvSpPr>
        <dsp:cNvPr id="0" name=""/>
        <dsp:cNvSpPr/>
      </dsp:nvSpPr>
      <dsp:spPr>
        <a:xfrm rot="21544867">
          <a:off x="4592909" y="257424"/>
          <a:ext cx="2977395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50408-02A2-5448-89F7-78420CCE6D4E}">
      <dsp:nvSpPr>
        <dsp:cNvPr id="0" name=""/>
        <dsp:cNvSpPr/>
      </dsp:nvSpPr>
      <dsp:spPr>
        <a:xfrm>
          <a:off x="4137180" y="53337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Bad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al-Sanā</a:t>
          </a: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 K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sānī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566" y="92723"/>
        <a:ext cx="2162467" cy="1265971"/>
      </dsp:txXfrm>
    </dsp:sp>
    <dsp:sp modelId="{3B3178D2-14E3-C945-A64F-76374A2E9BE7}">
      <dsp:nvSpPr>
        <dsp:cNvPr id="0" name=""/>
        <dsp:cNvSpPr/>
      </dsp:nvSpPr>
      <dsp:spPr>
        <a:xfrm rot="5400000">
          <a:off x="6733485" y="1070178"/>
          <a:ext cx="1673257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8052A-0162-7E4E-BA86-9D47AFB38B3A}">
      <dsp:nvSpPr>
        <dsp:cNvPr id="0" name=""/>
        <dsp:cNvSpPr/>
      </dsp:nvSpPr>
      <dsp:spPr>
        <a:xfrm>
          <a:off x="7118029" y="175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Musnad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al-Aşbahānī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7415" y="41139"/>
        <a:ext cx="2162467" cy="1265971"/>
      </dsp:txXfrm>
    </dsp:sp>
    <dsp:sp modelId="{D323CBBD-98B1-EB4D-AE57-9DCD48AC682F}">
      <dsp:nvSpPr>
        <dsp:cNvPr id="0" name=""/>
        <dsp:cNvSpPr/>
      </dsp:nvSpPr>
      <dsp:spPr>
        <a:xfrm rot="5400000">
          <a:off x="6733485" y="2751108"/>
          <a:ext cx="1673257" cy="2017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A48B4-1C1E-BA41-9D72-5F213E997810}">
      <dsp:nvSpPr>
        <dsp:cNvPr id="0" name=""/>
        <dsp:cNvSpPr/>
      </dsp:nvSpPr>
      <dsp:spPr>
        <a:xfrm>
          <a:off x="7118029" y="168268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Fatḥ al-Qādīr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Ibn al-Humām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7415" y="1722069"/>
        <a:ext cx="2162467" cy="1265971"/>
      </dsp:txXfrm>
    </dsp:sp>
    <dsp:sp modelId="{90110B53-5C3F-FE47-B6F6-A527867D86FF}">
      <dsp:nvSpPr>
        <dsp:cNvPr id="0" name=""/>
        <dsp:cNvSpPr/>
      </dsp:nvSpPr>
      <dsp:spPr>
        <a:xfrm>
          <a:off x="7118029" y="3363613"/>
          <a:ext cx="2241239" cy="1344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Majallat al-Aḥkām al-Dliyah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7415" y="3402999"/>
        <a:ext cx="2162467" cy="1265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15E8E-D6D0-E745-B672-234DA3044056}">
      <dsp:nvSpPr>
        <dsp:cNvPr id="0" name=""/>
        <dsp:cNvSpPr/>
      </dsp:nvSpPr>
      <dsp:spPr>
        <a:xfrm>
          <a:off x="4317563" y="1133479"/>
          <a:ext cx="940236" cy="679688"/>
        </a:xfrm>
        <a:custGeom>
          <a:avLst/>
          <a:gdLst/>
          <a:ahLst/>
          <a:cxnLst/>
          <a:rect l="0" t="0" r="0" b="0"/>
          <a:pathLst>
            <a:path>
              <a:moveTo>
                <a:pt x="940236" y="0"/>
              </a:moveTo>
              <a:lnTo>
                <a:pt x="940236" y="679688"/>
              </a:lnTo>
              <a:lnTo>
                <a:pt x="0" y="679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4AF1D-53D4-5F43-8897-EBDB4FA4CEC5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BAF7F-84C7-B24C-BDF1-0AFD4B6A8220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4DAD9-ACC2-8D4D-A964-CBA96B5DAB85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07B01-748A-DC4D-931A-4478D30B2552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303C5-1493-D247-8960-766C516C3E5E}">
      <dsp:nvSpPr>
        <dsp:cNvPr id="0" name=""/>
        <dsp:cNvSpPr/>
      </dsp:nvSpPr>
      <dsp:spPr>
        <a:xfrm>
          <a:off x="4691392" y="665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5B327-A4A5-1347-AEF8-E196F13FD91D}">
      <dsp:nvSpPr>
        <dsp:cNvPr id="0" name=""/>
        <dsp:cNvSpPr/>
      </dsp:nvSpPr>
      <dsp:spPr>
        <a:xfrm>
          <a:off x="4124985" y="204571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l-Im</a:t>
          </a:r>
          <a:r>
            <a:rPr lang="nl-B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endParaRPr lang="en-GB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4985" y="204571"/>
        <a:ext cx="2265629" cy="725001"/>
      </dsp:txXfrm>
    </dsp:sp>
    <dsp:sp modelId="{27C58468-A71D-7C47-BC43-1219DC61473D}">
      <dsp:nvSpPr>
        <dsp:cNvPr id="0" name=""/>
        <dsp:cNvSpPr/>
      </dsp:nvSpPr>
      <dsp:spPr>
        <a:xfrm>
          <a:off x="1949981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41638-25C3-6A41-B2BB-B2E667079869}">
      <dsp:nvSpPr>
        <dsp:cNvPr id="0" name=""/>
        <dsp:cNvSpPr/>
      </dsp:nvSpPr>
      <dsp:spPr>
        <a:xfrm>
          <a:off x="1949981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0694F-D75A-9A44-8C2C-B3D132CB4DCF}">
      <dsp:nvSpPr>
        <dsp:cNvPr id="0" name=""/>
        <dsp:cNvSpPr/>
      </dsp:nvSpPr>
      <dsp:spPr>
        <a:xfrm>
          <a:off x="1383574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Aşhābunā’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</a:t>
          </a:r>
          <a:r>
            <a:rPr lang="en-DE" sz="2400" b="1" kern="1200" dirty="0"/>
            <a:t>l-Mashāyikh</a:t>
          </a:r>
          <a:endParaRPr lang="en-GB" sz="2400" b="1" kern="1200" dirty="0"/>
        </a:p>
      </dsp:txBody>
      <dsp:txXfrm>
        <a:off x="1383574" y="3421765"/>
        <a:ext cx="2265629" cy="725001"/>
      </dsp:txXfrm>
    </dsp:sp>
    <dsp:sp modelId="{AF218E4B-88F0-754E-9F8E-A7AF150F1D95}">
      <dsp:nvSpPr>
        <dsp:cNvPr id="0" name=""/>
        <dsp:cNvSpPr/>
      </dsp:nvSpPr>
      <dsp:spPr>
        <a:xfrm>
          <a:off x="4691392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2564C-86FA-684A-9EDB-F5458F95857D}">
      <dsp:nvSpPr>
        <dsp:cNvPr id="0" name=""/>
        <dsp:cNvSpPr/>
      </dsp:nvSpPr>
      <dsp:spPr>
        <a:xfrm>
          <a:off x="4691392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3278D-0C59-6747-BFE3-CE9371DDBFCC}">
      <dsp:nvSpPr>
        <dsp:cNvPr id="0" name=""/>
        <dsp:cNvSpPr/>
      </dsp:nvSpPr>
      <dsp:spPr>
        <a:xfrm>
          <a:off x="4124985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/>
            <a:t>Shams</a:t>
          </a:r>
          <a:r>
            <a:rPr lang="nl-BE" sz="2800" b="1" kern="1200" dirty="0"/>
            <a:t>u a</a:t>
          </a:r>
          <a:r>
            <a:rPr lang="en-DE" sz="2800" b="1" kern="1200" dirty="0"/>
            <a:t>l-A’immah</a:t>
          </a:r>
          <a:endParaRPr lang="en-GB" sz="2800" b="1" kern="1200" dirty="0"/>
        </a:p>
      </dsp:txBody>
      <dsp:txXfrm>
        <a:off x="4124985" y="3421765"/>
        <a:ext cx="2265629" cy="725001"/>
      </dsp:txXfrm>
    </dsp:sp>
    <dsp:sp modelId="{BE6FFF09-119D-0245-8268-7AC23947221F}">
      <dsp:nvSpPr>
        <dsp:cNvPr id="0" name=""/>
        <dsp:cNvSpPr/>
      </dsp:nvSpPr>
      <dsp:spPr>
        <a:xfrm>
          <a:off x="7432803" y="3217858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C0654-E6B3-DD44-94AF-77C6273C7EE2}">
      <dsp:nvSpPr>
        <dsp:cNvPr id="0" name=""/>
        <dsp:cNvSpPr/>
      </dsp:nvSpPr>
      <dsp:spPr>
        <a:xfrm>
          <a:off x="7432803" y="3217858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1DCDF-09E7-C741-9BD2-A4D12641AD01}">
      <dsp:nvSpPr>
        <dsp:cNvPr id="0" name=""/>
        <dsp:cNvSpPr/>
      </dsp:nvSpPr>
      <dsp:spPr>
        <a:xfrm>
          <a:off x="6866396" y="3421765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</a:t>
          </a:r>
          <a:r>
            <a:rPr lang="en-DE" sz="2800" b="1" kern="1200" dirty="0"/>
            <a:t>l-Salaf,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</a:t>
          </a:r>
          <a:r>
            <a:rPr lang="en-DE" sz="2800" b="1" kern="1200" dirty="0"/>
            <a:t>l-Khalaf</a:t>
          </a:r>
          <a:endParaRPr lang="en-GB" sz="2800" b="1" kern="1200" dirty="0"/>
        </a:p>
      </dsp:txBody>
      <dsp:txXfrm>
        <a:off x="6866396" y="3421765"/>
        <a:ext cx="2265629" cy="725001"/>
      </dsp:txXfrm>
    </dsp:sp>
    <dsp:sp modelId="{6B2E7F3A-275D-3947-8323-C9757CEBEE2C}">
      <dsp:nvSpPr>
        <dsp:cNvPr id="0" name=""/>
        <dsp:cNvSpPr/>
      </dsp:nvSpPr>
      <dsp:spPr>
        <a:xfrm>
          <a:off x="3320687" y="1609261"/>
          <a:ext cx="1132814" cy="113281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1AD62-6590-C442-848E-EC46A6A9248A}">
      <dsp:nvSpPr>
        <dsp:cNvPr id="0" name=""/>
        <dsp:cNvSpPr/>
      </dsp:nvSpPr>
      <dsp:spPr>
        <a:xfrm>
          <a:off x="3320687" y="1609261"/>
          <a:ext cx="1132814" cy="113281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92C83-40AF-6C4A-835E-97EEB0CC7E43}">
      <dsp:nvSpPr>
        <dsp:cNvPr id="0" name=""/>
        <dsp:cNvSpPr/>
      </dsp:nvSpPr>
      <dsp:spPr>
        <a:xfrm>
          <a:off x="2754279" y="1813168"/>
          <a:ext cx="2265629" cy="7250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Al-Imām al-Thānī, al-Thālith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Al-Shaykhān</a:t>
          </a:r>
          <a:endParaRPr lang="en-GB" sz="2400" b="1" kern="1200" dirty="0"/>
        </a:p>
      </dsp:txBody>
      <dsp:txXfrm>
        <a:off x="2754279" y="1813168"/>
        <a:ext cx="2265629" cy="725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5DCFB-5F98-BE4C-9E35-AFE61DA34466}">
      <dsp:nvSpPr>
        <dsp:cNvPr id="0" name=""/>
        <dsp:cNvSpPr/>
      </dsp:nvSpPr>
      <dsp:spPr>
        <a:xfrm rot="5400000">
          <a:off x="746093" y="1075183"/>
          <a:ext cx="1682840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8D981-7A2A-E746-BE1C-A4A73287E2DC}">
      <dsp:nvSpPr>
        <dsp:cNvPr id="0" name=""/>
        <dsp:cNvSpPr/>
      </dsp:nvSpPr>
      <dsp:spPr>
        <a:xfrm>
          <a:off x="1132840" y="639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Muwa</a:t>
          </a:r>
          <a:r>
            <a:rPr lang="en-DE" sz="2400" b="1" kern="1200" dirty="0"/>
            <a:t>ţţ</a:t>
          </a:r>
          <a:r>
            <a:rPr lang="en-US" sz="2400" b="1" kern="1200" dirty="0"/>
            <a:t>a’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Imām</a:t>
          </a:r>
          <a:r>
            <a:rPr lang="en-US" sz="2400" b="1" kern="1200" dirty="0"/>
            <a:t> M</a:t>
          </a:r>
          <a:r>
            <a:rPr lang="en-DE" sz="2400" b="1" kern="1200" dirty="0"/>
            <a:t>ā</a:t>
          </a:r>
          <a:r>
            <a:rPr lang="en-US" sz="2400" b="1" kern="1200" dirty="0" err="1"/>
            <a:t>lik</a:t>
          </a:r>
          <a:endParaRPr lang="en-GB" sz="2400" b="1" kern="1200" dirty="0"/>
        </a:p>
      </dsp:txBody>
      <dsp:txXfrm>
        <a:off x="1172452" y="40251"/>
        <a:ext cx="2174852" cy="1273221"/>
      </dsp:txXfrm>
    </dsp:sp>
    <dsp:sp modelId="{5D3F8ADE-4A6F-5B41-9228-68EECEF0F616}">
      <dsp:nvSpPr>
        <dsp:cNvPr id="0" name=""/>
        <dsp:cNvSpPr/>
      </dsp:nvSpPr>
      <dsp:spPr>
        <a:xfrm rot="5400000">
          <a:off x="746093" y="2765741"/>
          <a:ext cx="1682840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7DCD7-30D7-DE48-906B-0D3DC083FB23}">
      <dsp:nvSpPr>
        <dsp:cNvPr id="0" name=""/>
        <dsp:cNvSpPr/>
      </dsp:nvSpPr>
      <dsp:spPr>
        <a:xfrm>
          <a:off x="1132840" y="1691196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</a:t>
          </a:r>
          <a:r>
            <a:rPr lang="en-DE" sz="2400" b="1" kern="1200" dirty="0"/>
            <a:t>l-Mudawwanah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Sahnūn</a:t>
          </a:r>
          <a:endParaRPr lang="en-GB" sz="2400" b="1" kern="1200" dirty="0"/>
        </a:p>
      </dsp:txBody>
      <dsp:txXfrm>
        <a:off x="1172452" y="1730808"/>
        <a:ext cx="2174852" cy="1273221"/>
      </dsp:txXfrm>
    </dsp:sp>
    <dsp:sp modelId="{FD3D56F9-AA35-EF4F-8CC7-F70B3268F488}">
      <dsp:nvSpPr>
        <dsp:cNvPr id="0" name=""/>
        <dsp:cNvSpPr/>
      </dsp:nvSpPr>
      <dsp:spPr>
        <a:xfrm rot="735">
          <a:off x="1591372" y="3611339"/>
          <a:ext cx="2990204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FB51F-E3F0-2749-83DC-5BB2175174D6}">
      <dsp:nvSpPr>
        <dsp:cNvPr id="0" name=""/>
        <dsp:cNvSpPr/>
      </dsp:nvSpPr>
      <dsp:spPr>
        <a:xfrm>
          <a:off x="1132840" y="3381753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Al-Mustakhrajah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al-‘Utbī</a:t>
          </a:r>
          <a:endParaRPr lang="en-GB" sz="2400" b="1" kern="1200" dirty="0"/>
        </a:p>
      </dsp:txBody>
      <dsp:txXfrm>
        <a:off x="1172452" y="3421365"/>
        <a:ext cx="2174852" cy="1273221"/>
      </dsp:txXfrm>
    </dsp:sp>
    <dsp:sp modelId="{C1DB37CC-7067-5743-8711-9540CE50D0C5}">
      <dsp:nvSpPr>
        <dsp:cNvPr id="0" name=""/>
        <dsp:cNvSpPr/>
      </dsp:nvSpPr>
      <dsp:spPr>
        <a:xfrm rot="16200000">
          <a:off x="3743695" y="2766060"/>
          <a:ext cx="1683479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A6D28-111D-DF4C-ADFD-47275D04C08C}">
      <dsp:nvSpPr>
        <dsp:cNvPr id="0" name=""/>
        <dsp:cNvSpPr/>
      </dsp:nvSpPr>
      <dsp:spPr>
        <a:xfrm>
          <a:off x="4130761" y="3382393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Sharḥ Bidayat al-Mujtahid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al-‘Abādī</a:t>
          </a:r>
          <a:endParaRPr lang="en-GB" sz="2400" b="1" kern="1200" dirty="0"/>
        </a:p>
      </dsp:txBody>
      <dsp:txXfrm>
        <a:off x="4170373" y="3422005"/>
        <a:ext cx="2174852" cy="1273221"/>
      </dsp:txXfrm>
    </dsp:sp>
    <dsp:sp modelId="{E82E49F5-538C-3B40-AB9F-EBC4A4496D6C}">
      <dsp:nvSpPr>
        <dsp:cNvPr id="0" name=""/>
        <dsp:cNvSpPr/>
      </dsp:nvSpPr>
      <dsp:spPr>
        <a:xfrm rot="16200000">
          <a:off x="3744015" y="1075183"/>
          <a:ext cx="1682840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D640F-A09A-2D49-B2F2-8DB62482EC21}">
      <dsp:nvSpPr>
        <dsp:cNvPr id="0" name=""/>
        <dsp:cNvSpPr/>
      </dsp:nvSpPr>
      <dsp:spPr>
        <a:xfrm>
          <a:off x="4130761" y="1691196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Ḥ</a:t>
          </a:r>
          <a:r>
            <a:rPr lang="nl-BE" sz="2400" b="1" kern="1200" dirty="0"/>
            <a:t>ā</a:t>
          </a:r>
          <a:r>
            <a:rPr lang="en-DE" sz="2400" b="1" kern="1200" dirty="0"/>
            <a:t>shiya</a:t>
          </a:r>
          <a:r>
            <a:rPr lang="nl-BE" sz="2400" b="1" kern="1200" dirty="0"/>
            <a:t>t al</a:t>
          </a:r>
          <a:r>
            <a:rPr lang="en-DE" sz="2400" b="1" kern="1200" dirty="0"/>
            <a:t>-Dus</a:t>
          </a:r>
          <a:r>
            <a:rPr lang="nl-BE" sz="2400" b="1" kern="1200" dirty="0"/>
            <a:t>ū</a:t>
          </a:r>
          <a:r>
            <a:rPr lang="en-DE" sz="2400" b="1" kern="1200" dirty="0"/>
            <a:t>q</a:t>
          </a:r>
          <a:r>
            <a:rPr lang="nl-BE" sz="2400" b="1" kern="1200" dirty="0"/>
            <a:t>ī </a:t>
          </a:r>
          <a:endParaRPr lang="en-GB" sz="2400" b="1" kern="1200" dirty="0"/>
        </a:p>
      </dsp:txBody>
      <dsp:txXfrm>
        <a:off x="4170373" y="1730808"/>
        <a:ext cx="2174852" cy="1273221"/>
      </dsp:txXfrm>
    </dsp:sp>
    <dsp:sp modelId="{12B45B99-1580-834B-9C24-789A05C967EC}">
      <dsp:nvSpPr>
        <dsp:cNvPr id="0" name=""/>
        <dsp:cNvSpPr/>
      </dsp:nvSpPr>
      <dsp:spPr>
        <a:xfrm>
          <a:off x="4589293" y="229905"/>
          <a:ext cx="2990204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576C2-3DF5-9A4A-B367-96E644745D1D}">
      <dsp:nvSpPr>
        <dsp:cNvPr id="0" name=""/>
        <dsp:cNvSpPr/>
      </dsp:nvSpPr>
      <dsp:spPr>
        <a:xfrm>
          <a:off x="4130761" y="639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Mukhtaşar al-Imām khalīl</a:t>
          </a:r>
          <a:endParaRPr lang="en-GB" sz="2400" b="1" kern="1200" dirty="0"/>
        </a:p>
      </dsp:txBody>
      <dsp:txXfrm>
        <a:off x="4170373" y="40251"/>
        <a:ext cx="2174852" cy="1273221"/>
      </dsp:txXfrm>
    </dsp:sp>
    <dsp:sp modelId="{5421D413-389C-5640-82AA-F16DC1CC5FCE}">
      <dsp:nvSpPr>
        <dsp:cNvPr id="0" name=""/>
        <dsp:cNvSpPr/>
      </dsp:nvSpPr>
      <dsp:spPr>
        <a:xfrm rot="5400000">
          <a:off x="6741936" y="1075183"/>
          <a:ext cx="1682840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BCDE9-6B3F-F749-B247-F15A39B41FEC}">
      <dsp:nvSpPr>
        <dsp:cNvPr id="0" name=""/>
        <dsp:cNvSpPr/>
      </dsp:nvSpPr>
      <dsp:spPr>
        <a:xfrm>
          <a:off x="7128683" y="639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Al-Dhakhīrah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al-Qarā</a:t>
          </a:r>
          <a:r>
            <a:rPr lang="en-DE" sz="2200" b="1" kern="1200" dirty="0"/>
            <a:t>fī</a:t>
          </a:r>
          <a:endParaRPr lang="en-GB" sz="2200" kern="1200" dirty="0"/>
        </a:p>
      </dsp:txBody>
      <dsp:txXfrm>
        <a:off x="7168295" y="40251"/>
        <a:ext cx="2174852" cy="1273221"/>
      </dsp:txXfrm>
    </dsp:sp>
    <dsp:sp modelId="{19660CE2-4472-0E48-A6D0-FE1E31817A33}">
      <dsp:nvSpPr>
        <dsp:cNvPr id="0" name=""/>
        <dsp:cNvSpPr/>
      </dsp:nvSpPr>
      <dsp:spPr>
        <a:xfrm rot="5400000">
          <a:off x="6741936" y="2765741"/>
          <a:ext cx="1682840" cy="2028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9F1D8-0669-C942-9A08-54C2EF0B88D3}">
      <dsp:nvSpPr>
        <dsp:cNvPr id="0" name=""/>
        <dsp:cNvSpPr/>
      </dsp:nvSpPr>
      <dsp:spPr>
        <a:xfrm>
          <a:off x="7128683" y="1691196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Al-Kāfī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Ibn Abd-al-Barr</a:t>
          </a:r>
          <a:endParaRPr lang="en-GB" sz="2400" b="1" kern="1200" dirty="0"/>
        </a:p>
      </dsp:txBody>
      <dsp:txXfrm>
        <a:off x="7168295" y="1730808"/>
        <a:ext cx="2174852" cy="1273221"/>
      </dsp:txXfrm>
    </dsp:sp>
    <dsp:sp modelId="{154F6602-F89D-1845-88C1-10905430F227}">
      <dsp:nvSpPr>
        <dsp:cNvPr id="0" name=""/>
        <dsp:cNvSpPr/>
      </dsp:nvSpPr>
      <dsp:spPr>
        <a:xfrm>
          <a:off x="7128683" y="3381753"/>
          <a:ext cx="2254076" cy="135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Al-Qawānīn al-Fiqhyyah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Ibn Jizī </a:t>
          </a:r>
          <a:endParaRPr lang="en-GB" sz="2400" kern="1200" dirty="0"/>
        </a:p>
      </dsp:txBody>
      <dsp:txXfrm>
        <a:off x="7168295" y="3421365"/>
        <a:ext cx="2174852" cy="1273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A903-E498-AD4C-9EAA-91D5281C2205}">
      <dsp:nvSpPr>
        <dsp:cNvPr id="0" name=""/>
        <dsp:cNvSpPr/>
      </dsp:nvSpPr>
      <dsp:spPr>
        <a:xfrm>
          <a:off x="7523505" y="2875076"/>
          <a:ext cx="91440" cy="384938"/>
        </a:xfrm>
        <a:custGeom>
          <a:avLst/>
          <a:gdLst/>
          <a:ahLst/>
          <a:cxnLst/>
          <a:rect l="0" t="0" r="0" b="0"/>
          <a:pathLst>
            <a:path>
              <a:moveTo>
                <a:pt x="118532" y="0"/>
              </a:moveTo>
              <a:lnTo>
                <a:pt x="118532" y="193996"/>
              </a:lnTo>
              <a:lnTo>
                <a:pt x="45720" y="193996"/>
              </a:lnTo>
              <a:lnTo>
                <a:pt x="45720" y="384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EAA67-464D-884A-B3B8-F660259226FD}">
      <dsp:nvSpPr>
        <dsp:cNvPr id="0" name=""/>
        <dsp:cNvSpPr/>
      </dsp:nvSpPr>
      <dsp:spPr>
        <a:xfrm>
          <a:off x="4945536" y="1268110"/>
          <a:ext cx="2696502" cy="384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96"/>
              </a:lnTo>
              <a:lnTo>
                <a:pt x="2696502" y="193996"/>
              </a:lnTo>
              <a:lnTo>
                <a:pt x="2696502" y="384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B2703-649B-1748-B694-6EAB37DD2EBF}">
      <dsp:nvSpPr>
        <dsp:cNvPr id="0" name=""/>
        <dsp:cNvSpPr/>
      </dsp:nvSpPr>
      <dsp:spPr>
        <a:xfrm>
          <a:off x="2528361" y="2875076"/>
          <a:ext cx="1680288" cy="384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96"/>
              </a:lnTo>
              <a:lnTo>
                <a:pt x="1680288" y="193996"/>
              </a:lnTo>
              <a:lnTo>
                <a:pt x="1680288" y="384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9E34C-9091-FF49-9D88-D05ED9D42F6A}">
      <dsp:nvSpPr>
        <dsp:cNvPr id="0" name=""/>
        <dsp:cNvSpPr/>
      </dsp:nvSpPr>
      <dsp:spPr>
        <a:xfrm>
          <a:off x="848073" y="2875076"/>
          <a:ext cx="1680288" cy="384938"/>
        </a:xfrm>
        <a:custGeom>
          <a:avLst/>
          <a:gdLst/>
          <a:ahLst/>
          <a:cxnLst/>
          <a:rect l="0" t="0" r="0" b="0"/>
          <a:pathLst>
            <a:path>
              <a:moveTo>
                <a:pt x="1680288" y="0"/>
              </a:moveTo>
              <a:lnTo>
                <a:pt x="1680288" y="193996"/>
              </a:lnTo>
              <a:lnTo>
                <a:pt x="0" y="193996"/>
              </a:lnTo>
              <a:lnTo>
                <a:pt x="0" y="384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272DA-E3C8-2440-A6D8-F95F207B45DF}">
      <dsp:nvSpPr>
        <dsp:cNvPr id="0" name=""/>
        <dsp:cNvSpPr/>
      </dsp:nvSpPr>
      <dsp:spPr>
        <a:xfrm>
          <a:off x="2528361" y="1268110"/>
          <a:ext cx="2417174" cy="384938"/>
        </a:xfrm>
        <a:custGeom>
          <a:avLst/>
          <a:gdLst/>
          <a:ahLst/>
          <a:cxnLst/>
          <a:rect l="0" t="0" r="0" b="0"/>
          <a:pathLst>
            <a:path>
              <a:moveTo>
                <a:pt x="2417174" y="0"/>
              </a:moveTo>
              <a:lnTo>
                <a:pt x="2417174" y="193996"/>
              </a:lnTo>
              <a:lnTo>
                <a:pt x="0" y="193996"/>
              </a:lnTo>
              <a:lnTo>
                <a:pt x="0" y="384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3824B-DEE4-5740-834D-8B08EDF81457}">
      <dsp:nvSpPr>
        <dsp:cNvPr id="0" name=""/>
        <dsp:cNvSpPr/>
      </dsp:nvSpPr>
      <dsp:spPr>
        <a:xfrm>
          <a:off x="4334522" y="46082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18D98-FFB1-5C4A-B25F-DC0E939AFFC8}">
      <dsp:nvSpPr>
        <dsp:cNvPr id="0" name=""/>
        <dsp:cNvSpPr/>
      </dsp:nvSpPr>
      <dsp:spPr>
        <a:xfrm>
          <a:off x="5157588" y="43027"/>
          <a:ext cx="2630964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b="1" kern="1200" dirty="0"/>
            <a:t>A</a:t>
          </a:r>
          <a:r>
            <a:rPr lang="en-DE" sz="2400" b="1" kern="1200" dirty="0"/>
            <a:t>l-Kitāb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b="1" kern="1200" dirty="0"/>
            <a:t>Al-</a:t>
          </a:r>
          <a:r>
            <a:rPr lang="en-DE" sz="2400" b="1" kern="1200" dirty="0"/>
            <a:t>Ummahāt al-Arba</a:t>
          </a:r>
          <a:r>
            <a:rPr lang="nl-BE" sz="2400" b="1" kern="1200" dirty="0"/>
            <a:t>‘</a:t>
          </a:r>
          <a:endParaRPr lang="en-GB" sz="2400" b="1" kern="1200" dirty="0"/>
        </a:p>
      </dsp:txBody>
      <dsp:txXfrm>
        <a:off x="5157588" y="43027"/>
        <a:ext cx="2630964" cy="1222027"/>
      </dsp:txXfrm>
    </dsp:sp>
    <dsp:sp modelId="{89966F55-F6DF-D845-82E8-B28391A56445}">
      <dsp:nvSpPr>
        <dsp:cNvPr id="0" name=""/>
        <dsp:cNvSpPr/>
      </dsp:nvSpPr>
      <dsp:spPr>
        <a:xfrm>
          <a:off x="1917347" y="1653049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67E82-F2D9-C94F-B401-56C9DBCC87EE}">
      <dsp:nvSpPr>
        <dsp:cNvPr id="0" name=""/>
        <dsp:cNvSpPr/>
      </dsp:nvSpPr>
      <dsp:spPr>
        <a:xfrm>
          <a:off x="3139375" y="1649994"/>
          <a:ext cx="1833041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l-Riwāyah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l-Aqwāl</a:t>
          </a:r>
          <a:endParaRPr lang="en-GB" sz="2200" b="1" kern="1200" dirty="0"/>
        </a:p>
      </dsp:txBody>
      <dsp:txXfrm>
        <a:off x="3139375" y="1649994"/>
        <a:ext cx="1833041" cy="1222027"/>
      </dsp:txXfrm>
    </dsp:sp>
    <dsp:sp modelId="{BB1771B3-8784-7849-B405-D9CAC8BC61D7}">
      <dsp:nvSpPr>
        <dsp:cNvPr id="0" name=""/>
        <dsp:cNvSpPr/>
      </dsp:nvSpPr>
      <dsp:spPr>
        <a:xfrm>
          <a:off x="237059" y="3260015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13737-AD7F-224A-B316-88EFE9EA6DDE}">
      <dsp:nvSpPr>
        <dsp:cNvPr id="0" name=""/>
        <dsp:cNvSpPr/>
      </dsp:nvSpPr>
      <dsp:spPr>
        <a:xfrm>
          <a:off x="1459087" y="3256960"/>
          <a:ext cx="1833041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l-Ittifāq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l-Ijmā</a:t>
          </a:r>
          <a:r>
            <a:rPr lang="en-US" sz="2200" b="1" kern="1200" dirty="0"/>
            <a:t>‘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l-Jumhūr</a:t>
          </a:r>
          <a:endParaRPr lang="en-GB" sz="2200" b="1" kern="1200" dirty="0"/>
        </a:p>
      </dsp:txBody>
      <dsp:txXfrm>
        <a:off x="1459087" y="3256960"/>
        <a:ext cx="1833041" cy="1222027"/>
      </dsp:txXfrm>
    </dsp:sp>
    <dsp:sp modelId="{96512F7A-3715-9743-9AA2-A53E7362B261}">
      <dsp:nvSpPr>
        <dsp:cNvPr id="0" name=""/>
        <dsp:cNvSpPr/>
      </dsp:nvSpPr>
      <dsp:spPr>
        <a:xfrm>
          <a:off x="3597635" y="3260015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F2E8E-134A-014E-AF08-E5922F170E4E}">
      <dsp:nvSpPr>
        <dsp:cNvPr id="0" name=""/>
        <dsp:cNvSpPr/>
      </dsp:nvSpPr>
      <dsp:spPr>
        <a:xfrm>
          <a:off x="4819663" y="3256960"/>
          <a:ext cx="1833041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l-Aẓh</a:t>
          </a:r>
          <a:r>
            <a:rPr lang="en-US" sz="2200" b="1" kern="1200" dirty="0"/>
            <a:t>a</a:t>
          </a:r>
          <a:r>
            <a:rPr lang="en-DE" sz="2200" b="1" kern="1200" dirty="0"/>
            <a:t>r/al-Aşaḥ/al-Şaḥiḥ</a:t>
          </a:r>
          <a:endParaRPr lang="en-GB" sz="2200" b="1" kern="1200" dirty="0"/>
        </a:p>
      </dsp:txBody>
      <dsp:txXfrm>
        <a:off x="4819663" y="3256960"/>
        <a:ext cx="1833041" cy="1222027"/>
      </dsp:txXfrm>
    </dsp:sp>
    <dsp:sp modelId="{B4050EF2-A1C9-794D-ACFF-9ECB057BC0D7}">
      <dsp:nvSpPr>
        <dsp:cNvPr id="0" name=""/>
        <dsp:cNvSpPr/>
      </dsp:nvSpPr>
      <dsp:spPr>
        <a:xfrm>
          <a:off x="7031024" y="1653049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800B8-32B6-DE40-976B-3A64C37F3565}">
      <dsp:nvSpPr>
        <dsp:cNvPr id="0" name=""/>
        <dsp:cNvSpPr/>
      </dsp:nvSpPr>
      <dsp:spPr>
        <a:xfrm>
          <a:off x="8133419" y="1649994"/>
          <a:ext cx="2072308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</a:t>
          </a:r>
          <a:r>
            <a:rPr lang="en-DE" sz="2000" b="1" kern="1200" dirty="0"/>
            <a:t>l-Imām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Al-Shaykh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Al-Shaykhān</a:t>
          </a:r>
          <a:endParaRPr lang="en-GB" sz="2000" b="1" kern="1200" dirty="0"/>
        </a:p>
      </dsp:txBody>
      <dsp:txXfrm>
        <a:off x="8133419" y="1649994"/>
        <a:ext cx="2072308" cy="1222027"/>
      </dsp:txXfrm>
    </dsp:sp>
    <dsp:sp modelId="{63D7C408-927E-2143-B1D9-53A4BF0D5CC7}">
      <dsp:nvSpPr>
        <dsp:cNvPr id="0" name=""/>
        <dsp:cNvSpPr/>
      </dsp:nvSpPr>
      <dsp:spPr>
        <a:xfrm>
          <a:off x="6958211" y="3260015"/>
          <a:ext cx="1222027" cy="12220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536F2-41A9-8E43-8607-80474AC5E9EB}">
      <dsp:nvSpPr>
        <dsp:cNvPr id="0" name=""/>
        <dsp:cNvSpPr/>
      </dsp:nvSpPr>
      <dsp:spPr>
        <a:xfrm>
          <a:off x="7914980" y="3256960"/>
          <a:ext cx="2363560" cy="122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Al-Mutaqidimūn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l-Muta’akhirūn</a:t>
          </a:r>
          <a:endParaRPr lang="en-GB" sz="2200" b="1" kern="1200" dirty="0"/>
        </a:p>
      </dsp:txBody>
      <dsp:txXfrm>
        <a:off x="7914980" y="3256960"/>
        <a:ext cx="2363560" cy="1222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6B2BA-F414-3D4A-A238-3C83E9756393}">
      <dsp:nvSpPr>
        <dsp:cNvPr id="0" name=""/>
        <dsp:cNvSpPr/>
      </dsp:nvSpPr>
      <dsp:spPr>
        <a:xfrm rot="5400000">
          <a:off x="1155232" y="1060711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99B64-B0E0-9442-B9C2-71340B979564}">
      <dsp:nvSpPr>
        <dsp:cNvPr id="0" name=""/>
        <dsp:cNvSpPr/>
      </dsp:nvSpPr>
      <dsp:spPr>
        <a:xfrm>
          <a:off x="1536590" y="2657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Al-Umm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Shāfi‘ī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5602" y="41669"/>
        <a:ext cx="2141944" cy="1253957"/>
      </dsp:txXfrm>
    </dsp:sp>
    <dsp:sp modelId="{03860491-A1FE-A14C-965D-3CD2C1E808B5}">
      <dsp:nvSpPr>
        <dsp:cNvPr id="0" name=""/>
        <dsp:cNvSpPr/>
      </dsp:nvSpPr>
      <dsp:spPr>
        <a:xfrm rot="5400000">
          <a:off x="1155232" y="2725687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DE6C9-A375-8F4F-B709-E738DA8B0DFF}">
      <dsp:nvSpPr>
        <dsp:cNvPr id="0" name=""/>
        <dsp:cNvSpPr/>
      </dsp:nvSpPr>
      <dsp:spPr>
        <a:xfrm>
          <a:off x="1536590" y="1667634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Minh</a:t>
          </a:r>
          <a:r>
            <a:rPr lang="nl-BE" sz="2000" b="1" kern="1200" dirty="0"/>
            <a:t>ā</a:t>
          </a:r>
          <a:r>
            <a:rPr lang="en-DE" sz="2000" b="1" kern="1200" dirty="0"/>
            <a:t>j </a:t>
          </a:r>
          <a:r>
            <a:rPr lang="nl-BE" sz="2000" b="1" kern="1200" dirty="0"/>
            <a:t>al</a:t>
          </a:r>
          <a:r>
            <a:rPr lang="en-DE" sz="2000" b="1" kern="1200" dirty="0"/>
            <a:t>-Ţ</a:t>
          </a:r>
          <a:r>
            <a:rPr lang="nl-BE" sz="2000" b="1" kern="1200" dirty="0"/>
            <a:t>ā</a:t>
          </a:r>
          <a:r>
            <a:rPr lang="en-DE" sz="2000" b="1" kern="1200" dirty="0"/>
            <a:t>lib</a:t>
          </a:r>
          <a:r>
            <a:rPr lang="nl-BE" sz="2000" b="1" kern="1200" dirty="0"/>
            <a:t>ī</a:t>
          </a:r>
          <a:r>
            <a:rPr lang="en-DE" sz="2000" b="1" kern="1200" dirty="0"/>
            <a:t>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000" b="1" kern="1200" dirty="0"/>
            <a:t>Al</a:t>
          </a:r>
          <a:r>
            <a:rPr lang="en-DE" sz="2000" b="1" kern="1200" dirty="0"/>
            <a:t>-Nawaw</a:t>
          </a:r>
          <a:r>
            <a:rPr lang="nl-BE" sz="2000" b="1" kern="1200" dirty="0"/>
            <a:t>ī</a:t>
          </a:r>
          <a:endParaRPr lang="en-GB" sz="2000" kern="1200" dirty="0"/>
        </a:p>
      </dsp:txBody>
      <dsp:txXfrm>
        <a:off x="1575602" y="1706646"/>
        <a:ext cx="2141944" cy="1253957"/>
      </dsp:txXfrm>
    </dsp:sp>
    <dsp:sp modelId="{02A70142-28F8-B14B-9491-727258325773}">
      <dsp:nvSpPr>
        <dsp:cNvPr id="0" name=""/>
        <dsp:cNvSpPr/>
      </dsp:nvSpPr>
      <dsp:spPr>
        <a:xfrm>
          <a:off x="1987720" y="3558176"/>
          <a:ext cx="2945421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3F381-5B0C-264E-89F5-B3AFE2E973F8}">
      <dsp:nvSpPr>
        <dsp:cNvPr id="0" name=""/>
        <dsp:cNvSpPr/>
      </dsp:nvSpPr>
      <dsp:spPr>
        <a:xfrm>
          <a:off x="1536590" y="3332611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Nih</a:t>
          </a:r>
          <a:r>
            <a:rPr lang="en-US" sz="2200" b="1" kern="1200" dirty="0" err="1"/>
            <a:t>ā</a:t>
          </a:r>
          <a:r>
            <a:rPr lang="en-DE" sz="2200" b="1" kern="1200" dirty="0"/>
            <a:t>yat al-Mu</a:t>
          </a:r>
          <a:r>
            <a:rPr lang="en-DE" sz="2200" kern="1200" dirty="0"/>
            <a:t>ḥ</a:t>
          </a:r>
          <a:r>
            <a:rPr lang="en-DE" sz="2200" b="1" kern="1200" dirty="0"/>
            <a:t>tāj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A</a:t>
          </a:r>
          <a:r>
            <a:rPr lang="en-US" sz="2200" b="1" kern="1200" dirty="0"/>
            <a:t>l</a:t>
          </a:r>
          <a:r>
            <a:rPr lang="en-DE" sz="2200" b="1" kern="1200" dirty="0"/>
            <a:t>-Raml</a:t>
          </a:r>
          <a:r>
            <a:rPr lang="en-US" sz="2200" b="1" kern="1200" dirty="0" err="1"/>
            <a:t>ī</a:t>
          </a:r>
          <a:endParaRPr lang="en-GB" sz="2200" kern="1200" dirty="0"/>
        </a:p>
      </dsp:txBody>
      <dsp:txXfrm>
        <a:off x="1575602" y="3371623"/>
        <a:ext cx="2141944" cy="1253957"/>
      </dsp:txXfrm>
    </dsp:sp>
    <dsp:sp modelId="{F3459333-49CD-414A-B8DE-24DA94452115}">
      <dsp:nvSpPr>
        <dsp:cNvPr id="0" name=""/>
        <dsp:cNvSpPr/>
      </dsp:nvSpPr>
      <dsp:spPr>
        <a:xfrm rot="16200000">
          <a:off x="4107791" y="2725687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15A3E-DAA4-4F4C-98A5-1430D7259D21}">
      <dsp:nvSpPr>
        <dsp:cNvPr id="0" name=""/>
        <dsp:cNvSpPr/>
      </dsp:nvSpPr>
      <dsp:spPr>
        <a:xfrm>
          <a:off x="4489149" y="3332611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Al-Wajīz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b="1" kern="1200" dirty="0"/>
            <a:t>a</a:t>
          </a:r>
          <a:r>
            <a:rPr lang="en-DE" sz="2200" b="1" kern="1200" dirty="0"/>
            <a:t>l-Ghaz</a:t>
          </a:r>
          <a:r>
            <a:rPr lang="nl-BE" sz="2200" b="1" kern="1200" dirty="0"/>
            <a:t>ā</a:t>
          </a:r>
          <a:r>
            <a:rPr lang="en-DE" sz="2200" b="1" kern="1200" dirty="0"/>
            <a:t>l</a:t>
          </a:r>
          <a:r>
            <a:rPr lang="nl-BE" sz="2200" b="1" kern="1200" dirty="0"/>
            <a:t>ī</a:t>
          </a:r>
          <a:endParaRPr lang="en-GB" sz="2200" kern="1200" dirty="0"/>
        </a:p>
      </dsp:txBody>
      <dsp:txXfrm>
        <a:off x="4528161" y="3371623"/>
        <a:ext cx="2141944" cy="1253957"/>
      </dsp:txXfrm>
    </dsp:sp>
    <dsp:sp modelId="{FED7F8E1-121F-DA41-9FBD-93E509DA5378}">
      <dsp:nvSpPr>
        <dsp:cNvPr id="0" name=""/>
        <dsp:cNvSpPr/>
      </dsp:nvSpPr>
      <dsp:spPr>
        <a:xfrm rot="16200000">
          <a:off x="4107791" y="1060711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83D72-BAD1-7D4F-B351-68708BFDAF84}">
      <dsp:nvSpPr>
        <dsp:cNvPr id="0" name=""/>
        <dsp:cNvSpPr/>
      </dsp:nvSpPr>
      <dsp:spPr>
        <a:xfrm>
          <a:off x="4489149" y="1667634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Al-Iqnā‘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al-Shirbīnī</a:t>
          </a:r>
          <a:endParaRPr lang="en-GB" sz="2000" kern="1200" dirty="0"/>
        </a:p>
      </dsp:txBody>
      <dsp:txXfrm>
        <a:off x="4528161" y="1706646"/>
        <a:ext cx="2141944" cy="1253957"/>
      </dsp:txXfrm>
    </dsp:sp>
    <dsp:sp modelId="{99A7A2EA-B1AC-4D4A-A295-C6EFAAF69797}">
      <dsp:nvSpPr>
        <dsp:cNvPr id="0" name=""/>
        <dsp:cNvSpPr/>
      </dsp:nvSpPr>
      <dsp:spPr>
        <a:xfrm>
          <a:off x="4940279" y="228222"/>
          <a:ext cx="2945421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C0EAB-F617-E64B-82DE-7401D84BE27C}">
      <dsp:nvSpPr>
        <dsp:cNvPr id="0" name=""/>
        <dsp:cNvSpPr/>
      </dsp:nvSpPr>
      <dsp:spPr>
        <a:xfrm>
          <a:off x="4489149" y="2657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Tu</a:t>
          </a:r>
          <a:r>
            <a:rPr lang="en-DE" sz="2000" kern="1200" dirty="0"/>
            <a:t>ḥ</a:t>
          </a:r>
          <a:r>
            <a:rPr lang="en-DE" sz="2000" b="1" kern="1200" dirty="0"/>
            <a:t>fat al-Mu</a:t>
          </a:r>
          <a:r>
            <a:rPr lang="en-DE" sz="2000" kern="1200" dirty="0"/>
            <a:t>ḥ</a:t>
          </a:r>
          <a:r>
            <a:rPr lang="en-DE" sz="2000" b="1" kern="1200" dirty="0"/>
            <a:t>tāj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al-Haytamī</a:t>
          </a:r>
          <a:endParaRPr lang="en-GB" sz="2000" kern="1200" dirty="0"/>
        </a:p>
      </dsp:txBody>
      <dsp:txXfrm>
        <a:off x="4528161" y="41669"/>
        <a:ext cx="2141944" cy="1253957"/>
      </dsp:txXfrm>
    </dsp:sp>
    <dsp:sp modelId="{BDF7E5E1-3216-2F4A-A1DD-3EED313C658E}">
      <dsp:nvSpPr>
        <dsp:cNvPr id="0" name=""/>
        <dsp:cNvSpPr/>
      </dsp:nvSpPr>
      <dsp:spPr>
        <a:xfrm rot="5400000">
          <a:off x="7060349" y="1060711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3EB3C-F3E6-274E-B2E3-D35C1732AD93}">
      <dsp:nvSpPr>
        <dsp:cNvPr id="0" name=""/>
        <dsp:cNvSpPr/>
      </dsp:nvSpPr>
      <dsp:spPr>
        <a:xfrm>
          <a:off x="7441707" y="2657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Qawā‘id al-A</a:t>
          </a:r>
          <a:r>
            <a:rPr lang="en-DE" sz="2000" kern="1200" dirty="0"/>
            <a:t>ḥ</a:t>
          </a:r>
          <a:r>
            <a:rPr lang="en-DE" sz="2000" b="1" kern="1200" dirty="0"/>
            <a:t>kām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Al-‘Izz ibn Abd al-Salām</a:t>
          </a:r>
          <a:endParaRPr lang="en-GB" sz="2000" kern="1200" dirty="0"/>
        </a:p>
      </dsp:txBody>
      <dsp:txXfrm>
        <a:off x="7480719" y="41669"/>
        <a:ext cx="2141944" cy="1253957"/>
      </dsp:txXfrm>
    </dsp:sp>
    <dsp:sp modelId="{3CD052C4-E73B-2E4F-A58E-88E3BDD75F89}">
      <dsp:nvSpPr>
        <dsp:cNvPr id="0" name=""/>
        <dsp:cNvSpPr/>
      </dsp:nvSpPr>
      <dsp:spPr>
        <a:xfrm rot="5400000">
          <a:off x="7060349" y="2725687"/>
          <a:ext cx="1657839" cy="19979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69510-2F6F-1547-A5C4-B96BB0CCB2FB}">
      <dsp:nvSpPr>
        <dsp:cNvPr id="0" name=""/>
        <dsp:cNvSpPr/>
      </dsp:nvSpPr>
      <dsp:spPr>
        <a:xfrm>
          <a:off x="7441707" y="1667634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Matn </a:t>
          </a:r>
          <a:r>
            <a:rPr lang="nl-BE" sz="2000" b="1" kern="1200" dirty="0"/>
            <a:t>al</a:t>
          </a:r>
          <a:r>
            <a:rPr lang="en-DE" sz="2000" b="1" kern="1200" dirty="0"/>
            <a:t>-Zubad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Ibn Rasl</a:t>
          </a:r>
          <a:r>
            <a:rPr lang="nl-BE" sz="2000" b="1" kern="1200" dirty="0"/>
            <a:t>ā</a:t>
          </a:r>
          <a:r>
            <a:rPr lang="en-DE" sz="2000" b="1" kern="1200" dirty="0"/>
            <a:t>n</a:t>
          </a:r>
          <a:endParaRPr lang="en-GB" sz="2000" kern="1200" dirty="0"/>
        </a:p>
      </dsp:txBody>
      <dsp:txXfrm>
        <a:off x="7480719" y="1706646"/>
        <a:ext cx="2141944" cy="1253957"/>
      </dsp:txXfrm>
    </dsp:sp>
    <dsp:sp modelId="{D5AFC4BE-2049-4B4A-9C8D-7C1B97F102AC}">
      <dsp:nvSpPr>
        <dsp:cNvPr id="0" name=""/>
        <dsp:cNvSpPr/>
      </dsp:nvSpPr>
      <dsp:spPr>
        <a:xfrm>
          <a:off x="7441707" y="3332611"/>
          <a:ext cx="2219968" cy="13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b="1" kern="1200" dirty="0"/>
            <a:t>A</a:t>
          </a:r>
          <a:r>
            <a:rPr lang="en-DE" sz="2200" b="1" kern="1200" dirty="0"/>
            <a:t>l-Ḥ</a:t>
          </a:r>
          <a:r>
            <a:rPr lang="nl-BE" sz="2200" b="1" kern="1200" dirty="0"/>
            <a:t>ā</a:t>
          </a:r>
          <a:r>
            <a:rPr lang="en-DE" sz="2200" b="1" kern="1200" dirty="0"/>
            <a:t>wī al-Kabīr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b="1" kern="1200" dirty="0"/>
            <a:t>a</a:t>
          </a:r>
          <a:r>
            <a:rPr lang="en-DE" sz="2200" b="1" kern="1200" dirty="0"/>
            <a:t>l-M</a:t>
          </a:r>
          <a:r>
            <a:rPr lang="nl-BE" sz="2200" b="1" kern="1200" dirty="0"/>
            <a:t>ā</a:t>
          </a:r>
          <a:r>
            <a:rPr lang="en-DE" sz="2200" b="1" kern="1200" dirty="0"/>
            <a:t>wardī</a:t>
          </a:r>
          <a:endParaRPr lang="en-GB" sz="2200" b="1" kern="1200" dirty="0"/>
        </a:p>
      </dsp:txBody>
      <dsp:txXfrm>
        <a:off x="7480719" y="3371623"/>
        <a:ext cx="2141944" cy="1253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2BAD0-F7DD-7149-97EF-4669889625DE}">
      <dsp:nvSpPr>
        <dsp:cNvPr id="0" name=""/>
        <dsp:cNvSpPr/>
      </dsp:nvSpPr>
      <dsp:spPr>
        <a:xfrm>
          <a:off x="7883352" y="2882563"/>
          <a:ext cx="91440" cy="385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1BB72-8D23-2442-A9EC-FB7048EB1F36}">
      <dsp:nvSpPr>
        <dsp:cNvPr id="0" name=""/>
        <dsp:cNvSpPr/>
      </dsp:nvSpPr>
      <dsp:spPr>
        <a:xfrm>
          <a:off x="5403607" y="1272387"/>
          <a:ext cx="2525465" cy="385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84"/>
              </a:lnTo>
              <a:lnTo>
                <a:pt x="2525465" y="194384"/>
              </a:lnTo>
              <a:lnTo>
                <a:pt x="2525465" y="3857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D0051-97DF-DA46-B20A-CD6A42695BCC}">
      <dsp:nvSpPr>
        <dsp:cNvPr id="0" name=""/>
        <dsp:cNvSpPr/>
      </dsp:nvSpPr>
      <dsp:spPr>
        <a:xfrm>
          <a:off x="2878142" y="2882563"/>
          <a:ext cx="1683643" cy="385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84"/>
              </a:lnTo>
              <a:lnTo>
                <a:pt x="1683643" y="194384"/>
              </a:lnTo>
              <a:lnTo>
                <a:pt x="1683643" y="385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5513C-1815-E841-BCCE-8422769D1E87}">
      <dsp:nvSpPr>
        <dsp:cNvPr id="0" name=""/>
        <dsp:cNvSpPr/>
      </dsp:nvSpPr>
      <dsp:spPr>
        <a:xfrm>
          <a:off x="1194498" y="2882563"/>
          <a:ext cx="1683643" cy="385707"/>
        </a:xfrm>
        <a:custGeom>
          <a:avLst/>
          <a:gdLst/>
          <a:ahLst/>
          <a:cxnLst/>
          <a:rect l="0" t="0" r="0" b="0"/>
          <a:pathLst>
            <a:path>
              <a:moveTo>
                <a:pt x="1683643" y="0"/>
              </a:moveTo>
              <a:lnTo>
                <a:pt x="1683643" y="194384"/>
              </a:lnTo>
              <a:lnTo>
                <a:pt x="0" y="194384"/>
              </a:lnTo>
              <a:lnTo>
                <a:pt x="0" y="385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106DF-D09C-0A4F-9B4D-B97B3FB15500}">
      <dsp:nvSpPr>
        <dsp:cNvPr id="0" name=""/>
        <dsp:cNvSpPr/>
      </dsp:nvSpPr>
      <dsp:spPr>
        <a:xfrm>
          <a:off x="2878142" y="1272387"/>
          <a:ext cx="2525465" cy="385707"/>
        </a:xfrm>
        <a:custGeom>
          <a:avLst/>
          <a:gdLst/>
          <a:ahLst/>
          <a:cxnLst/>
          <a:rect l="0" t="0" r="0" b="0"/>
          <a:pathLst>
            <a:path>
              <a:moveTo>
                <a:pt x="2525465" y="0"/>
              </a:moveTo>
              <a:lnTo>
                <a:pt x="2525465" y="194384"/>
              </a:lnTo>
              <a:lnTo>
                <a:pt x="0" y="194384"/>
              </a:lnTo>
              <a:lnTo>
                <a:pt x="0" y="3857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D0729-740A-364B-98A1-758F6CD3EB4B}">
      <dsp:nvSpPr>
        <dsp:cNvPr id="0" name=""/>
        <dsp:cNvSpPr/>
      </dsp:nvSpPr>
      <dsp:spPr>
        <a:xfrm>
          <a:off x="4791373" y="47919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FEDB1-5732-1F45-AA3B-981219709FC9}">
      <dsp:nvSpPr>
        <dsp:cNvPr id="0" name=""/>
        <dsp:cNvSpPr/>
      </dsp:nvSpPr>
      <dsp:spPr>
        <a:xfrm>
          <a:off x="6015841" y="44858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l-Imām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l-Qāḍī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l-Shāriḥ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15841" y="44858"/>
        <a:ext cx="1836701" cy="1224467"/>
      </dsp:txXfrm>
    </dsp:sp>
    <dsp:sp modelId="{6BFFEB6D-9691-754C-A5AE-635ACE68087E}">
      <dsp:nvSpPr>
        <dsp:cNvPr id="0" name=""/>
        <dsp:cNvSpPr/>
      </dsp:nvSpPr>
      <dsp:spPr>
        <a:xfrm>
          <a:off x="2265908" y="1658095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E0C30-A8E5-EF47-A13C-CF178270D935}">
      <dsp:nvSpPr>
        <dsp:cNvPr id="0" name=""/>
        <dsp:cNvSpPr/>
      </dsp:nvSpPr>
      <dsp:spPr>
        <a:xfrm>
          <a:off x="3490376" y="1655033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Qawlān</a:t>
          </a:r>
          <a:endParaRPr lang="en-US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Wajhān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376" y="1655033"/>
        <a:ext cx="1836701" cy="1224467"/>
      </dsp:txXfrm>
    </dsp:sp>
    <dsp:sp modelId="{1781E57B-465E-BE4E-961D-388960E7E7A9}">
      <dsp:nvSpPr>
        <dsp:cNvPr id="0" name=""/>
        <dsp:cNvSpPr/>
      </dsp:nvSpPr>
      <dsp:spPr>
        <a:xfrm>
          <a:off x="582264" y="3268270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E7AC-F7D8-434E-9916-03FAE332FE28}">
      <dsp:nvSpPr>
        <dsp:cNvPr id="0" name=""/>
        <dsp:cNvSpPr/>
      </dsp:nvSpPr>
      <dsp:spPr>
        <a:xfrm>
          <a:off x="1806732" y="3265209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Al-A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şḥ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6732" y="3265209"/>
        <a:ext cx="1836701" cy="1224467"/>
      </dsp:txXfrm>
    </dsp:sp>
    <dsp:sp modelId="{31B89311-C515-034A-8194-D87E8C8BBA35}">
      <dsp:nvSpPr>
        <dsp:cNvPr id="0" name=""/>
        <dsp:cNvSpPr/>
      </dsp:nvSpPr>
      <dsp:spPr>
        <a:xfrm>
          <a:off x="3949551" y="3268270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1C6CD-BFDA-A74D-9EBB-3F16BBD076A1}">
      <dsp:nvSpPr>
        <dsp:cNvPr id="0" name=""/>
        <dsp:cNvSpPr/>
      </dsp:nvSpPr>
      <dsp:spPr>
        <a:xfrm>
          <a:off x="5174019" y="3265209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Al-Na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şş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Ţ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uruq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4019" y="3265209"/>
        <a:ext cx="1836701" cy="1224467"/>
      </dsp:txXfrm>
    </dsp:sp>
    <dsp:sp modelId="{B46E5C9A-1665-1346-8FF1-D8CAB08B9ABC}">
      <dsp:nvSpPr>
        <dsp:cNvPr id="0" name=""/>
        <dsp:cNvSpPr/>
      </dsp:nvSpPr>
      <dsp:spPr>
        <a:xfrm>
          <a:off x="7316838" y="1658095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C5CE4-2219-C145-9B1A-1064B1D1CB7F}">
      <dsp:nvSpPr>
        <dsp:cNvPr id="0" name=""/>
        <dsp:cNvSpPr/>
      </dsp:nvSpPr>
      <dsp:spPr>
        <a:xfrm>
          <a:off x="8541306" y="1655033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Shaykhayn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Al-Shuyūkh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1306" y="1655033"/>
        <a:ext cx="1836701" cy="1224467"/>
      </dsp:txXfrm>
    </dsp:sp>
    <dsp:sp modelId="{1489AE37-1D91-6746-988C-ACB269A054E0}">
      <dsp:nvSpPr>
        <dsp:cNvPr id="0" name=""/>
        <dsp:cNvSpPr/>
      </dsp:nvSpPr>
      <dsp:spPr>
        <a:xfrm>
          <a:off x="7316838" y="3268270"/>
          <a:ext cx="1224467" cy="1224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C54E7-DC79-BB47-803F-534D00F18318}">
      <dsp:nvSpPr>
        <dsp:cNvPr id="0" name=""/>
        <dsp:cNvSpPr/>
      </dsp:nvSpPr>
      <dsp:spPr>
        <a:xfrm>
          <a:off x="8541306" y="3265209"/>
          <a:ext cx="1836701" cy="1224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Qadīm</a:t>
          </a: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</a:t>
          </a:r>
          <a:r>
            <a:rPr lang="en-US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5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Jadīd</a:t>
          </a:r>
          <a:endParaRPr lang="en-GB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1306" y="3265209"/>
        <a:ext cx="1836701" cy="1224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05700-E064-884B-B9C2-567A1CC24F83}">
      <dsp:nvSpPr>
        <dsp:cNvPr id="0" name=""/>
        <dsp:cNvSpPr/>
      </dsp:nvSpPr>
      <dsp:spPr>
        <a:xfrm rot="5400000">
          <a:off x="450864" y="1058270"/>
          <a:ext cx="165594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CB5A7-9837-2B4D-A021-435AC6C0C019}">
      <dsp:nvSpPr>
        <dsp:cNvPr id="0" name=""/>
        <dsp:cNvSpPr/>
      </dsp:nvSpPr>
      <dsp:spPr>
        <a:xfrm>
          <a:off x="830990" y="252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Kashshāf</a:t>
          </a:r>
          <a:r>
            <a:rPr lang="en-US" sz="2400" b="1" kern="1200" dirty="0"/>
            <a:t> al-</a:t>
          </a:r>
          <a:r>
            <a:rPr lang="en-US" sz="2400" b="1" kern="1200" dirty="0" err="1"/>
            <a:t>Qinā</a:t>
          </a:r>
          <a:r>
            <a:rPr lang="en-US" sz="2400" b="1" kern="1200" dirty="0"/>
            <a:t>‘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Bahūtī</a:t>
          </a:r>
          <a:endParaRPr lang="en-GB" sz="2400" b="1" kern="1200" dirty="0"/>
        </a:p>
      </dsp:txBody>
      <dsp:txXfrm>
        <a:off x="869982" y="39244"/>
        <a:ext cx="2140826" cy="1253302"/>
      </dsp:txXfrm>
    </dsp:sp>
    <dsp:sp modelId="{502EEDF9-7D9D-1E4D-B9B1-15F458A7AEF8}">
      <dsp:nvSpPr>
        <dsp:cNvPr id="0" name=""/>
        <dsp:cNvSpPr/>
      </dsp:nvSpPr>
      <dsp:spPr>
        <a:xfrm rot="5400000">
          <a:off x="450864" y="2722377"/>
          <a:ext cx="165594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4683A-14F6-1349-AD47-A136A8D66912}">
      <dsp:nvSpPr>
        <dsp:cNvPr id="0" name=""/>
        <dsp:cNvSpPr/>
      </dsp:nvSpPr>
      <dsp:spPr>
        <a:xfrm>
          <a:off x="830990" y="1664360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Al-K</a:t>
          </a:r>
          <a:r>
            <a:rPr lang="en-US" sz="2200" b="1" kern="1200" dirty="0" err="1"/>
            <a:t>ā</a:t>
          </a:r>
          <a:r>
            <a:rPr lang="en-DE" sz="2200" b="1" kern="1200" dirty="0"/>
            <a:t>f</a:t>
          </a:r>
          <a:r>
            <a:rPr lang="en-US" sz="2200" b="1" kern="1200" dirty="0" err="1"/>
            <a:t>ī</a:t>
          </a:r>
          <a:endParaRPr lang="en-US" sz="22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ibn </a:t>
          </a:r>
          <a:r>
            <a:rPr lang="en-US" sz="2200" b="1" kern="1200" dirty="0" err="1"/>
            <a:t>Qudāmah</a:t>
          </a:r>
          <a:r>
            <a:rPr lang="en-US" sz="2200" b="1" kern="1200" dirty="0"/>
            <a:t> 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al-</a:t>
          </a:r>
          <a:r>
            <a:rPr lang="en-US" sz="2200" b="1" kern="1200" dirty="0" err="1"/>
            <a:t>Maqdissī</a:t>
          </a:r>
          <a:endParaRPr lang="en-GB" sz="2200" b="1" kern="1200" dirty="0"/>
        </a:p>
      </dsp:txBody>
      <dsp:txXfrm>
        <a:off x="869982" y="1703352"/>
        <a:ext cx="2140826" cy="1253302"/>
      </dsp:txXfrm>
    </dsp:sp>
    <dsp:sp modelId="{1B1835B8-0206-2A4E-9A4B-8A110FE1E55F}">
      <dsp:nvSpPr>
        <dsp:cNvPr id="0" name=""/>
        <dsp:cNvSpPr/>
      </dsp:nvSpPr>
      <dsp:spPr>
        <a:xfrm>
          <a:off x="1282918" y="3554431"/>
          <a:ext cx="294285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DCB12-CDE7-9148-A82D-D76CDF475221}">
      <dsp:nvSpPr>
        <dsp:cNvPr id="0" name=""/>
        <dsp:cNvSpPr/>
      </dsp:nvSpPr>
      <dsp:spPr>
        <a:xfrm>
          <a:off x="830990" y="3328468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Al-Muqni‘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ibn </a:t>
          </a:r>
          <a:r>
            <a:rPr lang="en-US" sz="2000" b="1" kern="1200" dirty="0" err="1"/>
            <a:t>Qudāmah</a:t>
          </a:r>
          <a:r>
            <a:rPr lang="en-US" sz="2000" b="1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al-</a:t>
          </a:r>
          <a:r>
            <a:rPr lang="en-US" sz="2000" b="1" kern="1200" dirty="0" err="1"/>
            <a:t>Maqdissī</a:t>
          </a:r>
          <a:r>
            <a:rPr lang="en-DE" sz="2000" kern="1200" dirty="0"/>
            <a:t> </a:t>
          </a:r>
          <a:endParaRPr lang="en-GB" sz="2000" kern="1200" dirty="0"/>
        </a:p>
      </dsp:txBody>
      <dsp:txXfrm>
        <a:off x="869982" y="3367460"/>
        <a:ext cx="2140826" cy="1253302"/>
      </dsp:txXfrm>
    </dsp:sp>
    <dsp:sp modelId="{3EF73429-8929-254D-B6B4-F09ADE34D29E}">
      <dsp:nvSpPr>
        <dsp:cNvPr id="0" name=""/>
        <dsp:cNvSpPr/>
      </dsp:nvSpPr>
      <dsp:spPr>
        <a:xfrm rot="16200000">
          <a:off x="3401881" y="2722377"/>
          <a:ext cx="165594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9B333-F210-6E43-9E9C-C1B2F4D8331B}">
      <dsp:nvSpPr>
        <dsp:cNvPr id="0" name=""/>
        <dsp:cNvSpPr/>
      </dsp:nvSpPr>
      <dsp:spPr>
        <a:xfrm>
          <a:off x="3782008" y="3328468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Matn Zad </a:t>
          </a:r>
          <a:r>
            <a:rPr lang="en-US" sz="2000" b="1" kern="1200" dirty="0"/>
            <a:t>a</a:t>
          </a:r>
          <a:r>
            <a:rPr lang="en-DE" sz="2000" b="1" kern="1200" dirty="0"/>
            <a:t>l-Mustaqni</a:t>
          </a:r>
          <a:r>
            <a:rPr lang="en-US" sz="2000" b="1" kern="1200" dirty="0"/>
            <a:t>‘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</a:t>
          </a:r>
          <a:r>
            <a:rPr lang="en-DE" sz="2000" b="1" kern="1200" dirty="0"/>
            <a:t>l-Hajj</a:t>
          </a:r>
          <a:r>
            <a:rPr lang="en-US" sz="2000" b="1" kern="1200" dirty="0" err="1"/>
            <a:t>ā</a:t>
          </a:r>
          <a:r>
            <a:rPr lang="en-DE" sz="2000" b="1" kern="1200" dirty="0"/>
            <a:t>w</a:t>
          </a:r>
          <a:r>
            <a:rPr lang="en-US" sz="2000" b="1" kern="1200" dirty="0" err="1"/>
            <a:t>ī</a:t>
          </a:r>
          <a:endParaRPr lang="en-GB" sz="2000" kern="1200" dirty="0"/>
        </a:p>
      </dsp:txBody>
      <dsp:txXfrm>
        <a:off x="3821000" y="3367460"/>
        <a:ext cx="2140826" cy="1253302"/>
      </dsp:txXfrm>
    </dsp:sp>
    <dsp:sp modelId="{BDA82E84-7589-0741-B12C-5E6422E91FC9}">
      <dsp:nvSpPr>
        <dsp:cNvPr id="0" name=""/>
        <dsp:cNvSpPr/>
      </dsp:nvSpPr>
      <dsp:spPr>
        <a:xfrm rot="16200000">
          <a:off x="3401881" y="1058270"/>
          <a:ext cx="165594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2E43D-0709-E344-82B0-AF6F74924734}">
      <dsp:nvSpPr>
        <dsp:cNvPr id="0" name=""/>
        <dsp:cNvSpPr/>
      </dsp:nvSpPr>
      <dsp:spPr>
        <a:xfrm>
          <a:off x="3782008" y="1664360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b="1" kern="1200" dirty="0"/>
            <a:t>Al-Rawḍ </a:t>
          </a:r>
          <a:r>
            <a:rPr lang="en-US" sz="2200" b="1" kern="1200" dirty="0"/>
            <a:t>a</a:t>
          </a:r>
          <a:r>
            <a:rPr lang="en-DE" sz="2200" b="1" kern="1200" dirty="0"/>
            <a:t>l-Murba‘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</a:t>
          </a:r>
          <a:r>
            <a:rPr lang="en-DE" sz="2200" b="1" kern="1200" dirty="0"/>
            <a:t>l-Buh</a:t>
          </a:r>
          <a:r>
            <a:rPr lang="en-US" sz="2200" b="1" kern="1200" dirty="0" err="1"/>
            <a:t>ū</a:t>
          </a:r>
          <a:r>
            <a:rPr lang="en-DE" sz="2200" b="1" kern="1200" dirty="0"/>
            <a:t>t</a:t>
          </a:r>
          <a:r>
            <a:rPr lang="en-US" sz="2200" b="1" kern="1200" dirty="0" err="1"/>
            <a:t>ī</a:t>
          </a:r>
          <a:r>
            <a:rPr lang="en-DE" sz="2200" b="1" kern="1200" dirty="0"/>
            <a:t> </a:t>
          </a:r>
          <a:endParaRPr lang="en-GB" sz="2200" b="1" kern="1200" dirty="0"/>
        </a:p>
      </dsp:txBody>
      <dsp:txXfrm>
        <a:off x="3821000" y="1703352"/>
        <a:ext cx="2140826" cy="1253302"/>
      </dsp:txXfrm>
    </dsp:sp>
    <dsp:sp modelId="{2F7D7750-35E0-E34A-BFDB-4FD601CA2893}">
      <dsp:nvSpPr>
        <dsp:cNvPr id="0" name=""/>
        <dsp:cNvSpPr/>
      </dsp:nvSpPr>
      <dsp:spPr>
        <a:xfrm>
          <a:off x="4233935" y="226216"/>
          <a:ext cx="2942852" cy="19969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4E51D-B0EA-D44F-9FF5-B697FF601AF0}">
      <dsp:nvSpPr>
        <dsp:cNvPr id="0" name=""/>
        <dsp:cNvSpPr/>
      </dsp:nvSpPr>
      <dsp:spPr>
        <a:xfrm>
          <a:off x="3782008" y="252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Al-Mubdi‘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ibn Mufliḥ</a:t>
          </a:r>
          <a:endParaRPr lang="en-GB" sz="2400" b="1" kern="1200" dirty="0"/>
        </a:p>
      </dsp:txBody>
      <dsp:txXfrm>
        <a:off x="3821000" y="39244"/>
        <a:ext cx="2140826" cy="1253302"/>
      </dsp:txXfrm>
    </dsp:sp>
    <dsp:sp modelId="{35662A14-3798-2A48-BD69-415CCCF6A7CB}">
      <dsp:nvSpPr>
        <dsp:cNvPr id="0" name=""/>
        <dsp:cNvSpPr/>
      </dsp:nvSpPr>
      <dsp:spPr>
        <a:xfrm>
          <a:off x="6733025" y="252"/>
          <a:ext cx="2218810" cy="13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Al-In</a:t>
          </a:r>
          <a:r>
            <a:rPr lang="en-DE" sz="2400" b="1" kern="1200" dirty="0"/>
            <a:t>ş</a:t>
          </a:r>
          <a:r>
            <a:rPr lang="en-US" sz="2400" b="1" kern="1200" dirty="0" err="1"/>
            <a:t>āf</a:t>
          </a:r>
          <a:r>
            <a:rPr lang="en-US" sz="2400" b="1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Mardāwī</a:t>
          </a:r>
          <a:r>
            <a:rPr lang="en-US" sz="2400" b="1" kern="1200" dirty="0"/>
            <a:t>. </a:t>
          </a:r>
          <a:endParaRPr lang="en-GB" sz="2400" b="1" kern="1200" dirty="0"/>
        </a:p>
      </dsp:txBody>
      <dsp:txXfrm>
        <a:off x="6772017" y="39244"/>
        <a:ext cx="2140826" cy="12533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478A3-0672-1E4A-9012-B427F0D9B6CC}">
      <dsp:nvSpPr>
        <dsp:cNvPr id="0" name=""/>
        <dsp:cNvSpPr/>
      </dsp:nvSpPr>
      <dsp:spPr>
        <a:xfrm rot="5400000">
          <a:off x="1110245" y="1050573"/>
          <a:ext cx="1602232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07E50-80FF-F449-AF35-2CE8CF9D741E}">
      <dsp:nvSpPr>
        <dsp:cNvPr id="0" name=""/>
        <dsp:cNvSpPr/>
      </dsp:nvSpPr>
      <dsp:spPr>
        <a:xfrm>
          <a:off x="1478621" y="27728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Mughnī</a:t>
          </a:r>
          <a:endParaRPr lang="en-US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ibn </a:t>
          </a:r>
          <a:r>
            <a:rPr lang="en-US" sz="2400" b="1" kern="1200" dirty="0" err="1"/>
            <a:t>Qudāmah</a:t>
          </a:r>
          <a:r>
            <a:rPr lang="en-US" sz="2400" b="1" kern="1200" dirty="0"/>
            <a:t> al-</a:t>
          </a:r>
          <a:r>
            <a:rPr lang="en-US" sz="2400" b="1" kern="1200" dirty="0" err="1"/>
            <a:t>Maqdissī</a:t>
          </a:r>
          <a:endParaRPr lang="en-GB" sz="2400" b="1" kern="1200" dirty="0"/>
        </a:p>
      </dsp:txBody>
      <dsp:txXfrm>
        <a:off x="1516331" y="65438"/>
        <a:ext cx="2070416" cy="1212082"/>
      </dsp:txXfrm>
    </dsp:sp>
    <dsp:sp modelId="{4A26B3BF-3D08-584F-80F2-F8DAF88BE7B3}">
      <dsp:nvSpPr>
        <dsp:cNvPr id="0" name=""/>
        <dsp:cNvSpPr/>
      </dsp:nvSpPr>
      <dsp:spPr>
        <a:xfrm rot="5400000">
          <a:off x="1110245" y="2659951"/>
          <a:ext cx="1602232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02E40-8B32-0941-BCC4-EEB5D6700127}">
      <dsp:nvSpPr>
        <dsp:cNvPr id="0" name=""/>
        <dsp:cNvSpPr/>
      </dsp:nvSpPr>
      <dsp:spPr>
        <a:xfrm>
          <a:off x="1478621" y="1637105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Majmū</a:t>
          </a:r>
          <a:r>
            <a:rPr lang="en-US" sz="2400" b="1" kern="1200" dirty="0"/>
            <a:t>‘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al-</a:t>
          </a:r>
          <a:r>
            <a:rPr lang="en-US" sz="2400" b="1" kern="1200" dirty="0" err="1"/>
            <a:t>Nawawī</a:t>
          </a:r>
          <a:endParaRPr lang="en-GB" sz="2400" b="1" kern="1200" dirty="0"/>
        </a:p>
      </dsp:txBody>
      <dsp:txXfrm>
        <a:off x="1516331" y="1674815"/>
        <a:ext cx="2070416" cy="1212082"/>
      </dsp:txXfrm>
    </dsp:sp>
    <dsp:sp modelId="{49596807-B2D8-8846-9EC1-FBF8373CBD5A}">
      <dsp:nvSpPr>
        <dsp:cNvPr id="0" name=""/>
        <dsp:cNvSpPr/>
      </dsp:nvSpPr>
      <dsp:spPr>
        <a:xfrm rot="21588921">
          <a:off x="1914926" y="3460046"/>
          <a:ext cx="2850404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BF215-9700-C841-AFB0-ED0B103B06B4}">
      <dsp:nvSpPr>
        <dsp:cNvPr id="0" name=""/>
        <dsp:cNvSpPr/>
      </dsp:nvSpPr>
      <dsp:spPr>
        <a:xfrm>
          <a:off x="1478621" y="3246483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Bidayat al-Mujtahid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Ibn Rushd </a:t>
          </a:r>
          <a:endParaRPr lang="en-GB" sz="2400" b="1" kern="1200" dirty="0"/>
        </a:p>
      </dsp:txBody>
      <dsp:txXfrm>
        <a:off x="1516331" y="3284193"/>
        <a:ext cx="2070416" cy="1212082"/>
      </dsp:txXfrm>
    </dsp:sp>
    <dsp:sp modelId="{6D6FF6BC-CA34-6346-89AB-82242F62BC43}">
      <dsp:nvSpPr>
        <dsp:cNvPr id="0" name=""/>
        <dsp:cNvSpPr/>
      </dsp:nvSpPr>
      <dsp:spPr>
        <a:xfrm rot="16200000">
          <a:off x="3957828" y="2640670"/>
          <a:ext cx="1614990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6D864F-8F33-6544-A5AC-E670DA8EF090}">
      <dsp:nvSpPr>
        <dsp:cNvPr id="0" name=""/>
        <dsp:cNvSpPr/>
      </dsp:nvSpPr>
      <dsp:spPr>
        <a:xfrm>
          <a:off x="4332584" y="3220823"/>
          <a:ext cx="2145836" cy="1313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Al-Ishrāf ‘alā Madhāhib al-‘Ulamā‘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al-Naysābūrī</a:t>
          </a:r>
          <a:endParaRPr lang="en-GB" sz="2000" b="1" kern="1200" dirty="0"/>
        </a:p>
      </dsp:txBody>
      <dsp:txXfrm>
        <a:off x="4371045" y="3259284"/>
        <a:ext cx="2068914" cy="1236239"/>
      </dsp:txXfrm>
    </dsp:sp>
    <dsp:sp modelId="{9A910C67-A60C-F24F-856D-D43EB244DC54}">
      <dsp:nvSpPr>
        <dsp:cNvPr id="0" name=""/>
        <dsp:cNvSpPr/>
      </dsp:nvSpPr>
      <dsp:spPr>
        <a:xfrm rot="16200000">
          <a:off x="3964208" y="1024913"/>
          <a:ext cx="1602232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58F4B-B593-044A-B677-5B30651C6C06}">
      <dsp:nvSpPr>
        <dsp:cNvPr id="0" name=""/>
        <dsp:cNvSpPr/>
      </dsp:nvSpPr>
      <dsp:spPr>
        <a:xfrm>
          <a:off x="4332584" y="1611446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Mukhtaşar Ikhtilāf al-‘Ulama</a:t>
          </a:r>
          <a:r>
            <a:rPr lang="nl-BE" sz="2000" b="1" kern="1200" dirty="0"/>
            <a:t>‘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al-Ṭaḥāwī</a:t>
          </a:r>
          <a:endParaRPr lang="en-GB" sz="2000" b="1" kern="1200" dirty="0"/>
        </a:p>
      </dsp:txBody>
      <dsp:txXfrm>
        <a:off x="4370294" y="1649156"/>
        <a:ext cx="2070416" cy="1212082"/>
      </dsp:txXfrm>
    </dsp:sp>
    <dsp:sp modelId="{A91CFF4B-3B1D-854B-8145-B5C8DDB13611}">
      <dsp:nvSpPr>
        <dsp:cNvPr id="0" name=""/>
        <dsp:cNvSpPr/>
      </dsp:nvSpPr>
      <dsp:spPr>
        <a:xfrm>
          <a:off x="4768897" y="220224"/>
          <a:ext cx="2846817" cy="19312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9ABD0-6747-9C42-A14E-C2620307AE5B}">
      <dsp:nvSpPr>
        <dsp:cNvPr id="0" name=""/>
        <dsp:cNvSpPr/>
      </dsp:nvSpPr>
      <dsp:spPr>
        <a:xfrm>
          <a:off x="4332584" y="2068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Al-Muḥllā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ibn Ḥazm</a:t>
          </a:r>
          <a:endParaRPr lang="en-GB" sz="2400" b="1" kern="1200" dirty="0"/>
        </a:p>
      </dsp:txBody>
      <dsp:txXfrm>
        <a:off x="4370294" y="39778"/>
        <a:ext cx="2070416" cy="1212082"/>
      </dsp:txXfrm>
    </dsp:sp>
    <dsp:sp modelId="{70F6DE0A-1E80-6C44-8CAF-473F5F101D8F}">
      <dsp:nvSpPr>
        <dsp:cNvPr id="0" name=""/>
        <dsp:cNvSpPr/>
      </dsp:nvSpPr>
      <dsp:spPr>
        <a:xfrm>
          <a:off x="7186546" y="2068"/>
          <a:ext cx="2145836" cy="128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Nayl</a:t>
          </a:r>
          <a:r>
            <a:rPr lang="en-US" sz="2400" kern="1200" dirty="0"/>
            <a:t> al-Aw</a:t>
          </a:r>
          <a:r>
            <a:rPr lang="en-DE" sz="2400" kern="1200" dirty="0"/>
            <a:t>ṭ</a:t>
          </a:r>
          <a:r>
            <a:rPr lang="en-US" sz="2400" kern="1200" dirty="0" err="1"/>
            <a:t>ār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al-</a:t>
          </a:r>
          <a:r>
            <a:rPr lang="en-US" sz="2400" kern="1200" dirty="0" err="1"/>
            <a:t>Shawkānī</a:t>
          </a:r>
          <a:endParaRPr lang="en-GB" sz="2400" kern="1200" dirty="0"/>
        </a:p>
      </dsp:txBody>
      <dsp:txXfrm>
        <a:off x="7224256" y="39778"/>
        <a:ext cx="2070416" cy="1212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2023-07-24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2023-07-24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2023-07-24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2023-07-24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2023-07-24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2023-07-24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2023-07-24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2023-07-24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2023-07-24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2023-07-24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9426" y="2642991"/>
            <a:ext cx="7678454" cy="2317316"/>
          </a:xfrm>
        </p:spPr>
        <p:txBody>
          <a:bodyPr>
            <a:normAutofit fontScale="90000"/>
          </a:bodyPr>
          <a:lstStyle/>
          <a:p>
            <a:pPr rtl="0"/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Most Prominent Books </a:t>
            </a:r>
            <a:b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Jurisprudence </a:t>
            </a:r>
            <a:b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terminologies</a:t>
            </a: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721F-F3A3-04B9-A0B9-E081CCFC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72" y="237996"/>
            <a:ext cx="9249428" cy="9144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Comparative Fiqh Books </a:t>
            </a: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CDBB4BB-E5C6-D024-947F-DFE034503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846183"/>
              </p:ext>
            </p:extLst>
          </p:nvPr>
        </p:nvGraphicFramePr>
        <p:xfrm>
          <a:off x="838200" y="1572074"/>
          <a:ext cx="10811005" cy="4536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B79EC-CA1E-6072-09D6-34A624D4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C1489-2619-A088-23F4-D20DA8B1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7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002541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6835-5BC5-EB3D-ACB8-BDC4DBBD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320" y="365125"/>
            <a:ext cx="9274479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D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anafī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Madhab Books</a:t>
            </a:r>
            <a:endParaRPr lang="en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94FD342-76D1-94C1-D40E-324E69B22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123339"/>
              </p:ext>
            </p:extLst>
          </p:nvPr>
        </p:nvGraphicFramePr>
        <p:xfrm>
          <a:off x="838200" y="1690688"/>
          <a:ext cx="10515600" cy="471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65A3-9137-1299-12EA-2A18FE1D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EB103-581B-5FD5-C0D5-40C97C60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42EC-0001-1E75-5884-C22BC820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72" y="365125"/>
            <a:ext cx="9249427" cy="1325563"/>
          </a:xfrm>
        </p:spPr>
        <p:txBody>
          <a:bodyPr>
            <a:normAutofit/>
          </a:bodyPr>
          <a:lstStyle/>
          <a:p>
            <a:pPr algn="l" rtl="0"/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DE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anafī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 Terminologies</a:t>
            </a:r>
            <a:br>
              <a:rPr lang="en-DE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615AFA0-1992-1C5C-D9DF-72C1E2E56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632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1860A-DE28-FB50-D7EC-079B704C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4B33F-35F4-D69A-27B9-C3C8F08D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DDAF-63A2-96DF-34BB-76DBF1B1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366" y="365125"/>
            <a:ext cx="9011433" cy="1325563"/>
          </a:xfrm>
        </p:spPr>
        <p:txBody>
          <a:bodyPr/>
          <a:lstStyle/>
          <a:p>
            <a:pPr algn="l" rtl="0"/>
            <a:r>
              <a:rPr lang="en-US" sz="40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DE" sz="40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40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likī</a:t>
            </a:r>
            <a:r>
              <a:rPr lang="en-US" sz="40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 Books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6234434-4F02-3C0E-A5EA-6A5ADC0BC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105452"/>
              </p:ext>
            </p:extLst>
          </p:nvPr>
        </p:nvGraphicFramePr>
        <p:xfrm>
          <a:off x="838200" y="1590804"/>
          <a:ext cx="10515600" cy="473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1CF60-E987-8C4E-E135-6948BA2A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C3801-534F-6947-1DA4-C1A5FFD6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9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FF9F-6EDE-D461-1390-D3362C12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054" y="365125"/>
            <a:ext cx="9161745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Terminologies of M</a:t>
            </a:r>
            <a:r>
              <a:rPr lang="en-DE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3600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likī</a:t>
            </a:r>
            <a: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r>
              <a:rPr lang="en-DE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A07F4D-4FF2-F0B0-37D7-0C3B38896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543596"/>
              </p:ext>
            </p:extLst>
          </p:nvPr>
        </p:nvGraphicFramePr>
        <p:xfrm>
          <a:off x="838200" y="1825624"/>
          <a:ext cx="10515600" cy="452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0B586-30A1-1F6F-C668-4A32C1DE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FF547-3A9E-9F8C-A5EC-419622D8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67E2-5FD1-442C-967C-EA7A5230C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158" y="365126"/>
            <a:ext cx="9111641" cy="105031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Shāfi‘ī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 Books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AFA2D22-A01B-AB63-6311-ED46F084A9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9689"/>
              </p:ext>
            </p:extLst>
          </p:nvPr>
        </p:nvGraphicFramePr>
        <p:xfrm>
          <a:off x="438411" y="1825625"/>
          <a:ext cx="11198267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9A61D-E677-93A6-A9D9-A2D7C954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81FF3-6B36-1F8F-0E7D-D46580AB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F933-D625-A5CB-174E-AE6DC41A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002" y="365125"/>
            <a:ext cx="9186797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Terminologies of 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Shāfi‘ī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6ADDF2-5FB9-816F-CAEA-B3157FE185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060491"/>
              </p:ext>
            </p:extLst>
          </p:nvPr>
        </p:nvGraphicFramePr>
        <p:xfrm>
          <a:off x="638827" y="1825624"/>
          <a:ext cx="10960273" cy="453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16E04-B057-D2C8-4E2E-6624E433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2806A-950C-BA2E-331D-CE388664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66BFB-6397-A43E-C72F-0BD16FDD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68" y="365125"/>
            <a:ext cx="9299532" cy="1325563"/>
          </a:xfrm>
        </p:spPr>
        <p:txBody>
          <a:bodyPr>
            <a:normAutofit/>
          </a:bodyPr>
          <a:lstStyle/>
          <a:p>
            <a:pPr algn="l" rtl="0"/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anbalī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 Books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BA740BE-AFDE-1368-7D7D-B23532C6E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196918"/>
              </p:ext>
            </p:extLst>
          </p:nvPr>
        </p:nvGraphicFramePr>
        <p:xfrm>
          <a:off x="1265128" y="1690688"/>
          <a:ext cx="9782827" cy="4660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1D935-F18A-70CB-95AD-1A4C3EDD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D7D02-CE74-7D06-BC6A-CDC5F992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6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16444</TotalTime>
  <Words>487</Words>
  <Application>Microsoft Macintosh PowerPoint</Application>
  <PresentationFormat>Widescreen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                                                                               The Most Prominent Books  in Jurisprudence  and the terminologies</vt:lpstr>
      <vt:lpstr>Main Topics</vt:lpstr>
      <vt:lpstr>Ḥanafī Madhab Books</vt:lpstr>
      <vt:lpstr>Ḥanafī Madhab Terminologies </vt:lpstr>
      <vt:lpstr>Mālikī Madhab Books </vt:lpstr>
      <vt:lpstr>The Terminologies of Mālikī Madhab </vt:lpstr>
      <vt:lpstr>Shāfi‘ī Madhab Books </vt:lpstr>
      <vt:lpstr>The Terminologies of Shāfi‘ī Madhab </vt:lpstr>
      <vt:lpstr>Ḥanbalī Madhab Books </vt:lpstr>
      <vt:lpstr>The Comparative Fiqh Books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151</cp:revision>
  <dcterms:created xsi:type="dcterms:W3CDTF">2020-09-13T17:12:40Z</dcterms:created>
  <dcterms:modified xsi:type="dcterms:W3CDTF">2023-07-24T15:06:45Z</dcterms:modified>
</cp:coreProperties>
</file>