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72" r:id="rId5"/>
    <p:sldId id="259" r:id="rId6"/>
    <p:sldId id="263" r:id="rId7"/>
    <p:sldId id="273" r:id="rId8"/>
    <p:sldId id="265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5"/>
    <p:restoredTop sz="91489"/>
  </p:normalViewPr>
  <p:slideViewPr>
    <p:cSldViewPr snapToGrid="0" snapToObjects="1">
      <p:cViewPr varScale="1">
        <p:scale>
          <a:sx n="104" d="100"/>
          <a:sy n="104" d="100"/>
        </p:scale>
        <p:origin x="70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Linguistic Definition &amp; Technical Definition 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Development of the Legal Maxims (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Sources of Legal Maxims (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importance of Legal Maxims (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60AE2D-C4A7-A34D-B99F-B2049E8AC735}">
      <dgm:prSet phldrT="[Text]"/>
      <dgm:spPr/>
      <dgm:t>
        <a:bodyPr/>
        <a:lstStyle/>
        <a:p>
          <a:pPr rtl="1"/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Differences Between Legal Maxims (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) And The Like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0120D-B776-1044-B255-208AD2515DFB}" type="parTrans" cxnId="{2F853271-0549-A04C-B330-4F943B414AC2}">
      <dgm:prSet/>
      <dgm:spPr/>
      <dgm:t>
        <a:bodyPr/>
        <a:lstStyle/>
        <a:p>
          <a:endParaRPr lang="en-GB"/>
        </a:p>
      </dgm:t>
    </dgm:pt>
    <dgm:pt modelId="{90A28926-3504-F742-8DD8-75E3C7849E7A}" type="sibTrans" cxnId="{2F853271-0549-A04C-B330-4F943B414AC2}">
      <dgm:prSet/>
      <dgm:spPr/>
      <dgm:t>
        <a:bodyPr/>
        <a:lstStyle/>
        <a:p>
          <a:endParaRPr lang="en-GB"/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5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5"/>
      <dgm:spPr/>
    </dgm:pt>
    <dgm:pt modelId="{D4441B5E-DF82-E141-B4AA-B55FB9E40139}" type="pres">
      <dgm:prSet presAssocID="{8E7AF4C8-31E6-C243-AA6F-562253CDB351}" presName="dstNode" presStyleLbl="node1" presStyleIdx="0" presStyleCnt="5"/>
      <dgm:spPr/>
    </dgm:pt>
    <dgm:pt modelId="{0F52DB44-3970-0841-AD22-0F02985C92D3}" type="pres">
      <dgm:prSet presAssocID="{7CFDC055-E21E-8C4B-8A78-54DCC6E379CF}" presName="text_1" presStyleLbl="node1" presStyleIdx="0" presStyleCnt="5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5"/>
      <dgm:spPr/>
    </dgm:pt>
    <dgm:pt modelId="{43951164-157B-6D4E-9149-BF4D36D59D30}" type="pres">
      <dgm:prSet presAssocID="{C69338EA-DFDB-ED48-A6BB-CCCC11EAB7E1}" presName="text_2" presStyleLbl="node1" presStyleIdx="1" presStyleCnt="5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5"/>
      <dgm:spPr/>
    </dgm:pt>
    <dgm:pt modelId="{0F64C79D-4A40-EF42-976F-D1490B9DA8E0}" type="pres">
      <dgm:prSet presAssocID="{6E4355D3-507A-CD4C-9CC5-A0099CBDB314}" presName="text_3" presStyleLbl="node1" presStyleIdx="2" presStyleCnt="5" custLinFactNeighborX="1536" custLinFactNeighborY="1677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5"/>
      <dgm:spPr/>
    </dgm:pt>
    <dgm:pt modelId="{4E481C04-0111-7440-AA06-616C9297B118}" type="pres">
      <dgm:prSet presAssocID="{D79A7435-4588-E349-9A29-1A48320A1D25}" presName="text_4" presStyleLbl="node1" presStyleIdx="3" presStyleCnt="5" custLinFactNeighborX="1777" custLinFactNeighborY="9933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5"/>
      <dgm:spPr/>
    </dgm:pt>
    <dgm:pt modelId="{6EF909A6-9697-614A-AC89-16CD7B4611B4}" type="pres">
      <dgm:prSet presAssocID="{F460AE2D-C4A7-A34D-B99F-B2049E8AC735}" presName="text_5" presStyleLbl="node1" presStyleIdx="4" presStyleCnt="5">
        <dgm:presLayoutVars>
          <dgm:bulletEnabled val="1"/>
        </dgm:presLayoutVars>
      </dgm:prSet>
      <dgm:spPr/>
    </dgm:pt>
    <dgm:pt modelId="{DDDE79EB-20EB-4F45-9955-CA97E5C13D0C}" type="pres">
      <dgm:prSet presAssocID="{F460AE2D-C4A7-A34D-B99F-B2049E8AC735}" presName="accent_5" presStyleCnt="0"/>
      <dgm:spPr/>
    </dgm:pt>
    <dgm:pt modelId="{D9AF287E-0B9C-3C46-A888-FF3E331C6B0C}" type="pres">
      <dgm:prSet presAssocID="{F460AE2D-C4A7-A34D-B99F-B2049E8AC735}" presName="accentRepeatNode" presStyleLbl="solidFgAcc1" presStyleIdx="4" presStyleCnt="5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2F853271-0549-A04C-B330-4F943B414AC2}" srcId="{8E7AF4C8-31E6-C243-AA6F-562253CDB351}" destId="{F460AE2D-C4A7-A34D-B99F-B2049E8AC735}" srcOrd="4" destOrd="0" parTransId="{36C0120D-B776-1044-B255-208AD2515DFB}" sibTransId="{90A28926-3504-F742-8DD8-75E3C7849E7A}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5C4B0692-323A-AA41-AEE0-061E60EC9C8D}" type="presOf" srcId="{F460AE2D-C4A7-A34D-B99F-B2049E8AC735}" destId="{6EF909A6-9697-614A-AC89-16CD7B4611B4}" srcOrd="0" destOrd="0" presId="urn:microsoft.com/office/officeart/2008/layout/VerticalCurvedList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  <dgm:cxn modelId="{3E25E7E0-AF3E-BA44-9FB2-001FB69DDB0A}" type="presParOf" srcId="{FEBD727A-2026-8845-B5EE-9A46F45E5EA7}" destId="{6EF909A6-9697-614A-AC89-16CD7B4611B4}" srcOrd="9" destOrd="0" presId="urn:microsoft.com/office/officeart/2008/layout/VerticalCurvedList"/>
    <dgm:cxn modelId="{88B0DF50-C710-C040-BDB7-819529380E21}" type="presParOf" srcId="{FEBD727A-2026-8845-B5EE-9A46F45E5EA7}" destId="{DDDE79EB-20EB-4F45-9955-CA97E5C13D0C}" srcOrd="10" destOrd="0" presId="urn:microsoft.com/office/officeart/2008/layout/VerticalCurvedList"/>
    <dgm:cxn modelId="{E4639C4E-123B-1A40-AD26-6B88D739B443}" type="presParOf" srcId="{DDDE79EB-20EB-4F45-9955-CA97E5C13D0C}" destId="{D9AF287E-0B9C-3C46-A888-FF3E331C6B0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22FDC1-4240-D44F-A034-D0440D8EABE8}" type="doc">
      <dgm:prSet loTypeId="urn:microsoft.com/office/officeart/2008/layout/AscendingPictureAccent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C987A0-F5B3-D648-A8B1-EC03E66D0DB2}">
      <dgm:prSet phldrT="[Text]" custT="1"/>
      <dgm:spPr/>
      <dgm:t>
        <a:bodyPr/>
        <a:lstStyle/>
        <a:p>
          <a:r>
            <a:rPr lang="en-US" sz="2000" b="1" dirty="0"/>
            <a:t>First stage: The foundation stage in the era of the Prophet, Companions and</a:t>
          </a:r>
          <a:r>
            <a:rPr lang="en-US" sz="2000" dirty="0"/>
            <a:t> </a:t>
          </a:r>
          <a:r>
            <a:rPr lang="en-US" sz="2000" dirty="0" err="1"/>
            <a:t>Tābi‘īn</a:t>
          </a:r>
          <a:r>
            <a:rPr lang="en-US" sz="2000" b="1" dirty="0"/>
            <a:t> </a:t>
          </a:r>
          <a:endParaRPr lang="en-GB" sz="2000" dirty="0"/>
        </a:p>
      </dgm:t>
    </dgm:pt>
    <dgm:pt modelId="{B95E16CE-6179-6D40-B02B-3E6703438E8A}" type="parTrans" cxnId="{B12231AF-DDF9-CE40-8833-0426C0FD1A4B}">
      <dgm:prSet/>
      <dgm:spPr/>
      <dgm:t>
        <a:bodyPr/>
        <a:lstStyle/>
        <a:p>
          <a:endParaRPr lang="en-GB"/>
        </a:p>
      </dgm:t>
    </dgm:pt>
    <dgm:pt modelId="{97FA62CF-EA7E-934B-A6FC-4CF9EFC931B3}" type="sibTrans" cxnId="{B12231AF-DDF9-CE40-8833-0426C0FD1A4B}">
      <dgm:prSet/>
      <dgm:spPr/>
      <dgm:t>
        <a:bodyPr/>
        <a:lstStyle/>
        <a:p>
          <a:endParaRPr lang="en-GB"/>
        </a:p>
      </dgm:t>
    </dgm:pt>
    <dgm:pt modelId="{A84FD18F-D70D-FA4E-B2A5-80A62A43D284}">
      <dgm:prSet phldrT="[Text]"/>
      <dgm:spPr/>
      <dgm:t>
        <a:bodyPr/>
        <a:lstStyle/>
        <a:p>
          <a:r>
            <a:rPr lang="en-US" b="1" dirty="0"/>
            <a:t>Second stage: The recording phase began in furth century </a:t>
          </a:r>
          <a:endParaRPr lang="en-GB" dirty="0"/>
        </a:p>
      </dgm:t>
    </dgm:pt>
    <dgm:pt modelId="{551357B8-8139-B444-A5DD-661FD7445294}" type="parTrans" cxnId="{D5715640-E796-514F-99E6-E2396FDB2D30}">
      <dgm:prSet/>
      <dgm:spPr/>
      <dgm:t>
        <a:bodyPr/>
        <a:lstStyle/>
        <a:p>
          <a:endParaRPr lang="en-GB"/>
        </a:p>
      </dgm:t>
    </dgm:pt>
    <dgm:pt modelId="{F9289B8D-B9AC-7648-805D-9F0421843907}" type="sibTrans" cxnId="{D5715640-E796-514F-99E6-E2396FDB2D30}">
      <dgm:prSet/>
      <dgm:spPr/>
      <dgm:t>
        <a:bodyPr/>
        <a:lstStyle/>
        <a:p>
          <a:endParaRPr lang="en-GB"/>
        </a:p>
      </dgm:t>
    </dgm:pt>
    <dgm:pt modelId="{F2CAD5AD-E4D1-BD42-91E2-C586B12B7780}" type="pres">
      <dgm:prSet presAssocID="{5322FDC1-4240-D44F-A034-D0440D8EABE8}" presName="Name0" presStyleCnt="0">
        <dgm:presLayoutVars>
          <dgm:chMax val="7"/>
          <dgm:chPref val="7"/>
          <dgm:dir/>
        </dgm:presLayoutVars>
      </dgm:prSet>
      <dgm:spPr/>
    </dgm:pt>
    <dgm:pt modelId="{0EBAE83C-CEBB-574F-BD54-9256E5BF3179}" type="pres">
      <dgm:prSet presAssocID="{5322FDC1-4240-D44F-A034-D0440D8EABE8}" presName="dot1" presStyleLbl="alignNode1" presStyleIdx="0" presStyleCnt="10"/>
      <dgm:spPr/>
    </dgm:pt>
    <dgm:pt modelId="{67E159F6-20CC-054E-A6C9-8DC649D90287}" type="pres">
      <dgm:prSet presAssocID="{5322FDC1-4240-D44F-A034-D0440D8EABE8}" presName="dot2" presStyleLbl="alignNode1" presStyleIdx="1" presStyleCnt="10"/>
      <dgm:spPr/>
    </dgm:pt>
    <dgm:pt modelId="{388CB705-5B31-0C47-B7F2-7FD265ACDEB7}" type="pres">
      <dgm:prSet presAssocID="{5322FDC1-4240-D44F-A034-D0440D8EABE8}" presName="dot3" presStyleLbl="alignNode1" presStyleIdx="2" presStyleCnt="10"/>
      <dgm:spPr/>
    </dgm:pt>
    <dgm:pt modelId="{A5F78B7B-8D2B-9D49-9019-E6D9E8609D2F}" type="pres">
      <dgm:prSet presAssocID="{5322FDC1-4240-D44F-A034-D0440D8EABE8}" presName="dotArrow1" presStyleLbl="alignNode1" presStyleIdx="3" presStyleCnt="10"/>
      <dgm:spPr/>
    </dgm:pt>
    <dgm:pt modelId="{179987A3-0F3E-1540-8969-4ADBA411CD54}" type="pres">
      <dgm:prSet presAssocID="{5322FDC1-4240-D44F-A034-D0440D8EABE8}" presName="dotArrow2" presStyleLbl="alignNode1" presStyleIdx="4" presStyleCnt="10" custLinFactX="100000" custLinFactY="-21109" custLinFactNeighborX="178554" custLinFactNeighborY="-100000"/>
      <dgm:spPr/>
    </dgm:pt>
    <dgm:pt modelId="{3D4329B3-FB3E-9042-BF32-67DA22FA2A95}" type="pres">
      <dgm:prSet presAssocID="{5322FDC1-4240-D44F-A034-D0440D8EABE8}" presName="dotArrow3" presStyleLbl="alignNode1" presStyleIdx="5" presStyleCnt="10" custLinFactX="100000" custLinFactY="-200000" custLinFactNeighborX="105886" custLinFactNeighborY="-260218"/>
      <dgm:spPr/>
    </dgm:pt>
    <dgm:pt modelId="{170B3816-28BE-E749-804C-4D9ADB442448}" type="pres">
      <dgm:prSet presAssocID="{5322FDC1-4240-D44F-A034-D0440D8EABE8}" presName="dotArrow4" presStyleLbl="alignNode1" presStyleIdx="6" presStyleCnt="10" custLinFactY="-100000" custLinFactNeighborX="36333" custLinFactNeighborY="-190664"/>
      <dgm:spPr/>
    </dgm:pt>
    <dgm:pt modelId="{9C72387E-37D9-104D-8696-8BF6A69191F4}" type="pres">
      <dgm:prSet presAssocID="{5322FDC1-4240-D44F-A034-D0440D8EABE8}" presName="dotArrow5" presStyleLbl="alignNode1" presStyleIdx="7" presStyleCnt="10"/>
      <dgm:spPr/>
    </dgm:pt>
    <dgm:pt modelId="{BC02294F-9896-D14C-8D2C-A6A1A65A826A}" type="pres">
      <dgm:prSet presAssocID="{5322FDC1-4240-D44F-A034-D0440D8EABE8}" presName="dotArrow6" presStyleLbl="alignNode1" presStyleIdx="8" presStyleCnt="10"/>
      <dgm:spPr/>
    </dgm:pt>
    <dgm:pt modelId="{EBAAF1FE-049B-BE40-8F48-0A6E2BF15FDD}" type="pres">
      <dgm:prSet presAssocID="{5322FDC1-4240-D44F-A034-D0440D8EABE8}" presName="dotArrow7" presStyleLbl="alignNode1" presStyleIdx="9" presStyleCnt="10"/>
      <dgm:spPr/>
    </dgm:pt>
    <dgm:pt modelId="{DBD0A649-AA95-6A41-BD83-824C91450890}" type="pres">
      <dgm:prSet presAssocID="{8BC987A0-F5B3-D648-A8B1-EC03E66D0DB2}" presName="parTx1" presStyleLbl="node1" presStyleIdx="0" presStyleCnt="2" custScaleX="159508" custScaleY="194228"/>
      <dgm:spPr/>
    </dgm:pt>
    <dgm:pt modelId="{056180CD-FCCC-0D44-B982-852336BEFB0D}" type="pres">
      <dgm:prSet presAssocID="{97FA62CF-EA7E-934B-A6FC-4CF9EFC931B3}" presName="picture1" presStyleCnt="0"/>
      <dgm:spPr/>
    </dgm:pt>
    <dgm:pt modelId="{85C9643F-A01F-DB45-8730-8976C9349617}" type="pres">
      <dgm:prSet presAssocID="{97FA62CF-EA7E-934B-A6FC-4CF9EFC931B3}" presName="imageRepeatNode" presStyleLbl="fgImgPlace1" presStyleIdx="0" presStyleCnt="2" custLinFactNeighborX="-65399" custLinFactNeighborY="-3634"/>
      <dgm:spPr/>
    </dgm:pt>
    <dgm:pt modelId="{F36F2B4D-99BF-1847-A005-5BEA4B83EB19}" type="pres">
      <dgm:prSet presAssocID="{A84FD18F-D70D-FA4E-B2A5-80A62A43D284}" presName="parTx2" presStyleLbl="node1" presStyleIdx="1" presStyleCnt="2" custScaleY="207251" custLinFactNeighborX="14527" custLinFactNeighborY="-67882"/>
      <dgm:spPr/>
    </dgm:pt>
    <dgm:pt modelId="{94C8F6F5-506C-804D-A495-0E534C97EC97}" type="pres">
      <dgm:prSet presAssocID="{F9289B8D-B9AC-7648-805D-9F0421843907}" presName="picture2" presStyleCnt="0"/>
      <dgm:spPr/>
    </dgm:pt>
    <dgm:pt modelId="{DCD515CD-E9C5-1E41-BDAD-46249F2170F5}" type="pres">
      <dgm:prSet presAssocID="{F9289B8D-B9AC-7648-805D-9F0421843907}" presName="imageRepeatNode" presStyleLbl="fgImgPlace1" presStyleIdx="1" presStyleCnt="2" custLinFactNeighborX="11067" custLinFactNeighborY="-20590"/>
      <dgm:spPr/>
    </dgm:pt>
  </dgm:ptLst>
  <dgm:cxnLst>
    <dgm:cxn modelId="{4660CD3A-A2F7-7D4A-9739-3E95C1D0162B}" type="presOf" srcId="{97FA62CF-EA7E-934B-A6FC-4CF9EFC931B3}" destId="{85C9643F-A01F-DB45-8730-8976C9349617}" srcOrd="0" destOrd="0" presId="urn:microsoft.com/office/officeart/2008/layout/AscendingPictureAccentProcess"/>
    <dgm:cxn modelId="{D5715640-E796-514F-99E6-E2396FDB2D30}" srcId="{5322FDC1-4240-D44F-A034-D0440D8EABE8}" destId="{A84FD18F-D70D-FA4E-B2A5-80A62A43D284}" srcOrd="1" destOrd="0" parTransId="{551357B8-8139-B444-A5DD-661FD7445294}" sibTransId="{F9289B8D-B9AC-7648-805D-9F0421843907}"/>
    <dgm:cxn modelId="{A4AAD066-096C-A942-9C69-15085513190A}" type="presOf" srcId="{5322FDC1-4240-D44F-A034-D0440D8EABE8}" destId="{F2CAD5AD-E4D1-BD42-91E2-C586B12B7780}" srcOrd="0" destOrd="0" presId="urn:microsoft.com/office/officeart/2008/layout/AscendingPictureAccentProcess"/>
    <dgm:cxn modelId="{7567E197-FC44-0945-B432-BB732818697E}" type="presOf" srcId="{A84FD18F-D70D-FA4E-B2A5-80A62A43D284}" destId="{F36F2B4D-99BF-1847-A005-5BEA4B83EB19}" srcOrd="0" destOrd="0" presId="urn:microsoft.com/office/officeart/2008/layout/AscendingPictureAccentProcess"/>
    <dgm:cxn modelId="{604036A2-5B9D-264E-8D2D-FD91E7E5ADF5}" type="presOf" srcId="{F9289B8D-B9AC-7648-805D-9F0421843907}" destId="{DCD515CD-E9C5-1E41-BDAD-46249F2170F5}" srcOrd="0" destOrd="0" presId="urn:microsoft.com/office/officeart/2008/layout/AscendingPictureAccentProcess"/>
    <dgm:cxn modelId="{B12231AF-DDF9-CE40-8833-0426C0FD1A4B}" srcId="{5322FDC1-4240-D44F-A034-D0440D8EABE8}" destId="{8BC987A0-F5B3-D648-A8B1-EC03E66D0DB2}" srcOrd="0" destOrd="0" parTransId="{B95E16CE-6179-6D40-B02B-3E6703438E8A}" sibTransId="{97FA62CF-EA7E-934B-A6FC-4CF9EFC931B3}"/>
    <dgm:cxn modelId="{0C77BDDF-3033-3441-A77C-6840147105FF}" type="presOf" srcId="{8BC987A0-F5B3-D648-A8B1-EC03E66D0DB2}" destId="{DBD0A649-AA95-6A41-BD83-824C91450890}" srcOrd="0" destOrd="0" presId="urn:microsoft.com/office/officeart/2008/layout/AscendingPictureAccentProcess"/>
    <dgm:cxn modelId="{C4841067-F217-D247-AC9D-6252ABFD3344}" type="presParOf" srcId="{F2CAD5AD-E4D1-BD42-91E2-C586B12B7780}" destId="{0EBAE83C-CEBB-574F-BD54-9256E5BF3179}" srcOrd="0" destOrd="0" presId="urn:microsoft.com/office/officeart/2008/layout/AscendingPictureAccentProcess"/>
    <dgm:cxn modelId="{726C219A-BA66-474C-A959-AB0410C92025}" type="presParOf" srcId="{F2CAD5AD-E4D1-BD42-91E2-C586B12B7780}" destId="{67E159F6-20CC-054E-A6C9-8DC649D90287}" srcOrd="1" destOrd="0" presId="urn:microsoft.com/office/officeart/2008/layout/AscendingPictureAccentProcess"/>
    <dgm:cxn modelId="{5EF2DAEA-CE96-B045-B533-255EA230B423}" type="presParOf" srcId="{F2CAD5AD-E4D1-BD42-91E2-C586B12B7780}" destId="{388CB705-5B31-0C47-B7F2-7FD265ACDEB7}" srcOrd="2" destOrd="0" presId="urn:microsoft.com/office/officeart/2008/layout/AscendingPictureAccentProcess"/>
    <dgm:cxn modelId="{35C096A1-86C1-C841-A16A-4E133ECA7115}" type="presParOf" srcId="{F2CAD5AD-E4D1-BD42-91E2-C586B12B7780}" destId="{A5F78B7B-8D2B-9D49-9019-E6D9E8609D2F}" srcOrd="3" destOrd="0" presId="urn:microsoft.com/office/officeart/2008/layout/AscendingPictureAccentProcess"/>
    <dgm:cxn modelId="{A5015599-67A0-354D-9AC7-2A8995A7B8D9}" type="presParOf" srcId="{F2CAD5AD-E4D1-BD42-91E2-C586B12B7780}" destId="{179987A3-0F3E-1540-8969-4ADBA411CD54}" srcOrd="4" destOrd="0" presId="urn:microsoft.com/office/officeart/2008/layout/AscendingPictureAccentProcess"/>
    <dgm:cxn modelId="{B319F051-9D05-B045-9B43-A5D85ACE9EB0}" type="presParOf" srcId="{F2CAD5AD-E4D1-BD42-91E2-C586B12B7780}" destId="{3D4329B3-FB3E-9042-BF32-67DA22FA2A95}" srcOrd="5" destOrd="0" presId="urn:microsoft.com/office/officeart/2008/layout/AscendingPictureAccentProcess"/>
    <dgm:cxn modelId="{276B23FF-0AE2-C448-8059-79098A6FFCDB}" type="presParOf" srcId="{F2CAD5AD-E4D1-BD42-91E2-C586B12B7780}" destId="{170B3816-28BE-E749-804C-4D9ADB442448}" srcOrd="6" destOrd="0" presId="urn:microsoft.com/office/officeart/2008/layout/AscendingPictureAccentProcess"/>
    <dgm:cxn modelId="{FE453D6C-59E2-9546-BA35-C55B55ECF72B}" type="presParOf" srcId="{F2CAD5AD-E4D1-BD42-91E2-C586B12B7780}" destId="{9C72387E-37D9-104D-8696-8BF6A69191F4}" srcOrd="7" destOrd="0" presId="urn:microsoft.com/office/officeart/2008/layout/AscendingPictureAccentProcess"/>
    <dgm:cxn modelId="{1E84E3ED-E127-8245-AE70-D4C3D358066A}" type="presParOf" srcId="{F2CAD5AD-E4D1-BD42-91E2-C586B12B7780}" destId="{BC02294F-9896-D14C-8D2C-A6A1A65A826A}" srcOrd="8" destOrd="0" presId="urn:microsoft.com/office/officeart/2008/layout/AscendingPictureAccentProcess"/>
    <dgm:cxn modelId="{0B2F2555-E3CF-244C-8406-A32071F46A42}" type="presParOf" srcId="{F2CAD5AD-E4D1-BD42-91E2-C586B12B7780}" destId="{EBAAF1FE-049B-BE40-8F48-0A6E2BF15FDD}" srcOrd="9" destOrd="0" presId="urn:microsoft.com/office/officeart/2008/layout/AscendingPictureAccentProcess"/>
    <dgm:cxn modelId="{2A330874-6950-8C4F-B8FE-EA3F91E02C74}" type="presParOf" srcId="{F2CAD5AD-E4D1-BD42-91E2-C586B12B7780}" destId="{DBD0A649-AA95-6A41-BD83-824C91450890}" srcOrd="10" destOrd="0" presId="urn:microsoft.com/office/officeart/2008/layout/AscendingPictureAccentProcess"/>
    <dgm:cxn modelId="{275C5D95-AAF4-7247-B09A-2BA4D1C6C5B3}" type="presParOf" srcId="{F2CAD5AD-E4D1-BD42-91E2-C586B12B7780}" destId="{056180CD-FCCC-0D44-B982-852336BEFB0D}" srcOrd="11" destOrd="0" presId="urn:microsoft.com/office/officeart/2008/layout/AscendingPictureAccentProcess"/>
    <dgm:cxn modelId="{A2AFD1AC-134B-CC4F-B8A1-6BB0D5788F8F}" type="presParOf" srcId="{056180CD-FCCC-0D44-B982-852336BEFB0D}" destId="{85C9643F-A01F-DB45-8730-8976C9349617}" srcOrd="0" destOrd="0" presId="urn:microsoft.com/office/officeart/2008/layout/AscendingPictureAccentProcess"/>
    <dgm:cxn modelId="{5DC836B3-12BF-CB46-8C3D-61D400CC9BEC}" type="presParOf" srcId="{F2CAD5AD-E4D1-BD42-91E2-C586B12B7780}" destId="{F36F2B4D-99BF-1847-A005-5BEA4B83EB19}" srcOrd="12" destOrd="0" presId="urn:microsoft.com/office/officeart/2008/layout/AscendingPictureAccentProcess"/>
    <dgm:cxn modelId="{4F84A245-63DE-774F-8B49-270FE0B9D5DB}" type="presParOf" srcId="{F2CAD5AD-E4D1-BD42-91E2-C586B12B7780}" destId="{94C8F6F5-506C-804D-A495-0E534C97EC97}" srcOrd="13" destOrd="0" presId="urn:microsoft.com/office/officeart/2008/layout/AscendingPictureAccentProcess"/>
    <dgm:cxn modelId="{8D50F386-F068-7744-9E33-922FA0E6E795}" type="presParOf" srcId="{94C8F6F5-506C-804D-A495-0E534C97EC97}" destId="{DCD515CD-E9C5-1E41-BDAD-46249F2170F5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Fourth century (started with Taqlid period) </a:t>
          </a: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In 4 century: book “</a:t>
          </a:r>
          <a:r>
            <a:rPr lang="en-US" sz="22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Usūl</a:t>
          </a:r>
          <a:r>
            <a:rPr lang="en-US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Karkhiy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”, 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Imām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Karkhiy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recorded thirty-nine </a:t>
          </a:r>
          <a:r>
            <a:rPr lang="en-US" sz="22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seventeen of which were written by 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Imām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Dabbās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Fifth century &amp; the seventh century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5 century: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Dabbūsiy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Hanafī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compiled “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T’sīs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al-Na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ẓ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ar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Eighth century &amp; eleventh century: the </a:t>
          </a: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Shāfi’ī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were advanced in this field 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8 century: “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Nūrāniyyah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for Ibn 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Taimiyyah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3C3A4-49E6-AE47-BD2D-675238FF75A7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8 century: “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Ashbāh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wa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al-Na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ẓ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ā’ir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 for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Subkī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18D6508-E10C-4C4D-AC23-09F2A4640C4A}" type="par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9F4C1-422B-0B40-B81C-01BCE8597EAE}" type="sib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8177C2-A8DB-C44A-B57B-AAC9489E4C34}">
      <dgm:prSet phldrT="[Text]" custT="1"/>
      <dgm:spPr/>
      <dgm:t>
        <a:bodyPr/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5 century: al-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aramayn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al-Juwaynī al-Sh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fi’ī;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the book “Al-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Ghiyāthī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”. 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9A968B9-938A-7646-A934-B30A4546717C}" type="parTrans" cxnId="{35036F31-DECE-D94E-A1E5-ED69D24115A9}">
      <dgm:prSet/>
      <dgm:spPr/>
      <dgm:t>
        <a:bodyPr/>
        <a:lstStyle/>
        <a:p>
          <a:endParaRPr lang="en-GB"/>
        </a:p>
      </dgm:t>
    </dgm:pt>
    <dgm:pt modelId="{3BCFC645-E7B7-6E44-8E7F-1F7D63568729}" type="sibTrans" cxnId="{35036F31-DECE-D94E-A1E5-ED69D24115A9}">
      <dgm:prSet/>
      <dgm:spPr/>
      <dgm:t>
        <a:bodyPr/>
        <a:lstStyle/>
        <a:p>
          <a:endParaRPr lang="en-GB"/>
        </a:p>
      </dgm:t>
    </dgm:pt>
    <dgm:pt modelId="{19C3A088-1B28-E74B-B6B2-CA4872770A79}">
      <dgm:prSet phldrT="[Text]" custT="1"/>
      <dgm:spPr/>
      <dgm:t>
        <a:bodyPr/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7 century: 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Izz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Dīn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Bin Abd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Salām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 book “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al-A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kām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fī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ṣ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āli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Anām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58A203B1-4EEE-0C4D-8CE3-7057B8856C83}" type="parTrans" cxnId="{C04BEBBB-46D2-4E44-9B3A-F9D67177066A}">
      <dgm:prSet/>
      <dgm:spPr/>
      <dgm:t>
        <a:bodyPr/>
        <a:lstStyle/>
        <a:p>
          <a:endParaRPr lang="en-GB"/>
        </a:p>
      </dgm:t>
    </dgm:pt>
    <dgm:pt modelId="{F5F791A4-3D89-744E-B294-083CA4C46E48}" type="sibTrans" cxnId="{C04BEBBB-46D2-4E44-9B3A-F9D67177066A}">
      <dgm:prSet/>
      <dgm:spPr/>
      <dgm:t>
        <a:bodyPr/>
        <a:lstStyle/>
        <a:p>
          <a:endParaRPr lang="en-GB"/>
        </a:p>
      </dgm:t>
    </dgm:pt>
    <dgm:pt modelId="{D4C36310-72C9-F240-81B3-F6FC9384AE90}">
      <dgm:prSet phldrT="[Text]" custT="1"/>
      <dgm:spPr/>
      <dgm:t>
        <a:bodyPr/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11 century: “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Majalat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al-A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kām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al-‘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Adliyyah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B22698B7-9C00-E447-9E54-EC2777801162}" type="parTrans" cxnId="{18784814-8B45-FE48-A3AD-5E90D022F441}">
      <dgm:prSet/>
      <dgm:spPr/>
      <dgm:t>
        <a:bodyPr/>
        <a:lstStyle/>
        <a:p>
          <a:endParaRPr lang="en-GB"/>
        </a:p>
      </dgm:t>
    </dgm:pt>
    <dgm:pt modelId="{DEBA4DC1-4D59-F742-85B6-D054863E0124}" type="sibTrans" cxnId="{18784814-8B45-FE48-A3AD-5E90D022F441}">
      <dgm:prSet/>
      <dgm:spPr/>
      <dgm:t>
        <a:bodyPr/>
        <a:lstStyle/>
        <a:p>
          <a:endParaRPr lang="en-GB"/>
        </a:p>
      </dgm:t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8E48A30F-F927-494D-8790-F07E2112EF05}" type="presOf" srcId="{19C3A088-1B28-E74B-B6B2-CA4872770A79}" destId="{056DCBEE-C5EA-124B-B2F4-A56DDC7715F5}" srcOrd="0" destOrd="2" presId="urn:microsoft.com/office/officeart/2005/8/layout/vList2"/>
    <dgm:cxn modelId="{18784814-8B45-FE48-A3AD-5E90D022F441}" srcId="{A9C412E2-1A4C-074B-B35B-67CB8DDA8D49}" destId="{D4C36310-72C9-F240-81B3-F6FC9384AE90}" srcOrd="2" destOrd="0" parTransId="{B22698B7-9C00-E447-9E54-EC2777801162}" sibTransId="{DEBA4DC1-4D59-F742-85B6-D054863E0124}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CFA58421-B1C0-C943-B8CD-B63AAB4BCCC6}" type="presOf" srcId="{D4C36310-72C9-F240-81B3-F6FC9384AE90}" destId="{4B38A74B-28B5-0041-B0B9-22E2216C89AE}" srcOrd="0" destOrd="2" presId="urn:microsoft.com/office/officeart/2005/8/layout/vList2"/>
    <dgm:cxn modelId="{35036F31-DECE-D94E-A1E5-ED69D24115A9}" srcId="{11A129F4-126D-CC4E-855A-1DC2AF538D65}" destId="{078177C2-A8DB-C44A-B57B-AAC9489E4C34}" srcOrd="1" destOrd="0" parTransId="{29A968B9-938A-7646-A934-B30A4546717C}" sibTransId="{3BCFC645-E7B7-6E44-8E7F-1F7D63568729}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B6A84458-AA29-6549-B48B-CD4E073E51EB}" type="presOf" srcId="{078177C2-A8DB-C44A-B57B-AAC9489E4C34}" destId="{056DCBEE-C5EA-124B-B2F4-A56DDC7715F5}" srcOrd="0" destOrd="1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C04BEBBB-46D2-4E44-9B3A-F9D67177066A}" srcId="{11A129F4-126D-CC4E-855A-1DC2AF538D65}" destId="{19C3A088-1B28-E74B-B6B2-CA4872770A79}" srcOrd="2" destOrd="0" parTransId="{58A203B1-4EEE-0C4D-8CE3-7057B8856C83}" sibTransId="{F5F791A4-3D89-744E-B294-083CA4C46E48}"/>
    <dgm:cxn modelId="{406E66D8-1855-A14E-B2C7-2C26F41EB90A}" type="presOf" srcId="{A403C3A4-49E6-AE47-BD2D-675238FF75A7}" destId="{4B38A74B-28B5-0041-B0B9-22E2216C89AE}" srcOrd="0" destOrd="1" presId="urn:microsoft.com/office/officeart/2005/8/layout/vList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F9FB5FED-322C-114D-A531-D1790B700E1A}" srcId="{A9C412E2-1A4C-074B-B35B-67CB8DDA8D49}" destId="{A403C3A4-49E6-AE47-BD2D-675238FF75A7}" srcOrd="1" destOrd="0" parTransId="{818D6508-E10C-4C4D-AC23-09F2A4640C4A}" sibTransId="{2579F4C1-422B-0B40-B81C-01BCE8597EAE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Quran &amp; Sunnah</a:t>
          </a:r>
          <a:r>
            <a:rPr lang="en-US" sz="2400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Allah has permitted trading and forbidden interest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} (Q: 2-275).</a:t>
          </a: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Qiyās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(Analogy) 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800" dirty="0"/>
            <a:t>“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An unknown object is similar to a nonexistent one”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Indication of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Dalālah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(Proof)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Non-liability is the original rule”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6954A-62A6-D84C-981D-EA3E044DCFEE}">
      <dgm:prSet phldrT="[Text]" custT="1"/>
      <dgm:spPr/>
      <dgm:t>
        <a:bodyPr/>
        <a:lstStyle/>
        <a:p>
          <a:pPr algn="just" rtl="0"/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“every intoxicant is forbidden”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D3BD3-A70D-4349-8362-21953B220BB2}" type="par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BC347-8DD3-8647-9157-F2FF5A0D7AB8}" type="sib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F545C32D-B6F6-BB46-9B2D-C1137A5B85BA}" type="presOf" srcId="{1006954A-62A6-D84C-981D-EA3E044DCFEE}" destId="{188A4C99-B527-7C48-866D-9CD3C2666ECD}" srcOrd="0" destOrd="1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1C2DA0DE-5C51-024B-91AF-2EB9A0EAB7E9}" srcId="{FAC6072D-2ADE-C043-B16F-B5CC2435F6E4}" destId="{1006954A-62A6-D84C-981D-EA3E044DCFEE}" srcOrd="1" destOrd="0" parTransId="{95DD3BD3-A70D-4349-8362-21953B220BB2}" sibTransId="{0B2BC347-8DD3-8647-9157-F2FF5A0D7AB8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Simplifying the study of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furū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‘.</a:t>
          </a: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Classification of branches of Islamic jurisprudence</a:t>
          </a: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Making the task of Ijtihad in contemporary issues accessible</a:t>
          </a: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Facilitating comparison between the four Madhabs</a:t>
          </a: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60AE2D-C4A7-A34D-B99F-B2049E8AC735}">
      <dgm:prSet phldrT="[Text]" custT="1"/>
      <dgm:spPr/>
      <dgm:t>
        <a:bodyPr/>
        <a:lstStyle/>
        <a:p>
          <a:pPr rtl="1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validity of Islam all societies and for all ages</a:t>
          </a:r>
        </a:p>
      </dgm:t>
    </dgm:pt>
    <dgm:pt modelId="{36C0120D-B776-1044-B255-208AD2515DFB}" type="parTrans" cxnId="{2F853271-0549-A04C-B330-4F943B414AC2}">
      <dgm:prSet/>
      <dgm:spPr/>
      <dgm:t>
        <a:bodyPr/>
        <a:lstStyle/>
        <a:p>
          <a:endParaRPr lang="en-GB"/>
        </a:p>
      </dgm:t>
    </dgm:pt>
    <dgm:pt modelId="{90A28926-3504-F742-8DD8-75E3C7849E7A}" type="sibTrans" cxnId="{2F853271-0549-A04C-B330-4F943B414AC2}">
      <dgm:prSet/>
      <dgm:spPr/>
      <dgm:t>
        <a:bodyPr/>
        <a:lstStyle/>
        <a:p>
          <a:endParaRPr lang="en-GB"/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5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5"/>
      <dgm:spPr/>
    </dgm:pt>
    <dgm:pt modelId="{D4441B5E-DF82-E141-B4AA-B55FB9E40139}" type="pres">
      <dgm:prSet presAssocID="{8E7AF4C8-31E6-C243-AA6F-562253CDB351}" presName="dstNode" presStyleLbl="node1" presStyleIdx="0" presStyleCnt="5"/>
      <dgm:spPr/>
    </dgm:pt>
    <dgm:pt modelId="{0F52DB44-3970-0841-AD22-0F02985C92D3}" type="pres">
      <dgm:prSet presAssocID="{7CFDC055-E21E-8C4B-8A78-54DCC6E379CF}" presName="text_1" presStyleLbl="node1" presStyleIdx="0" presStyleCnt="5" custLinFactNeighborX="1377" custLinFactNeighborY="-4027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5"/>
      <dgm:spPr/>
    </dgm:pt>
    <dgm:pt modelId="{43951164-157B-6D4E-9149-BF4D36D59D30}" type="pres">
      <dgm:prSet presAssocID="{C69338EA-DFDB-ED48-A6BB-CCCC11EAB7E1}" presName="text_2" presStyleLbl="node1" presStyleIdx="1" presStyleCnt="5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5"/>
      <dgm:spPr/>
    </dgm:pt>
    <dgm:pt modelId="{0F64C79D-4A40-EF42-976F-D1490B9DA8E0}" type="pres">
      <dgm:prSet presAssocID="{6E4355D3-507A-CD4C-9CC5-A0099CBDB314}" presName="text_3" presStyleLbl="node1" presStyleIdx="2" presStyleCnt="5" custLinFactNeighborX="1536" custLinFactNeighborY="1677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5"/>
      <dgm:spPr/>
    </dgm:pt>
    <dgm:pt modelId="{4E481C04-0111-7440-AA06-616C9297B118}" type="pres">
      <dgm:prSet presAssocID="{D79A7435-4588-E349-9A29-1A48320A1D25}" presName="text_4" presStyleLbl="node1" presStyleIdx="3" presStyleCnt="5" custLinFactNeighborX="1777" custLinFactNeighborY="1879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5"/>
      <dgm:spPr/>
    </dgm:pt>
    <dgm:pt modelId="{6EF909A6-9697-614A-AC89-16CD7B4611B4}" type="pres">
      <dgm:prSet presAssocID="{F460AE2D-C4A7-A34D-B99F-B2049E8AC735}" presName="text_5" presStyleLbl="node1" presStyleIdx="4" presStyleCnt="5">
        <dgm:presLayoutVars>
          <dgm:bulletEnabled val="1"/>
        </dgm:presLayoutVars>
      </dgm:prSet>
      <dgm:spPr/>
    </dgm:pt>
    <dgm:pt modelId="{DDDE79EB-20EB-4F45-9955-CA97E5C13D0C}" type="pres">
      <dgm:prSet presAssocID="{F460AE2D-C4A7-A34D-B99F-B2049E8AC735}" presName="accent_5" presStyleCnt="0"/>
      <dgm:spPr/>
    </dgm:pt>
    <dgm:pt modelId="{D9AF287E-0B9C-3C46-A888-FF3E331C6B0C}" type="pres">
      <dgm:prSet presAssocID="{F460AE2D-C4A7-A34D-B99F-B2049E8AC735}" presName="accentRepeatNode" presStyleLbl="solidFgAcc1" presStyleIdx="4" presStyleCnt="5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2F853271-0549-A04C-B330-4F943B414AC2}" srcId="{8E7AF4C8-31E6-C243-AA6F-562253CDB351}" destId="{F460AE2D-C4A7-A34D-B99F-B2049E8AC735}" srcOrd="4" destOrd="0" parTransId="{36C0120D-B776-1044-B255-208AD2515DFB}" sibTransId="{90A28926-3504-F742-8DD8-75E3C7849E7A}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5C4B0692-323A-AA41-AEE0-061E60EC9C8D}" type="presOf" srcId="{F460AE2D-C4A7-A34D-B99F-B2049E8AC735}" destId="{6EF909A6-9697-614A-AC89-16CD7B4611B4}" srcOrd="0" destOrd="0" presId="urn:microsoft.com/office/officeart/2008/layout/VerticalCurvedList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  <dgm:cxn modelId="{3E25E7E0-AF3E-BA44-9FB2-001FB69DDB0A}" type="presParOf" srcId="{FEBD727A-2026-8845-B5EE-9A46F45E5EA7}" destId="{6EF909A6-9697-614A-AC89-16CD7B4611B4}" srcOrd="9" destOrd="0" presId="urn:microsoft.com/office/officeart/2008/layout/VerticalCurvedList"/>
    <dgm:cxn modelId="{88B0DF50-C710-C040-BDB7-819529380E21}" type="presParOf" srcId="{FEBD727A-2026-8845-B5EE-9A46F45E5EA7}" destId="{DDDE79EB-20EB-4F45-9955-CA97E5C13D0C}" srcOrd="10" destOrd="0" presId="urn:microsoft.com/office/officeart/2008/layout/VerticalCurvedList"/>
    <dgm:cxn modelId="{E4639C4E-123B-1A40-AD26-6B88D739B443}" type="presParOf" srcId="{DDDE79EB-20EB-4F45-9955-CA97E5C13D0C}" destId="{D9AF287E-0B9C-3C46-A888-FF3E331C6B0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FB4309-5C1D-FA47-B1EE-9CE40B09F627}" type="doc">
      <dgm:prSet loTypeId="urn:microsoft.com/office/officeart/2005/8/layout/default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D23C4C1-2E6F-7541-82CB-D96222619DB2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Differences between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Usūliyyah</a:t>
          </a:r>
          <a:endParaRPr lang="en-GB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65C65-5525-1F40-8687-D7D06FEAD31F}" type="parTrans" cxnId="{F80D8076-1802-EA4E-A396-F916D93B2E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D8127F-BA5C-4C4E-B699-D3FDB3AFA7CF}" type="sibTrans" cxnId="{F80D8076-1802-EA4E-A396-F916D93B2E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6E8665-6646-7442-B7F9-020A52081E27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Differences between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and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maqā</a:t>
          </a:r>
          <a:r>
            <a:rPr lang="en-DE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ṣ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idiyyah</a:t>
          </a:r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</a:p>
      </dgm:t>
    </dgm:pt>
    <dgm:pt modelId="{A9FD8B6A-B4CE-8A4F-A725-E3107DC6B680}" type="parTrans" cxnId="{B8FF2402-DD05-6F4F-B5A7-FEDEAFBBFFBC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EBFF97-7B1C-E44E-B309-C51BB3D4FE6A}" type="sibTrans" cxnId="{B8FF2402-DD05-6F4F-B5A7-FEDEAFBBFFBC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313459-1FEC-4C44-BBB1-A5BAEBBD08E4}" type="asst">
      <dgm:prSet phldrT="[Text]" custT="1"/>
      <dgm:spPr/>
      <dgm:t>
        <a:bodyPr/>
        <a:lstStyle/>
        <a:p>
          <a:pPr rtl="0">
            <a:lnSpc>
              <a:spcPct val="120000"/>
            </a:lnSpc>
          </a:pPr>
          <a:endParaRPr lang="en-US" sz="2400" dirty="0"/>
        </a:p>
        <a:p>
          <a:pPr rtl="0"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Differences between 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DE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ḍ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ābi</a:t>
          </a:r>
          <a:r>
            <a:rPr lang="en-DE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ṭ</a:t>
          </a:r>
        </a:p>
        <a:p>
          <a:pPr rtl="0">
            <a:lnSpc>
              <a:spcPct val="120000"/>
            </a:lnSpc>
          </a:pPr>
          <a:endParaRPr lang="en-GB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72EB08-D86F-0F4D-B969-9B4300391E7E}" type="sibTrans" cxnId="{292103B0-C9CD-924E-B62C-CBD5B24F72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072A29-C86B-1F46-8E05-77407F3F77F7}" type="parTrans" cxnId="{292103B0-C9CD-924E-B62C-CBD5B24F72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2CC39B-EF6F-4249-839E-C8A66FB0EFDE}" type="pres">
      <dgm:prSet presAssocID="{D8FB4309-5C1D-FA47-B1EE-9CE40B09F627}" presName="diagram" presStyleCnt="0">
        <dgm:presLayoutVars>
          <dgm:dir/>
          <dgm:resizeHandles val="exact"/>
        </dgm:presLayoutVars>
      </dgm:prSet>
      <dgm:spPr/>
    </dgm:pt>
    <dgm:pt modelId="{17C02F01-3105-A645-B786-E2E9AA6A2654}" type="pres">
      <dgm:prSet presAssocID="{CC313459-1FEC-4C44-BBB1-A5BAEBBD08E4}" presName="node" presStyleLbl="asst0" presStyleIdx="0" presStyleCnt="1">
        <dgm:presLayoutVars>
          <dgm:bulletEnabled val="1"/>
        </dgm:presLayoutVars>
      </dgm:prSet>
      <dgm:spPr/>
    </dgm:pt>
    <dgm:pt modelId="{5A271D5B-BBAE-464F-94A1-D6D6086A53BD}" type="pres">
      <dgm:prSet presAssocID="{3572EB08-D86F-0F4D-B969-9B4300391E7E}" presName="sibTrans" presStyleCnt="0"/>
      <dgm:spPr/>
    </dgm:pt>
    <dgm:pt modelId="{B077FD1F-A838-8745-93C0-1B602F61F962}" type="pres">
      <dgm:prSet presAssocID="{7D23C4C1-2E6F-7541-82CB-D96222619DB2}" presName="node" presStyleLbl="node1" presStyleIdx="0" presStyleCnt="2">
        <dgm:presLayoutVars>
          <dgm:bulletEnabled val="1"/>
        </dgm:presLayoutVars>
      </dgm:prSet>
      <dgm:spPr/>
    </dgm:pt>
    <dgm:pt modelId="{BD1705F0-675A-3543-877D-97F7CC636EAD}" type="pres">
      <dgm:prSet presAssocID="{FED8127F-BA5C-4C4E-B699-D3FDB3AFA7CF}" presName="sibTrans" presStyleCnt="0"/>
      <dgm:spPr/>
    </dgm:pt>
    <dgm:pt modelId="{46290E4D-D647-3A4B-9D79-E12D608DC4CB}" type="pres">
      <dgm:prSet presAssocID="{046E8665-6646-7442-B7F9-020A52081E27}" presName="node" presStyleLbl="node1" presStyleIdx="1" presStyleCnt="2">
        <dgm:presLayoutVars>
          <dgm:bulletEnabled val="1"/>
        </dgm:presLayoutVars>
      </dgm:prSet>
      <dgm:spPr/>
    </dgm:pt>
  </dgm:ptLst>
  <dgm:cxnLst>
    <dgm:cxn modelId="{B8FF2402-DD05-6F4F-B5A7-FEDEAFBBFFBC}" srcId="{D8FB4309-5C1D-FA47-B1EE-9CE40B09F627}" destId="{046E8665-6646-7442-B7F9-020A52081E27}" srcOrd="2" destOrd="0" parTransId="{A9FD8B6A-B4CE-8A4F-A725-E3107DC6B680}" sibTransId="{D4EBFF97-7B1C-E44E-B309-C51BB3D4FE6A}"/>
    <dgm:cxn modelId="{E2BBE316-09CF-9D4C-B3A3-60938C76F4AE}" type="presOf" srcId="{046E8665-6646-7442-B7F9-020A52081E27}" destId="{46290E4D-D647-3A4B-9D79-E12D608DC4CB}" srcOrd="0" destOrd="0" presId="urn:microsoft.com/office/officeart/2005/8/layout/default"/>
    <dgm:cxn modelId="{6A35B944-BB06-4B43-8FF2-022138D1DB20}" type="presOf" srcId="{D8FB4309-5C1D-FA47-B1EE-9CE40B09F627}" destId="{AB2CC39B-EF6F-4249-839E-C8A66FB0EFDE}" srcOrd="0" destOrd="0" presId="urn:microsoft.com/office/officeart/2005/8/layout/default"/>
    <dgm:cxn modelId="{6489AC4F-7554-0947-B5C1-CDB72655FE0E}" type="presOf" srcId="{CC313459-1FEC-4C44-BBB1-A5BAEBBD08E4}" destId="{17C02F01-3105-A645-B786-E2E9AA6A2654}" srcOrd="0" destOrd="0" presId="urn:microsoft.com/office/officeart/2005/8/layout/default"/>
    <dgm:cxn modelId="{6BD61370-39FF-5949-92A4-2FDD2BC6570F}" type="presOf" srcId="{7D23C4C1-2E6F-7541-82CB-D96222619DB2}" destId="{B077FD1F-A838-8745-93C0-1B602F61F962}" srcOrd="0" destOrd="0" presId="urn:microsoft.com/office/officeart/2005/8/layout/default"/>
    <dgm:cxn modelId="{F80D8076-1802-EA4E-A396-F916D93B2EF2}" srcId="{D8FB4309-5C1D-FA47-B1EE-9CE40B09F627}" destId="{7D23C4C1-2E6F-7541-82CB-D96222619DB2}" srcOrd="1" destOrd="0" parTransId="{1D965C65-5525-1F40-8687-D7D06FEAD31F}" sibTransId="{FED8127F-BA5C-4C4E-B699-D3FDB3AFA7CF}"/>
    <dgm:cxn modelId="{292103B0-C9CD-924E-B62C-CBD5B24F72F2}" srcId="{D8FB4309-5C1D-FA47-B1EE-9CE40B09F627}" destId="{CC313459-1FEC-4C44-BBB1-A5BAEBBD08E4}" srcOrd="0" destOrd="0" parTransId="{E2072A29-C86B-1F46-8E05-77407F3F77F7}" sibTransId="{3572EB08-D86F-0F4D-B969-9B4300391E7E}"/>
    <dgm:cxn modelId="{EF86CA32-0890-FC48-A721-B9B770027744}" type="presParOf" srcId="{AB2CC39B-EF6F-4249-839E-C8A66FB0EFDE}" destId="{17C02F01-3105-A645-B786-E2E9AA6A2654}" srcOrd="0" destOrd="0" presId="urn:microsoft.com/office/officeart/2005/8/layout/default"/>
    <dgm:cxn modelId="{0B5944F6-40FB-A94C-A0AA-C2A06C9052FC}" type="presParOf" srcId="{AB2CC39B-EF6F-4249-839E-C8A66FB0EFDE}" destId="{5A271D5B-BBAE-464F-94A1-D6D6086A53BD}" srcOrd="1" destOrd="0" presId="urn:microsoft.com/office/officeart/2005/8/layout/default"/>
    <dgm:cxn modelId="{881576C9-7C0F-4348-A0B7-EAB69A924928}" type="presParOf" srcId="{AB2CC39B-EF6F-4249-839E-C8A66FB0EFDE}" destId="{B077FD1F-A838-8745-93C0-1B602F61F962}" srcOrd="2" destOrd="0" presId="urn:microsoft.com/office/officeart/2005/8/layout/default"/>
    <dgm:cxn modelId="{76890633-F137-874F-8024-A0CF0B6B4067}" type="presParOf" srcId="{AB2CC39B-EF6F-4249-839E-C8A66FB0EFDE}" destId="{BD1705F0-675A-3543-877D-97F7CC636EAD}" srcOrd="3" destOrd="0" presId="urn:microsoft.com/office/officeart/2005/8/layout/default"/>
    <dgm:cxn modelId="{0344CCE5-A646-EE48-957D-A1B1BDCB2107}" type="presParOf" srcId="{AB2CC39B-EF6F-4249-839E-C8A66FB0EFDE}" destId="{46290E4D-D647-3A4B-9D79-E12D608DC4C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17690C-2817-2445-8F97-2E70639F99FC}" type="doc">
      <dgm:prSet loTypeId="urn:microsoft.com/office/officeart/2005/8/layout/vList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FE400B-4E58-434B-BC0B-8EE9F2364956}">
      <dgm:prSet phldrT="[Text]" custT="1"/>
      <dgm:spPr/>
      <dgm:t>
        <a:bodyPr/>
        <a:lstStyle/>
        <a:p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VS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DE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ḍ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ābi</a:t>
          </a:r>
          <a:r>
            <a:rPr lang="en-DE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ṭ</a:t>
          </a:r>
          <a:endParaRPr lang="en-GB" sz="2400" dirty="0"/>
        </a:p>
      </dgm:t>
    </dgm:pt>
    <dgm:pt modelId="{5406EB01-52C4-CF41-BD7E-CC1E43F6FEDD}" type="parTrans" cxnId="{95EE9069-0266-7549-809B-8038DCA84F08}">
      <dgm:prSet/>
      <dgm:spPr/>
      <dgm:t>
        <a:bodyPr/>
        <a:lstStyle/>
        <a:p>
          <a:endParaRPr lang="en-GB"/>
        </a:p>
      </dgm:t>
    </dgm:pt>
    <dgm:pt modelId="{C204DE4E-2BEA-B340-B66E-40580ED4244F}" type="sibTrans" cxnId="{95EE9069-0266-7549-809B-8038DCA84F08}">
      <dgm:prSet/>
      <dgm:spPr/>
      <dgm:t>
        <a:bodyPr/>
        <a:lstStyle/>
        <a:p>
          <a:endParaRPr lang="en-GB"/>
        </a:p>
      </dgm:t>
    </dgm:pt>
    <dgm:pt modelId="{1319BD03-F5C0-DF4D-84EB-51B6FAC3D54C}">
      <dgm:prSet phldrT="[Text]" custT="1"/>
      <dgm:spPr/>
      <dgm:t>
        <a:bodyPr/>
        <a:lstStyle/>
        <a:p>
          <a:r>
            <a:rPr lang="en-US" sz="2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is general, </a:t>
          </a:r>
          <a:r>
            <a:rPr lang="en-DE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ḍ</a:t>
          </a:r>
          <a:r>
            <a:rPr lang="en-US" sz="2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ābi</a:t>
          </a:r>
          <a:r>
            <a:rPr lang="en-DE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ṭ is specific.  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2000" dirty="0"/>
        </a:p>
      </dgm:t>
    </dgm:pt>
    <dgm:pt modelId="{18D99B30-BA36-5D49-9471-0111F873EE96}" type="parTrans" cxnId="{C97B211B-8281-6D4D-8C48-950CC909BAB6}">
      <dgm:prSet/>
      <dgm:spPr/>
      <dgm:t>
        <a:bodyPr/>
        <a:lstStyle/>
        <a:p>
          <a:endParaRPr lang="en-GB"/>
        </a:p>
      </dgm:t>
    </dgm:pt>
    <dgm:pt modelId="{1C2477C9-A156-814E-A285-648CC9B90209}" type="sibTrans" cxnId="{C97B211B-8281-6D4D-8C48-950CC909BAB6}">
      <dgm:prSet/>
      <dgm:spPr/>
      <dgm:t>
        <a:bodyPr/>
        <a:lstStyle/>
        <a:p>
          <a:endParaRPr lang="en-GB"/>
        </a:p>
      </dgm:t>
    </dgm:pt>
    <dgm:pt modelId="{399C2FC1-1171-134B-9F8C-93C2EFF90EA3}">
      <dgm:prSet phldrT="[Text]" custT="1"/>
      <dgm:spPr/>
      <dgm:t>
        <a:bodyPr/>
        <a:lstStyle/>
        <a:p>
          <a:r>
            <a:rPr lang="en-US" sz="2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 has many </a:t>
          </a:r>
          <a:r>
            <a:rPr lang="en-US" sz="20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exceptions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DE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ḍ</a:t>
          </a:r>
          <a:r>
            <a:rPr lang="en-US" sz="2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ābi</a:t>
          </a:r>
          <a:r>
            <a:rPr lang="en-DE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ṭ has non.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2000" dirty="0"/>
        </a:p>
      </dgm:t>
    </dgm:pt>
    <dgm:pt modelId="{07AD451F-467C-F54E-A8A0-5DC90FB21906}" type="parTrans" cxnId="{AECF2FB9-586C-BD4D-95C6-DC62A14177E4}">
      <dgm:prSet/>
      <dgm:spPr/>
      <dgm:t>
        <a:bodyPr/>
        <a:lstStyle/>
        <a:p>
          <a:endParaRPr lang="en-GB"/>
        </a:p>
      </dgm:t>
    </dgm:pt>
    <dgm:pt modelId="{28CC2544-97B2-0D43-9E51-5D0C02638D87}" type="sibTrans" cxnId="{AECF2FB9-586C-BD4D-95C6-DC62A14177E4}">
      <dgm:prSet/>
      <dgm:spPr/>
      <dgm:t>
        <a:bodyPr/>
        <a:lstStyle/>
        <a:p>
          <a:endParaRPr lang="en-GB"/>
        </a:p>
      </dgm:t>
    </dgm:pt>
    <dgm:pt modelId="{AF91318C-A54C-224D-B9D5-5F8195587AEF}">
      <dgm:prSet phldrT="[Text]"/>
      <dgm:spPr/>
      <dgm:t>
        <a:bodyPr/>
        <a:lstStyle/>
        <a:p>
          <a:r>
            <a: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VS</a:t>
          </a:r>
          <a:r>
            <a: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8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Usūliyyah</a:t>
          </a:r>
          <a:r>
            <a: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2800" dirty="0"/>
        </a:p>
      </dgm:t>
    </dgm:pt>
    <dgm:pt modelId="{8C87F3E4-AC21-CE41-B4EE-511A447412CC}" type="parTrans" cxnId="{EDE8A98E-C7F7-AD4C-8FF3-CDB372D56F79}">
      <dgm:prSet/>
      <dgm:spPr/>
      <dgm:t>
        <a:bodyPr/>
        <a:lstStyle/>
        <a:p>
          <a:endParaRPr lang="en-GB"/>
        </a:p>
      </dgm:t>
    </dgm:pt>
    <dgm:pt modelId="{86B2BDD9-2BE7-CA4B-8993-52F89A6F60FA}" type="sibTrans" cxnId="{EDE8A98E-C7F7-AD4C-8FF3-CDB372D56F79}">
      <dgm:prSet/>
      <dgm:spPr/>
      <dgm:t>
        <a:bodyPr/>
        <a:lstStyle/>
        <a:p>
          <a:endParaRPr lang="en-GB"/>
        </a:p>
      </dgm:t>
    </dgm:pt>
    <dgm:pt modelId="{E9FBC0E9-53BE-944B-9E3C-3CFB6D3617F2}">
      <dgm:prSet phldrT="[Text]" custT="1"/>
      <dgm:spPr/>
      <dgm:t>
        <a:bodyPr/>
        <a:lstStyle/>
        <a:p>
          <a:pPr rtl="0"/>
          <a:r>
            <a:rPr lang="en-GB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Focus of 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on the conducts, al-</a:t>
          </a:r>
          <a:r>
            <a:rPr lang="en-US" sz="2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Usūliyyah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on vocabularies, regulates methods of deductions, has </a:t>
          </a:r>
          <a:r>
            <a:rPr lang="en-US" sz="2000" b="1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excptions</a:t>
          </a:r>
          <a:r>
            <a:rPr lang="en-US" sz="20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GB" sz="20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A70C27-8CE0-2246-96C6-5DDEE82D95B4}" type="parTrans" cxnId="{DD0EB8BC-2575-AE40-B662-020C26DC174A}">
      <dgm:prSet/>
      <dgm:spPr/>
      <dgm:t>
        <a:bodyPr/>
        <a:lstStyle/>
        <a:p>
          <a:endParaRPr lang="en-GB"/>
        </a:p>
      </dgm:t>
    </dgm:pt>
    <dgm:pt modelId="{EC312589-D543-874A-B57A-3368753F26D3}" type="sibTrans" cxnId="{DD0EB8BC-2575-AE40-B662-020C26DC174A}">
      <dgm:prSet/>
      <dgm:spPr/>
      <dgm:t>
        <a:bodyPr/>
        <a:lstStyle/>
        <a:p>
          <a:endParaRPr lang="en-GB"/>
        </a:p>
      </dgm:t>
    </dgm:pt>
    <dgm:pt modelId="{A107624C-BCA6-034E-BFE3-F9CB4139D295}">
      <dgm:prSet phldrT="[Text]" custT="1"/>
      <dgm:spPr/>
      <dgm:t>
        <a:bodyPr/>
        <a:lstStyle/>
        <a:p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VS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maqā</a:t>
          </a:r>
          <a:r>
            <a:rPr lang="en-DE" sz="2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ṣ</a:t>
          </a:r>
          <a:r>
            <a:rPr lang="en-US" sz="24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idiyyah</a:t>
          </a:r>
          <a:endParaRPr lang="en-GB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BB9746-F577-724F-AC2F-00055F96F172}" type="parTrans" cxnId="{DA6AC19E-08C9-2B4E-BC69-170E1512A9AA}">
      <dgm:prSet/>
      <dgm:spPr/>
      <dgm:t>
        <a:bodyPr/>
        <a:lstStyle/>
        <a:p>
          <a:endParaRPr lang="en-GB"/>
        </a:p>
      </dgm:t>
    </dgm:pt>
    <dgm:pt modelId="{9763D0B4-A4F8-0243-AB4D-01F0C3A93115}" type="sibTrans" cxnId="{DA6AC19E-08C9-2B4E-BC69-170E1512A9AA}">
      <dgm:prSet/>
      <dgm:spPr/>
      <dgm:t>
        <a:bodyPr/>
        <a:lstStyle/>
        <a:p>
          <a:endParaRPr lang="en-GB"/>
        </a:p>
      </dgm:t>
    </dgm:pt>
    <dgm:pt modelId="{76598A56-8D27-9248-92FF-4BDD3CE4C003}">
      <dgm:prSet phldrT="[Text]" custT="1"/>
      <dgm:spPr/>
      <dgm:t>
        <a:bodyPr/>
        <a:lstStyle/>
        <a:p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focus of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maqā</a:t>
          </a:r>
          <a:r>
            <a:rPr lang="en-DE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ṣ</a:t>
          </a:r>
          <a:r>
            <a:rPr lang="en-US" sz="2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idiyyah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is on the wisdom of legislation, focus of 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is on ruling, it in not a strong proof like </a:t>
          </a:r>
          <a:r>
            <a: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maqā</a:t>
          </a:r>
          <a:r>
            <a:rPr lang="en-DE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ṣ</a:t>
          </a:r>
          <a:r>
            <a:rPr lang="en-US" sz="2000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idiyyah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 that helps extracting rules. 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59CC77-0020-7E4D-B1D4-A92B6EFB854B}" type="parTrans" cxnId="{9D82D98F-2CE2-3E4A-B17F-8189D0D9F212}">
      <dgm:prSet/>
      <dgm:spPr/>
      <dgm:t>
        <a:bodyPr/>
        <a:lstStyle/>
        <a:p>
          <a:endParaRPr lang="en-GB"/>
        </a:p>
      </dgm:t>
    </dgm:pt>
    <dgm:pt modelId="{43251DAB-FB36-C14E-9505-7924F970BC90}" type="sibTrans" cxnId="{9D82D98F-2CE2-3E4A-B17F-8189D0D9F212}">
      <dgm:prSet/>
      <dgm:spPr/>
      <dgm:t>
        <a:bodyPr/>
        <a:lstStyle/>
        <a:p>
          <a:endParaRPr lang="en-GB"/>
        </a:p>
      </dgm:t>
    </dgm:pt>
    <dgm:pt modelId="{05022908-844A-554E-89E8-64241BD45F58}" type="pres">
      <dgm:prSet presAssocID="{E317690C-2817-2445-8F97-2E70639F99FC}" presName="linear" presStyleCnt="0">
        <dgm:presLayoutVars>
          <dgm:dir/>
          <dgm:resizeHandles val="exact"/>
        </dgm:presLayoutVars>
      </dgm:prSet>
      <dgm:spPr/>
    </dgm:pt>
    <dgm:pt modelId="{22249E4F-2DE4-354C-8C32-F703912783CA}" type="pres">
      <dgm:prSet presAssocID="{8BFE400B-4E58-434B-BC0B-8EE9F2364956}" presName="comp" presStyleCnt="0"/>
      <dgm:spPr/>
    </dgm:pt>
    <dgm:pt modelId="{C952501F-869E-8E4E-AA61-B18ECAE97780}" type="pres">
      <dgm:prSet presAssocID="{8BFE400B-4E58-434B-BC0B-8EE9F2364956}" presName="box" presStyleLbl="node1" presStyleIdx="0" presStyleCnt="3"/>
      <dgm:spPr/>
    </dgm:pt>
    <dgm:pt modelId="{41FCDCCE-B489-C344-BC9E-9578F6BBDAB5}" type="pres">
      <dgm:prSet presAssocID="{8BFE400B-4E58-434B-BC0B-8EE9F2364956}" presName="img" presStyleLbl="fgImgPlace1" presStyleIdx="0" presStyleCnt="3"/>
      <dgm:spPr/>
    </dgm:pt>
    <dgm:pt modelId="{3A2A09B0-1393-124D-BE29-BBA5544F4DCE}" type="pres">
      <dgm:prSet presAssocID="{8BFE400B-4E58-434B-BC0B-8EE9F2364956}" presName="text" presStyleLbl="node1" presStyleIdx="0" presStyleCnt="3">
        <dgm:presLayoutVars>
          <dgm:bulletEnabled val="1"/>
        </dgm:presLayoutVars>
      </dgm:prSet>
      <dgm:spPr/>
    </dgm:pt>
    <dgm:pt modelId="{4590AD16-6602-FF4B-BAA6-BD9A2D65706C}" type="pres">
      <dgm:prSet presAssocID="{C204DE4E-2BEA-B340-B66E-40580ED4244F}" presName="spacer" presStyleCnt="0"/>
      <dgm:spPr/>
    </dgm:pt>
    <dgm:pt modelId="{494A74CE-8137-494F-B522-6BFCD247324D}" type="pres">
      <dgm:prSet presAssocID="{AF91318C-A54C-224D-B9D5-5F8195587AEF}" presName="comp" presStyleCnt="0"/>
      <dgm:spPr/>
    </dgm:pt>
    <dgm:pt modelId="{F7D2905D-EA54-CF41-9108-0CB50EAF2AA2}" type="pres">
      <dgm:prSet presAssocID="{AF91318C-A54C-224D-B9D5-5F8195587AEF}" presName="box" presStyleLbl="node1" presStyleIdx="1" presStyleCnt="3"/>
      <dgm:spPr/>
    </dgm:pt>
    <dgm:pt modelId="{77CD8F88-41C5-A440-B8EF-0CEB15118C19}" type="pres">
      <dgm:prSet presAssocID="{AF91318C-A54C-224D-B9D5-5F8195587AEF}" presName="img" presStyleLbl="fgImgPlace1" presStyleIdx="1" presStyleCnt="3"/>
      <dgm:spPr/>
    </dgm:pt>
    <dgm:pt modelId="{FF333958-BC23-1C46-A66D-BEF59B493CDA}" type="pres">
      <dgm:prSet presAssocID="{AF91318C-A54C-224D-B9D5-5F8195587AEF}" presName="text" presStyleLbl="node1" presStyleIdx="1" presStyleCnt="3">
        <dgm:presLayoutVars>
          <dgm:bulletEnabled val="1"/>
        </dgm:presLayoutVars>
      </dgm:prSet>
      <dgm:spPr/>
    </dgm:pt>
    <dgm:pt modelId="{E53662BA-037D-F34F-8641-E334FDE82050}" type="pres">
      <dgm:prSet presAssocID="{86B2BDD9-2BE7-CA4B-8993-52F89A6F60FA}" presName="spacer" presStyleCnt="0"/>
      <dgm:spPr/>
    </dgm:pt>
    <dgm:pt modelId="{678D3628-B823-1040-BF99-17331B31C72E}" type="pres">
      <dgm:prSet presAssocID="{A107624C-BCA6-034E-BFE3-F9CB4139D295}" presName="comp" presStyleCnt="0"/>
      <dgm:spPr/>
    </dgm:pt>
    <dgm:pt modelId="{655716CD-F317-1C4A-BA1C-48BCE976C648}" type="pres">
      <dgm:prSet presAssocID="{A107624C-BCA6-034E-BFE3-F9CB4139D295}" presName="box" presStyleLbl="node1" presStyleIdx="2" presStyleCnt="3"/>
      <dgm:spPr/>
    </dgm:pt>
    <dgm:pt modelId="{D94A5447-E8B2-BB4F-A577-BA8319E20E3D}" type="pres">
      <dgm:prSet presAssocID="{A107624C-BCA6-034E-BFE3-F9CB4139D295}" presName="img" presStyleLbl="fgImgPlace1" presStyleIdx="2" presStyleCnt="3"/>
      <dgm:spPr/>
    </dgm:pt>
    <dgm:pt modelId="{3F748E65-C8A3-6045-9FC1-CD1E972E711A}" type="pres">
      <dgm:prSet presAssocID="{A107624C-BCA6-034E-BFE3-F9CB4139D295}" presName="text" presStyleLbl="node1" presStyleIdx="2" presStyleCnt="3">
        <dgm:presLayoutVars>
          <dgm:bulletEnabled val="1"/>
        </dgm:presLayoutVars>
      </dgm:prSet>
      <dgm:spPr/>
    </dgm:pt>
  </dgm:ptLst>
  <dgm:cxnLst>
    <dgm:cxn modelId="{C97B211B-8281-6D4D-8C48-950CC909BAB6}" srcId="{8BFE400B-4E58-434B-BC0B-8EE9F2364956}" destId="{1319BD03-F5C0-DF4D-84EB-51B6FAC3D54C}" srcOrd="0" destOrd="0" parTransId="{18D99B30-BA36-5D49-9471-0111F873EE96}" sibTransId="{1C2477C9-A156-814E-A285-648CC9B90209}"/>
    <dgm:cxn modelId="{354B441C-15FF-A548-8D48-F59D435A1E96}" type="presOf" srcId="{399C2FC1-1171-134B-9F8C-93C2EFF90EA3}" destId="{C952501F-869E-8E4E-AA61-B18ECAE97780}" srcOrd="0" destOrd="2" presId="urn:microsoft.com/office/officeart/2005/8/layout/vList4"/>
    <dgm:cxn modelId="{389FD025-90EA-E542-85ED-D6F3F94ABAEB}" type="presOf" srcId="{76598A56-8D27-9248-92FF-4BDD3CE4C003}" destId="{655716CD-F317-1C4A-BA1C-48BCE976C648}" srcOrd="0" destOrd="1" presId="urn:microsoft.com/office/officeart/2005/8/layout/vList4"/>
    <dgm:cxn modelId="{4E3F533D-C20A-4640-BA13-42414FCCA600}" type="presOf" srcId="{1319BD03-F5C0-DF4D-84EB-51B6FAC3D54C}" destId="{C952501F-869E-8E4E-AA61-B18ECAE97780}" srcOrd="0" destOrd="1" presId="urn:microsoft.com/office/officeart/2005/8/layout/vList4"/>
    <dgm:cxn modelId="{4D445F43-A77D-F14E-8869-CE3220EF70B7}" type="presOf" srcId="{A107624C-BCA6-034E-BFE3-F9CB4139D295}" destId="{3F748E65-C8A3-6045-9FC1-CD1E972E711A}" srcOrd="1" destOrd="0" presId="urn:microsoft.com/office/officeart/2005/8/layout/vList4"/>
    <dgm:cxn modelId="{C7509249-76DB-704F-B88F-C1F0F1E1747C}" type="presOf" srcId="{1319BD03-F5C0-DF4D-84EB-51B6FAC3D54C}" destId="{3A2A09B0-1393-124D-BE29-BBA5544F4DCE}" srcOrd="1" destOrd="1" presId="urn:microsoft.com/office/officeart/2005/8/layout/vList4"/>
    <dgm:cxn modelId="{D330B44A-ACD0-254C-8553-6C8165D38A82}" type="presOf" srcId="{A107624C-BCA6-034E-BFE3-F9CB4139D295}" destId="{655716CD-F317-1C4A-BA1C-48BCE976C648}" srcOrd="0" destOrd="0" presId="urn:microsoft.com/office/officeart/2005/8/layout/vList4"/>
    <dgm:cxn modelId="{95EE9069-0266-7549-809B-8038DCA84F08}" srcId="{E317690C-2817-2445-8F97-2E70639F99FC}" destId="{8BFE400B-4E58-434B-BC0B-8EE9F2364956}" srcOrd="0" destOrd="0" parTransId="{5406EB01-52C4-CF41-BD7E-CC1E43F6FEDD}" sibTransId="{C204DE4E-2BEA-B340-B66E-40580ED4244F}"/>
    <dgm:cxn modelId="{EE268F6B-1A22-6944-A9AF-A97BDA964BCC}" type="presOf" srcId="{AF91318C-A54C-224D-B9D5-5F8195587AEF}" destId="{F7D2905D-EA54-CF41-9108-0CB50EAF2AA2}" srcOrd="0" destOrd="0" presId="urn:microsoft.com/office/officeart/2005/8/layout/vList4"/>
    <dgm:cxn modelId="{33C2E872-2A93-7A46-B220-7DBA906AF12B}" type="presOf" srcId="{76598A56-8D27-9248-92FF-4BDD3CE4C003}" destId="{3F748E65-C8A3-6045-9FC1-CD1E972E711A}" srcOrd="1" destOrd="1" presId="urn:microsoft.com/office/officeart/2005/8/layout/vList4"/>
    <dgm:cxn modelId="{5BA38A7D-914D-3B49-B4F1-E08B82B3B0A1}" type="presOf" srcId="{E9FBC0E9-53BE-944B-9E3C-3CFB6D3617F2}" destId="{F7D2905D-EA54-CF41-9108-0CB50EAF2AA2}" srcOrd="0" destOrd="1" presId="urn:microsoft.com/office/officeart/2005/8/layout/vList4"/>
    <dgm:cxn modelId="{EDE8A98E-C7F7-AD4C-8FF3-CDB372D56F79}" srcId="{E317690C-2817-2445-8F97-2E70639F99FC}" destId="{AF91318C-A54C-224D-B9D5-5F8195587AEF}" srcOrd="1" destOrd="0" parTransId="{8C87F3E4-AC21-CE41-B4EE-511A447412CC}" sibTransId="{86B2BDD9-2BE7-CA4B-8993-52F89A6F60FA}"/>
    <dgm:cxn modelId="{9D82D98F-2CE2-3E4A-B17F-8189D0D9F212}" srcId="{A107624C-BCA6-034E-BFE3-F9CB4139D295}" destId="{76598A56-8D27-9248-92FF-4BDD3CE4C003}" srcOrd="0" destOrd="0" parTransId="{4959CC77-0020-7E4D-B1D4-A92B6EFB854B}" sibTransId="{43251DAB-FB36-C14E-9505-7924F970BC90}"/>
    <dgm:cxn modelId="{DA6AC19E-08C9-2B4E-BC69-170E1512A9AA}" srcId="{E317690C-2817-2445-8F97-2E70639F99FC}" destId="{A107624C-BCA6-034E-BFE3-F9CB4139D295}" srcOrd="2" destOrd="0" parTransId="{74BB9746-F577-724F-AC2F-00055F96F172}" sibTransId="{9763D0B4-A4F8-0243-AB4D-01F0C3A93115}"/>
    <dgm:cxn modelId="{0BCCA3AD-D4E3-1643-8FDB-536D1CF5BD46}" type="presOf" srcId="{E9FBC0E9-53BE-944B-9E3C-3CFB6D3617F2}" destId="{FF333958-BC23-1C46-A66D-BEF59B493CDA}" srcOrd="1" destOrd="1" presId="urn:microsoft.com/office/officeart/2005/8/layout/vList4"/>
    <dgm:cxn modelId="{F63CC1AF-ED3A-434C-B0AB-0D01EC12B39D}" type="presOf" srcId="{AF91318C-A54C-224D-B9D5-5F8195587AEF}" destId="{FF333958-BC23-1C46-A66D-BEF59B493CDA}" srcOrd="1" destOrd="0" presId="urn:microsoft.com/office/officeart/2005/8/layout/vList4"/>
    <dgm:cxn modelId="{AECF2FB9-586C-BD4D-95C6-DC62A14177E4}" srcId="{8BFE400B-4E58-434B-BC0B-8EE9F2364956}" destId="{399C2FC1-1171-134B-9F8C-93C2EFF90EA3}" srcOrd="1" destOrd="0" parTransId="{07AD451F-467C-F54E-A8A0-5DC90FB21906}" sibTransId="{28CC2544-97B2-0D43-9E51-5D0C02638D87}"/>
    <dgm:cxn modelId="{DD0EB8BC-2575-AE40-B662-020C26DC174A}" srcId="{AF91318C-A54C-224D-B9D5-5F8195587AEF}" destId="{E9FBC0E9-53BE-944B-9E3C-3CFB6D3617F2}" srcOrd="0" destOrd="0" parTransId="{A1A70C27-8CE0-2246-96C6-5DDEE82D95B4}" sibTransId="{EC312589-D543-874A-B57A-3368753F26D3}"/>
    <dgm:cxn modelId="{81F09ABF-21C2-3340-AD33-8C8F0527FA06}" type="presOf" srcId="{8BFE400B-4E58-434B-BC0B-8EE9F2364956}" destId="{3A2A09B0-1393-124D-BE29-BBA5544F4DCE}" srcOrd="1" destOrd="0" presId="urn:microsoft.com/office/officeart/2005/8/layout/vList4"/>
    <dgm:cxn modelId="{7ED086C0-7B02-E947-83DE-A9CF4D4F1C48}" type="presOf" srcId="{E317690C-2817-2445-8F97-2E70639F99FC}" destId="{05022908-844A-554E-89E8-64241BD45F58}" srcOrd="0" destOrd="0" presId="urn:microsoft.com/office/officeart/2005/8/layout/vList4"/>
    <dgm:cxn modelId="{977A1AC5-7188-DB47-BF97-372F5C58AE85}" type="presOf" srcId="{8BFE400B-4E58-434B-BC0B-8EE9F2364956}" destId="{C952501F-869E-8E4E-AA61-B18ECAE97780}" srcOrd="0" destOrd="0" presId="urn:microsoft.com/office/officeart/2005/8/layout/vList4"/>
    <dgm:cxn modelId="{E4A74CF6-4F34-9249-9861-F8422709BC7F}" type="presOf" srcId="{399C2FC1-1171-134B-9F8C-93C2EFF90EA3}" destId="{3A2A09B0-1393-124D-BE29-BBA5544F4DCE}" srcOrd="1" destOrd="2" presId="urn:microsoft.com/office/officeart/2005/8/layout/vList4"/>
    <dgm:cxn modelId="{D88CF0C4-9B27-4742-98A8-A90839C893DA}" type="presParOf" srcId="{05022908-844A-554E-89E8-64241BD45F58}" destId="{22249E4F-2DE4-354C-8C32-F703912783CA}" srcOrd="0" destOrd="0" presId="urn:microsoft.com/office/officeart/2005/8/layout/vList4"/>
    <dgm:cxn modelId="{EFB5EB18-1D5F-4B4C-A657-DFED31E1E531}" type="presParOf" srcId="{22249E4F-2DE4-354C-8C32-F703912783CA}" destId="{C952501F-869E-8E4E-AA61-B18ECAE97780}" srcOrd="0" destOrd="0" presId="urn:microsoft.com/office/officeart/2005/8/layout/vList4"/>
    <dgm:cxn modelId="{989C1478-BCA1-F64C-99FF-10FDFCACFF74}" type="presParOf" srcId="{22249E4F-2DE4-354C-8C32-F703912783CA}" destId="{41FCDCCE-B489-C344-BC9E-9578F6BBDAB5}" srcOrd="1" destOrd="0" presId="urn:microsoft.com/office/officeart/2005/8/layout/vList4"/>
    <dgm:cxn modelId="{9C5E3754-229F-CB49-9EB2-F70889A2BC89}" type="presParOf" srcId="{22249E4F-2DE4-354C-8C32-F703912783CA}" destId="{3A2A09B0-1393-124D-BE29-BBA5544F4DCE}" srcOrd="2" destOrd="0" presId="urn:microsoft.com/office/officeart/2005/8/layout/vList4"/>
    <dgm:cxn modelId="{F5F52729-F20E-F54C-B71F-78ADD9761BB3}" type="presParOf" srcId="{05022908-844A-554E-89E8-64241BD45F58}" destId="{4590AD16-6602-FF4B-BAA6-BD9A2D65706C}" srcOrd="1" destOrd="0" presId="urn:microsoft.com/office/officeart/2005/8/layout/vList4"/>
    <dgm:cxn modelId="{A6A7773A-ADE9-2445-A71E-7876AE8EADFB}" type="presParOf" srcId="{05022908-844A-554E-89E8-64241BD45F58}" destId="{494A74CE-8137-494F-B522-6BFCD247324D}" srcOrd="2" destOrd="0" presId="urn:microsoft.com/office/officeart/2005/8/layout/vList4"/>
    <dgm:cxn modelId="{716678D6-8DDA-C64B-8F59-3659420A203C}" type="presParOf" srcId="{494A74CE-8137-494F-B522-6BFCD247324D}" destId="{F7D2905D-EA54-CF41-9108-0CB50EAF2AA2}" srcOrd="0" destOrd="0" presId="urn:microsoft.com/office/officeart/2005/8/layout/vList4"/>
    <dgm:cxn modelId="{F0353680-77A9-6346-86C2-7F1638A19BFA}" type="presParOf" srcId="{494A74CE-8137-494F-B522-6BFCD247324D}" destId="{77CD8F88-41C5-A440-B8EF-0CEB15118C19}" srcOrd="1" destOrd="0" presId="urn:microsoft.com/office/officeart/2005/8/layout/vList4"/>
    <dgm:cxn modelId="{2D919AE9-13CD-8441-9EDA-DEF1A96ADAC1}" type="presParOf" srcId="{494A74CE-8137-494F-B522-6BFCD247324D}" destId="{FF333958-BC23-1C46-A66D-BEF59B493CDA}" srcOrd="2" destOrd="0" presId="urn:microsoft.com/office/officeart/2005/8/layout/vList4"/>
    <dgm:cxn modelId="{7BAD3FAE-433A-D24A-A47F-35C7AA178087}" type="presParOf" srcId="{05022908-844A-554E-89E8-64241BD45F58}" destId="{E53662BA-037D-F34F-8641-E334FDE82050}" srcOrd="3" destOrd="0" presId="urn:microsoft.com/office/officeart/2005/8/layout/vList4"/>
    <dgm:cxn modelId="{C8DB5FA0-90B1-E041-822A-CCDCC6E45C17}" type="presParOf" srcId="{05022908-844A-554E-89E8-64241BD45F58}" destId="{678D3628-B823-1040-BF99-17331B31C72E}" srcOrd="4" destOrd="0" presId="urn:microsoft.com/office/officeart/2005/8/layout/vList4"/>
    <dgm:cxn modelId="{3FA92C03-0D8B-C54E-AFA8-4B9ABA5561D2}" type="presParOf" srcId="{678D3628-B823-1040-BF99-17331B31C72E}" destId="{655716CD-F317-1C4A-BA1C-48BCE976C648}" srcOrd="0" destOrd="0" presId="urn:microsoft.com/office/officeart/2005/8/layout/vList4"/>
    <dgm:cxn modelId="{63EE802E-271C-5C45-9DF0-413806BEC6A9}" type="presParOf" srcId="{678D3628-B823-1040-BF99-17331B31C72E}" destId="{D94A5447-E8B2-BB4F-A577-BA8319E20E3D}" srcOrd="1" destOrd="0" presId="urn:microsoft.com/office/officeart/2005/8/layout/vList4"/>
    <dgm:cxn modelId="{B42090F6-48D3-AB4F-9492-F552430674AD}" type="presParOf" srcId="{678D3628-B823-1040-BF99-17331B31C72E}" destId="{3F748E65-C8A3-6045-9FC1-CD1E972E711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549125" y="-849561"/>
          <a:ext cx="6607037" cy="6607037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462521" y="306646"/>
          <a:ext cx="10767584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Linguistic Definition &amp; Technical Definition 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521" y="306646"/>
        <a:ext cx="10767584" cy="613685"/>
      </dsp:txXfrm>
    </dsp:sp>
    <dsp:sp modelId="{482F544F-0A23-3C49-BA35-D45C67099227}">
      <dsp:nvSpPr>
        <dsp:cNvPr id="0" name=""/>
        <dsp:cNvSpPr/>
      </dsp:nvSpPr>
      <dsp:spPr>
        <a:xfrm>
          <a:off x="78967" y="229935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902270" y="1226880"/>
          <a:ext cx="10327835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Development of the Legal Maxims (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2270" y="1226880"/>
        <a:ext cx="10327835" cy="613685"/>
      </dsp:txXfrm>
    </dsp:sp>
    <dsp:sp modelId="{11B4DF23-6349-ED47-883F-8A9EC3F5DE6F}">
      <dsp:nvSpPr>
        <dsp:cNvPr id="0" name=""/>
        <dsp:cNvSpPr/>
      </dsp:nvSpPr>
      <dsp:spPr>
        <a:xfrm>
          <a:off x="518716" y="1150169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1105753" y="2157406"/>
          <a:ext cx="10192867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Sources of Legal Maxims (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1105753" y="2157406"/>
        <a:ext cx="10192867" cy="613685"/>
      </dsp:txXfrm>
    </dsp:sp>
    <dsp:sp modelId="{B9DF7B38-8F14-F543-8635-C8D514CD0C63}">
      <dsp:nvSpPr>
        <dsp:cNvPr id="0" name=""/>
        <dsp:cNvSpPr/>
      </dsp:nvSpPr>
      <dsp:spPr>
        <a:xfrm>
          <a:off x="653684" y="2070403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970785" y="3128306"/>
          <a:ext cx="10327835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importance of Legal Maxims (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970785" y="3128306"/>
        <a:ext cx="10327835" cy="613685"/>
      </dsp:txXfrm>
    </dsp:sp>
    <dsp:sp modelId="{482205CF-FB89-E84A-B716-937A25F65075}">
      <dsp:nvSpPr>
        <dsp:cNvPr id="0" name=""/>
        <dsp:cNvSpPr/>
      </dsp:nvSpPr>
      <dsp:spPr>
        <a:xfrm>
          <a:off x="518716" y="2990638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F909A6-9697-614A-AC89-16CD7B4611B4}">
      <dsp:nvSpPr>
        <dsp:cNvPr id="0" name=""/>
        <dsp:cNvSpPr/>
      </dsp:nvSpPr>
      <dsp:spPr>
        <a:xfrm>
          <a:off x="462521" y="3987582"/>
          <a:ext cx="10767584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58420" rIns="58420" bIns="58420" numCol="1" spcCol="1270" anchor="ctr" anchorCtr="0">
          <a:noAutofit/>
        </a:bodyPr>
        <a:lstStyle/>
        <a:p>
          <a:pPr marL="0" lvl="0" indent="0" algn="l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Differences Between Legal Maxims (</a:t>
          </a:r>
          <a:r>
            <a:rPr lang="en-US" sz="23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3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3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And The Like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521" y="3987582"/>
        <a:ext cx="10767584" cy="613685"/>
      </dsp:txXfrm>
    </dsp:sp>
    <dsp:sp modelId="{D9AF287E-0B9C-3C46-A888-FF3E331C6B0C}">
      <dsp:nvSpPr>
        <dsp:cNvPr id="0" name=""/>
        <dsp:cNvSpPr/>
      </dsp:nvSpPr>
      <dsp:spPr>
        <a:xfrm>
          <a:off x="78967" y="3910872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AE83C-CEBB-574F-BD54-9256E5BF3179}">
      <dsp:nvSpPr>
        <dsp:cNvPr id="0" name=""/>
        <dsp:cNvSpPr/>
      </dsp:nvSpPr>
      <dsp:spPr>
        <a:xfrm>
          <a:off x="4431092" y="2223526"/>
          <a:ext cx="102029" cy="102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159F6-20CC-054E-A6C9-8DC649D90287}">
      <dsp:nvSpPr>
        <dsp:cNvPr id="0" name=""/>
        <dsp:cNvSpPr/>
      </dsp:nvSpPr>
      <dsp:spPr>
        <a:xfrm>
          <a:off x="4341715" y="2366758"/>
          <a:ext cx="102029" cy="102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CB705-5B31-0C47-B7F2-7FD265ACDEB7}">
      <dsp:nvSpPr>
        <dsp:cNvPr id="0" name=""/>
        <dsp:cNvSpPr/>
      </dsp:nvSpPr>
      <dsp:spPr>
        <a:xfrm>
          <a:off x="4235196" y="2490766"/>
          <a:ext cx="102029" cy="102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78B7B-8D2B-9D49-9019-E6D9E8609D2F}">
      <dsp:nvSpPr>
        <dsp:cNvPr id="0" name=""/>
        <dsp:cNvSpPr/>
      </dsp:nvSpPr>
      <dsp:spPr>
        <a:xfrm>
          <a:off x="4362529" y="781999"/>
          <a:ext cx="102029" cy="102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987A3-0F3E-1540-8969-4ADBA411CD54}">
      <dsp:nvSpPr>
        <dsp:cNvPr id="0" name=""/>
        <dsp:cNvSpPr/>
      </dsp:nvSpPr>
      <dsp:spPr>
        <a:xfrm>
          <a:off x="4783046" y="577204"/>
          <a:ext cx="102029" cy="102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329B3-FB3E-9042-BF32-67DA22FA2A95}">
      <dsp:nvSpPr>
        <dsp:cNvPr id="0" name=""/>
        <dsp:cNvSpPr/>
      </dsp:nvSpPr>
      <dsp:spPr>
        <a:xfrm>
          <a:off x="4844806" y="149986"/>
          <a:ext cx="102029" cy="102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B3816-28BE-E749-804C-4D9ADB442448}">
      <dsp:nvSpPr>
        <dsp:cNvPr id="0" name=""/>
        <dsp:cNvSpPr/>
      </dsp:nvSpPr>
      <dsp:spPr>
        <a:xfrm>
          <a:off x="4807715" y="404209"/>
          <a:ext cx="102029" cy="102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2387E-37D9-104D-8696-8BF6A69191F4}">
      <dsp:nvSpPr>
        <dsp:cNvPr id="0" name=""/>
        <dsp:cNvSpPr/>
      </dsp:nvSpPr>
      <dsp:spPr>
        <a:xfrm>
          <a:off x="4906956" y="781999"/>
          <a:ext cx="102029" cy="102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2294F-9896-D14C-8D2C-A6A1A65A826A}">
      <dsp:nvSpPr>
        <dsp:cNvPr id="0" name=""/>
        <dsp:cNvSpPr/>
      </dsp:nvSpPr>
      <dsp:spPr>
        <a:xfrm>
          <a:off x="4634742" y="790934"/>
          <a:ext cx="102029" cy="102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AF1FE-049B-BE40-8F48-0A6E2BF15FDD}">
      <dsp:nvSpPr>
        <dsp:cNvPr id="0" name=""/>
        <dsp:cNvSpPr/>
      </dsp:nvSpPr>
      <dsp:spPr>
        <a:xfrm>
          <a:off x="4634742" y="962325"/>
          <a:ext cx="102029" cy="102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0A649-AA95-6A41-BD83-824C91450890}">
      <dsp:nvSpPr>
        <dsp:cNvPr id="0" name=""/>
        <dsp:cNvSpPr/>
      </dsp:nvSpPr>
      <dsp:spPr>
        <a:xfrm>
          <a:off x="3149877" y="2585350"/>
          <a:ext cx="3510077" cy="1146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786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First stage: The foundation stage in the era of the Prophet, Companions and</a:t>
          </a:r>
          <a:r>
            <a:rPr lang="en-US" sz="2000" kern="1200" dirty="0"/>
            <a:t> </a:t>
          </a:r>
          <a:r>
            <a:rPr lang="en-US" sz="2000" kern="1200" dirty="0" err="1"/>
            <a:t>Tābi‘īn</a:t>
          </a:r>
          <a:r>
            <a:rPr lang="en-US" sz="2000" b="1" kern="1200" dirty="0"/>
            <a:t> </a:t>
          </a:r>
          <a:endParaRPr lang="en-GB" sz="2000" kern="1200" dirty="0"/>
        </a:p>
      </dsp:txBody>
      <dsp:txXfrm>
        <a:off x="3205842" y="2641315"/>
        <a:ext cx="3398147" cy="1034514"/>
      </dsp:txXfrm>
    </dsp:sp>
    <dsp:sp modelId="{85C9643F-A01F-DB45-8730-8976C9349617}">
      <dsp:nvSpPr>
        <dsp:cNvPr id="0" name=""/>
        <dsp:cNvSpPr/>
      </dsp:nvSpPr>
      <dsp:spPr>
        <a:xfrm>
          <a:off x="2527238" y="2248025"/>
          <a:ext cx="1020291" cy="102022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F2B4D-99BF-1847-A005-5BEA4B83EB19}">
      <dsp:nvSpPr>
        <dsp:cNvPr id="0" name=""/>
        <dsp:cNvSpPr/>
      </dsp:nvSpPr>
      <dsp:spPr>
        <a:xfrm>
          <a:off x="5054407" y="991716"/>
          <a:ext cx="2200565" cy="1223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786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Second stage: The recording phase began in furth century </a:t>
          </a:r>
          <a:endParaRPr lang="en-GB" sz="1700" kern="1200" dirty="0"/>
        </a:p>
      </dsp:txBody>
      <dsp:txXfrm>
        <a:off x="5114124" y="1051433"/>
        <a:ext cx="2081131" cy="1103879"/>
      </dsp:txXfrm>
    </dsp:sp>
    <dsp:sp modelId="{DCD515CD-E9C5-1E41-BDAD-46249F2170F5}">
      <dsp:nvSpPr>
        <dsp:cNvPr id="0" name=""/>
        <dsp:cNvSpPr/>
      </dsp:nvSpPr>
      <dsp:spPr>
        <a:xfrm>
          <a:off x="4237512" y="920515"/>
          <a:ext cx="1020291" cy="102022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1284"/>
          <a:ext cx="10842171" cy="617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Fourth century (started with Taqlid period) </a:t>
          </a:r>
        </a:p>
      </dsp:txBody>
      <dsp:txXfrm>
        <a:off x="30157" y="31441"/>
        <a:ext cx="10781857" cy="557446"/>
      </dsp:txXfrm>
    </dsp:sp>
    <dsp:sp modelId="{13E81291-2CE5-754D-A12F-D8DEDA3FD705}">
      <dsp:nvSpPr>
        <dsp:cNvPr id="0" name=""/>
        <dsp:cNvSpPr/>
      </dsp:nvSpPr>
      <dsp:spPr>
        <a:xfrm>
          <a:off x="0" y="619044"/>
          <a:ext cx="10842171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27940" rIns="156464" bIns="27940" numCol="1" spcCol="1270" anchor="t" anchorCtr="0">
          <a:noAutofit/>
        </a:bodyPr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4 century: book “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Usūl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Karkhiy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”, 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Imām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Karkhiy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recorded thirty-nine 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seventeen of which were written by 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Imām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Dabbās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0" y="619044"/>
        <a:ext cx="10842171" cy="683100"/>
      </dsp:txXfrm>
    </dsp:sp>
    <dsp:sp modelId="{1C96F098-B497-B244-A652-6B69B3D036E3}">
      <dsp:nvSpPr>
        <dsp:cNvPr id="0" name=""/>
        <dsp:cNvSpPr/>
      </dsp:nvSpPr>
      <dsp:spPr>
        <a:xfrm>
          <a:off x="0" y="1302144"/>
          <a:ext cx="10842171" cy="617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Fifth century &amp; the seventh century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57" y="1332301"/>
        <a:ext cx="10781857" cy="557446"/>
      </dsp:txXfrm>
    </dsp:sp>
    <dsp:sp modelId="{056DCBEE-C5EA-124B-B2F4-A56DDC7715F5}">
      <dsp:nvSpPr>
        <dsp:cNvPr id="0" name=""/>
        <dsp:cNvSpPr/>
      </dsp:nvSpPr>
      <dsp:spPr>
        <a:xfrm>
          <a:off x="0" y="1919904"/>
          <a:ext cx="10842171" cy="1127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5 century: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Dabbūsiy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Hanafī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compiled “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T’sīs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al-Na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ẓ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ar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5 century: al-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aramayn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al-Juwaynī al-Sh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fi’ī;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the book “Al-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Ghiyāthī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”. 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7 century: 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Izz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Dīn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Bin Abd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Salām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 book “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al-A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kām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fī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ṣ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āli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Anām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1919904"/>
        <a:ext cx="10842171" cy="1127115"/>
      </dsp:txXfrm>
    </dsp:sp>
    <dsp:sp modelId="{13B6A7B0-1C90-D547-882F-0FCE4CDE278B}">
      <dsp:nvSpPr>
        <dsp:cNvPr id="0" name=""/>
        <dsp:cNvSpPr/>
      </dsp:nvSpPr>
      <dsp:spPr>
        <a:xfrm>
          <a:off x="0" y="3047019"/>
          <a:ext cx="10842171" cy="617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Eighth century &amp; eleventh century: the </a:t>
          </a: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Shāfi’ī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were advanced in this field </a:t>
          </a:r>
        </a:p>
      </dsp:txBody>
      <dsp:txXfrm>
        <a:off x="30157" y="3077176"/>
        <a:ext cx="10781857" cy="557446"/>
      </dsp:txXfrm>
    </dsp:sp>
    <dsp:sp modelId="{4B38A74B-28B5-0041-B0B9-22E2216C89AE}">
      <dsp:nvSpPr>
        <dsp:cNvPr id="0" name=""/>
        <dsp:cNvSpPr/>
      </dsp:nvSpPr>
      <dsp:spPr>
        <a:xfrm>
          <a:off x="0" y="3664779"/>
          <a:ext cx="10842171" cy="1127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8 century: “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Nūrāniyyah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for Ibn 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Taimiyyah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8 century: “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Ashbāh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wa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al-Na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ẓ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ā’ir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 for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Subkī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 11 century: “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Majalat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al-A</a:t>
          </a:r>
          <a:r>
            <a:rPr lang="en-DE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kām</a:t>
          </a:r>
          <a:r>
            <a:rPr lang="en-US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al-‘</a:t>
          </a:r>
          <a:r>
            <a:rPr lang="en-US" sz="2200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Adliyyah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endParaRPr lang="en-US" sz="22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3664779"/>
        <a:ext cx="10842171" cy="11271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20747"/>
          <a:ext cx="112993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Quran &amp; Sunnah</a:t>
          </a: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09" y="60956"/>
        <a:ext cx="11218953" cy="743262"/>
      </dsp:txXfrm>
    </dsp:sp>
    <dsp:sp modelId="{188A4C99-B527-7C48-866D-9CD3C2666ECD}">
      <dsp:nvSpPr>
        <dsp:cNvPr id="0" name=""/>
        <dsp:cNvSpPr/>
      </dsp:nvSpPr>
      <dsp:spPr>
        <a:xfrm>
          <a:off x="0" y="844427"/>
          <a:ext cx="11299371" cy="75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Allah has permitted trading and forbidden interest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(Q: 2-275).</a:t>
          </a:r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“every intoxicant is forbidden”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44427"/>
        <a:ext cx="11299371" cy="751410"/>
      </dsp:txXfrm>
    </dsp:sp>
    <dsp:sp modelId="{31AD0196-50A8-2144-853B-15DCFB06E731}">
      <dsp:nvSpPr>
        <dsp:cNvPr id="0" name=""/>
        <dsp:cNvSpPr/>
      </dsp:nvSpPr>
      <dsp:spPr>
        <a:xfrm>
          <a:off x="0" y="1595837"/>
          <a:ext cx="112993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Qiyās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(Analogy) 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09" y="1636046"/>
        <a:ext cx="11218953" cy="743262"/>
      </dsp:txXfrm>
    </dsp:sp>
    <dsp:sp modelId="{45868A10-6EB7-7E40-934C-DF3BB0E25EE1}">
      <dsp:nvSpPr>
        <dsp:cNvPr id="0" name=""/>
        <dsp:cNvSpPr/>
      </dsp:nvSpPr>
      <dsp:spPr>
        <a:xfrm>
          <a:off x="0" y="2419517"/>
          <a:ext cx="11299371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5560" rIns="199136" bIns="35560" numCol="1" spcCol="1270" anchor="t" anchorCtr="0">
          <a:noAutofit/>
        </a:bodyPr>
        <a:lstStyle/>
        <a:p>
          <a:pPr marL="285750" lvl="1" indent="-285750" algn="just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“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 unknown object is similar to a nonexistent one”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sp:txBody>
      <dsp:txXfrm>
        <a:off x="0" y="2419517"/>
        <a:ext cx="11299371" cy="728640"/>
      </dsp:txXfrm>
    </dsp:sp>
    <dsp:sp modelId="{86479CA5-101C-664D-A513-61C81AD42B27}">
      <dsp:nvSpPr>
        <dsp:cNvPr id="0" name=""/>
        <dsp:cNvSpPr/>
      </dsp:nvSpPr>
      <dsp:spPr>
        <a:xfrm>
          <a:off x="0" y="3148157"/>
          <a:ext cx="11299371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Indication of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Dalālah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(Proof)</a:t>
          </a:r>
        </a:p>
      </dsp:txBody>
      <dsp:txXfrm>
        <a:off x="40209" y="3188366"/>
        <a:ext cx="11218953" cy="743262"/>
      </dsp:txXfrm>
    </dsp:sp>
    <dsp:sp modelId="{1BCF464A-E93E-404F-A174-CB1219D3BFB5}">
      <dsp:nvSpPr>
        <dsp:cNvPr id="0" name=""/>
        <dsp:cNvSpPr/>
      </dsp:nvSpPr>
      <dsp:spPr>
        <a:xfrm>
          <a:off x="0" y="3971837"/>
          <a:ext cx="11299371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30480" rIns="170688" bIns="30480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Non-liability is the original rule”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</dsp:txBody>
      <dsp:txXfrm>
        <a:off x="0" y="3971837"/>
        <a:ext cx="11299371" cy="728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549125" y="-849561"/>
          <a:ext cx="6607037" cy="6607037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531036" y="281933"/>
          <a:ext cx="10767584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Simplifying the study of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furū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‘.</a:t>
          </a:r>
        </a:p>
      </dsp:txBody>
      <dsp:txXfrm>
        <a:off x="531036" y="281933"/>
        <a:ext cx="10767584" cy="613685"/>
      </dsp:txXfrm>
    </dsp:sp>
    <dsp:sp modelId="{482F544F-0A23-3C49-BA35-D45C67099227}">
      <dsp:nvSpPr>
        <dsp:cNvPr id="0" name=""/>
        <dsp:cNvSpPr/>
      </dsp:nvSpPr>
      <dsp:spPr>
        <a:xfrm>
          <a:off x="78967" y="229935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902270" y="1226880"/>
          <a:ext cx="10327835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Classification of branches of Islamic jurisprudence</a:t>
          </a:r>
        </a:p>
      </dsp:txBody>
      <dsp:txXfrm>
        <a:off x="902270" y="1226880"/>
        <a:ext cx="10327835" cy="613685"/>
      </dsp:txXfrm>
    </dsp:sp>
    <dsp:sp modelId="{11B4DF23-6349-ED47-883F-8A9EC3F5DE6F}">
      <dsp:nvSpPr>
        <dsp:cNvPr id="0" name=""/>
        <dsp:cNvSpPr/>
      </dsp:nvSpPr>
      <dsp:spPr>
        <a:xfrm>
          <a:off x="518716" y="1150169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1105753" y="2157406"/>
          <a:ext cx="10192867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Making the task of Ijtihad in contemporary issues accessible</a:t>
          </a:r>
        </a:p>
      </dsp:txBody>
      <dsp:txXfrm>
        <a:off x="1105753" y="2157406"/>
        <a:ext cx="10192867" cy="613685"/>
      </dsp:txXfrm>
    </dsp:sp>
    <dsp:sp modelId="{B9DF7B38-8F14-F543-8635-C8D514CD0C63}">
      <dsp:nvSpPr>
        <dsp:cNvPr id="0" name=""/>
        <dsp:cNvSpPr/>
      </dsp:nvSpPr>
      <dsp:spPr>
        <a:xfrm>
          <a:off x="653684" y="2070403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970785" y="3078879"/>
          <a:ext cx="10327835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Facilitating comparison between the four Madhabs</a:t>
          </a:r>
        </a:p>
      </dsp:txBody>
      <dsp:txXfrm>
        <a:off x="970785" y="3078879"/>
        <a:ext cx="10327835" cy="613685"/>
      </dsp:txXfrm>
    </dsp:sp>
    <dsp:sp modelId="{482205CF-FB89-E84A-B716-937A25F65075}">
      <dsp:nvSpPr>
        <dsp:cNvPr id="0" name=""/>
        <dsp:cNvSpPr/>
      </dsp:nvSpPr>
      <dsp:spPr>
        <a:xfrm>
          <a:off x="518716" y="2990638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F909A6-9697-614A-AC89-16CD7B4611B4}">
      <dsp:nvSpPr>
        <dsp:cNvPr id="0" name=""/>
        <dsp:cNvSpPr/>
      </dsp:nvSpPr>
      <dsp:spPr>
        <a:xfrm>
          <a:off x="462521" y="3987582"/>
          <a:ext cx="10767584" cy="6136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113" tIns="60960" rIns="60960" bIns="60960" numCol="1" spcCol="1270" anchor="ctr" anchorCtr="0">
          <a:noAutofit/>
        </a:bodyPr>
        <a:lstStyle/>
        <a:p>
          <a:pPr marL="0" lvl="0" indent="0" algn="l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validity of Islam all societies and for all ages</a:t>
          </a:r>
        </a:p>
      </dsp:txBody>
      <dsp:txXfrm>
        <a:off x="462521" y="3987582"/>
        <a:ext cx="10767584" cy="613685"/>
      </dsp:txXfrm>
    </dsp:sp>
    <dsp:sp modelId="{D9AF287E-0B9C-3C46-A888-FF3E331C6B0C}">
      <dsp:nvSpPr>
        <dsp:cNvPr id="0" name=""/>
        <dsp:cNvSpPr/>
      </dsp:nvSpPr>
      <dsp:spPr>
        <a:xfrm>
          <a:off x="78967" y="3910872"/>
          <a:ext cx="767107" cy="767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02F01-3105-A645-B786-E2E9AA6A2654}">
      <dsp:nvSpPr>
        <dsp:cNvPr id="0" name=""/>
        <dsp:cNvSpPr/>
      </dsp:nvSpPr>
      <dsp:spPr>
        <a:xfrm>
          <a:off x="0" y="1224302"/>
          <a:ext cx="3660321" cy="2196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Differences between 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 </a:t>
          </a:r>
          <a:r>
            <a:rPr lang="en-DE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ḍ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ābi</a:t>
          </a:r>
          <a:r>
            <a:rPr lang="en-DE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ṭ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24302"/>
        <a:ext cx="3660321" cy="2196192"/>
      </dsp:txXfrm>
    </dsp:sp>
    <dsp:sp modelId="{B077FD1F-A838-8745-93C0-1B602F61F962}">
      <dsp:nvSpPr>
        <dsp:cNvPr id="0" name=""/>
        <dsp:cNvSpPr/>
      </dsp:nvSpPr>
      <dsp:spPr>
        <a:xfrm>
          <a:off x="4026353" y="1224302"/>
          <a:ext cx="3660321" cy="21961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Differences between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Usūliyyah</a:t>
          </a:r>
          <a:endParaRPr lang="en-GB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6353" y="1224302"/>
        <a:ext cx="3660321" cy="2196192"/>
      </dsp:txXfrm>
    </dsp:sp>
    <dsp:sp modelId="{46290E4D-D647-3A4B-9D79-E12D608DC4CB}">
      <dsp:nvSpPr>
        <dsp:cNvPr id="0" name=""/>
        <dsp:cNvSpPr/>
      </dsp:nvSpPr>
      <dsp:spPr>
        <a:xfrm>
          <a:off x="8052707" y="1224302"/>
          <a:ext cx="3660321" cy="21961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Differences between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and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maqā</a:t>
          </a:r>
          <a:r>
            <a:rPr lang="en-DE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ṣ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idiyyah</a:t>
          </a: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</a:p>
      </dsp:txBody>
      <dsp:txXfrm>
        <a:off x="8052707" y="1224302"/>
        <a:ext cx="3660321" cy="21961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2501F-869E-8E4E-AA61-B18ECAE97780}">
      <dsp:nvSpPr>
        <dsp:cNvPr id="0" name=""/>
        <dsp:cNvSpPr/>
      </dsp:nvSpPr>
      <dsp:spPr>
        <a:xfrm>
          <a:off x="0" y="0"/>
          <a:ext cx="10515600" cy="1359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VS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DE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ḍ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ābi</a:t>
          </a:r>
          <a:r>
            <a:rPr lang="en-DE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ṭ</a:t>
          </a:r>
          <a:endParaRPr lang="en-GB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is general, </a:t>
          </a:r>
          <a:r>
            <a:rPr lang="en-DE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ḍ</a:t>
          </a:r>
          <a:r>
            <a:rPr lang="en-US" sz="2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ābi</a:t>
          </a:r>
          <a:r>
            <a:rPr lang="en-DE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ṭ is specific.  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has many </a:t>
          </a:r>
          <a:r>
            <a:rPr lang="en-US" sz="20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exceptions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DE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ḍ</a:t>
          </a:r>
          <a:r>
            <a:rPr lang="en-US" sz="2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ābi</a:t>
          </a:r>
          <a:r>
            <a:rPr lang="en-DE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ṭ has non.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2000" kern="1200" dirty="0"/>
        </a:p>
      </dsp:txBody>
      <dsp:txXfrm>
        <a:off x="2239099" y="0"/>
        <a:ext cx="8276500" cy="1359793"/>
      </dsp:txXfrm>
    </dsp:sp>
    <dsp:sp modelId="{41FCDCCE-B489-C344-BC9E-9578F6BBDAB5}">
      <dsp:nvSpPr>
        <dsp:cNvPr id="0" name=""/>
        <dsp:cNvSpPr/>
      </dsp:nvSpPr>
      <dsp:spPr>
        <a:xfrm>
          <a:off x="135979" y="135979"/>
          <a:ext cx="2103120" cy="108783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D2905D-EA54-CF41-9108-0CB50EAF2AA2}">
      <dsp:nvSpPr>
        <dsp:cNvPr id="0" name=""/>
        <dsp:cNvSpPr/>
      </dsp:nvSpPr>
      <dsp:spPr>
        <a:xfrm>
          <a:off x="0" y="1495772"/>
          <a:ext cx="10515600" cy="1359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VS</a:t>
          </a:r>
          <a:r>
            <a:rPr lang="en-US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8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Usūliyyah</a:t>
          </a:r>
          <a:r>
            <a:rPr lang="en-US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28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Focus of 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on the conducts, al-</a:t>
          </a:r>
          <a:r>
            <a:rPr lang="en-US" sz="2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Usūliyyah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on vocabularies, regulates methods of deductions, has </a:t>
          </a:r>
          <a:r>
            <a:rPr lang="en-US" sz="2000" b="1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excptions</a:t>
          </a:r>
          <a:r>
            <a:rPr lang="en-US" sz="20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GB" sz="20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9099" y="1495772"/>
        <a:ext cx="8276500" cy="1359793"/>
      </dsp:txXfrm>
    </dsp:sp>
    <dsp:sp modelId="{77CD8F88-41C5-A440-B8EF-0CEB15118C19}">
      <dsp:nvSpPr>
        <dsp:cNvPr id="0" name=""/>
        <dsp:cNvSpPr/>
      </dsp:nvSpPr>
      <dsp:spPr>
        <a:xfrm>
          <a:off x="135979" y="1631751"/>
          <a:ext cx="2103120" cy="108783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716CD-F317-1C4A-BA1C-48BCE976C648}">
      <dsp:nvSpPr>
        <dsp:cNvPr id="0" name=""/>
        <dsp:cNvSpPr/>
      </dsp:nvSpPr>
      <dsp:spPr>
        <a:xfrm>
          <a:off x="0" y="2991544"/>
          <a:ext cx="10515600" cy="13597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qawā‘id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VS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qā‘idah</a:t>
          </a:r>
          <a:r>
            <a:rPr lang="en-US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maqā</a:t>
          </a:r>
          <a:r>
            <a:rPr lang="en-DE" sz="24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ṣ</a:t>
          </a:r>
          <a:r>
            <a:rPr lang="en-US" sz="24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idiyyah</a:t>
          </a:r>
          <a:endParaRPr lang="en-GB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focus of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maqā</a:t>
          </a:r>
          <a:r>
            <a:rPr lang="en-DE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ṣ</a:t>
          </a:r>
          <a:r>
            <a:rPr lang="en-US" sz="2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idiyyah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is on the wisdom of legislation, focus of 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Fiqhiyyah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is on ruling, it in not a strong proof like </a:t>
          </a:r>
          <a:r>
            <a:rPr lang="en-US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maqā</a:t>
          </a:r>
          <a:r>
            <a:rPr lang="en-DE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ṣ</a:t>
          </a:r>
          <a:r>
            <a:rPr lang="en-US" sz="20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idiyyah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that helps extracting rules. 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GB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9099" y="2991544"/>
        <a:ext cx="8276500" cy="1359793"/>
      </dsp:txXfrm>
    </dsp:sp>
    <dsp:sp modelId="{D94A5447-E8B2-BB4F-A577-BA8319E20E3D}">
      <dsp:nvSpPr>
        <dsp:cNvPr id="0" name=""/>
        <dsp:cNvSpPr/>
      </dsp:nvSpPr>
      <dsp:spPr>
        <a:xfrm>
          <a:off x="135979" y="3127524"/>
          <a:ext cx="2103120" cy="108783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8/11/23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1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1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54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85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6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2023-08-11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2023-08-11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2023-08-11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2023-08-11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2023-08-11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2023-08-11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2023-08-11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2023-08-11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2023-08-11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2023-08-11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2023-08-11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8677"/>
            <a:ext cx="9144000" cy="2368572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Legal Maxims of Islamic Jurisprudence</a:t>
            </a:r>
            <a:br>
              <a:rPr lang="en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Lesson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270369"/>
              </p:ext>
            </p:extLst>
          </p:nvPr>
        </p:nvGraphicFramePr>
        <p:xfrm>
          <a:off x="588578" y="1584960"/>
          <a:ext cx="11298621" cy="490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Technical Definition </a:t>
            </a:r>
            <a:r>
              <a:rPr lang="de-DE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Qā‘idah</a:t>
            </a:r>
            <a:r>
              <a:rPr lang="en-US" sz="32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Fiqhiyyah</a:t>
            </a:r>
            <a:r>
              <a:rPr lang="en-DE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B92E1-D29D-1CE5-D055-78D4D2E9FA12}"/>
              </a:ext>
            </a:extLst>
          </p:cNvPr>
          <p:cNvSpPr txBox="1">
            <a:spLocks/>
          </p:cNvSpPr>
          <p:nvPr/>
        </p:nvSpPr>
        <p:spPr>
          <a:xfrm>
            <a:off x="598715" y="1690688"/>
            <a:ext cx="11114314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>
              <a:lnSpc>
                <a:spcPct val="100000"/>
              </a:lnSpc>
            </a:pPr>
            <a:r>
              <a:rPr lang="en-US" sz="2400" dirty="0"/>
              <a:t>Defined as: 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basis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controller</a:t>
            </a:r>
            <a:r>
              <a:rPr lang="en-D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whole thing that applies to its particulars</a:t>
            </a:r>
            <a:r>
              <a:rPr lang="en-D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.   </a:t>
            </a:r>
          </a:p>
          <a:p>
            <a:pPr algn="l" rtl="0">
              <a:lnSpc>
                <a:spcPct val="100000"/>
              </a:lnSpc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59991F-3E88-DCA0-F92A-BD74283BA297}"/>
              </a:ext>
            </a:extLst>
          </p:cNvPr>
          <p:cNvSpPr txBox="1"/>
          <p:nvPr/>
        </p:nvSpPr>
        <p:spPr>
          <a:xfrm>
            <a:off x="2341791" y="5345966"/>
            <a:ext cx="762816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6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holistic jurisprudential ruling that applies to many particulars from more than one chapter</a:t>
            </a:r>
            <a:r>
              <a:rPr lang="en-DE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733284-4CED-9F61-B31F-C1D82FE44020}"/>
              </a:ext>
            </a:extLst>
          </p:cNvPr>
          <p:cNvSpPr txBox="1"/>
          <p:nvPr/>
        </p:nvSpPr>
        <p:spPr>
          <a:xfrm>
            <a:off x="2281918" y="4001294"/>
            <a:ext cx="7628163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general rule or a general case from which the rulings of the particulars that fall under its subject are understood and applied to it</a:t>
            </a:r>
            <a:r>
              <a:rPr lang="en-DE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6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87AD-AE6F-7EF2-8945-6BC8633B7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2432" y="365125"/>
            <a:ext cx="9191368" cy="1325563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Development of the Legal Maxims (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Qawā‘id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Fiqhiyyah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DE" sz="3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0DADF17-38DB-6EC7-E0A1-9BC95DD5B6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780955"/>
              </p:ext>
            </p:extLst>
          </p:nvPr>
        </p:nvGraphicFramePr>
        <p:xfrm>
          <a:off x="838200" y="1825625"/>
          <a:ext cx="1008517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EC8D2-374C-4BFA-A0A1-B616F0270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8FF82-890C-ECB5-9B4F-B069E361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0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365125"/>
            <a:ext cx="9353550" cy="1031189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recording phase</a:t>
            </a:r>
            <a:r>
              <a:rPr lang="en-DE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661189"/>
              </p:ext>
            </p:extLst>
          </p:nvPr>
        </p:nvGraphicFramePr>
        <p:xfrm>
          <a:off x="914400" y="1618735"/>
          <a:ext cx="10842171" cy="4793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427036"/>
            <a:ext cx="9941379" cy="1185859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Sources of Legal Maxims </a:t>
            </a:r>
            <a:b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Qawā‘id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Fiqhiyyah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178578"/>
              </p:ext>
            </p:extLst>
          </p:nvPr>
        </p:nvGraphicFramePr>
        <p:xfrm>
          <a:off x="555172" y="1709738"/>
          <a:ext cx="112993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33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Importance of Legal Maxims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Qawā‘id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Fiqhiyyah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D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06894"/>
              </p:ext>
            </p:extLst>
          </p:nvPr>
        </p:nvGraphicFramePr>
        <p:xfrm>
          <a:off x="588578" y="1584960"/>
          <a:ext cx="11298621" cy="490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914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3FBD0-99B7-4144-E0DB-4860710A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979" y="365125"/>
            <a:ext cx="9815649" cy="1325563"/>
          </a:xfrm>
        </p:spPr>
        <p:txBody>
          <a:bodyPr>
            <a:normAutofit/>
          </a:bodyPr>
          <a:lstStyle/>
          <a:p>
            <a:pPr algn="l" rtl="0">
              <a:lnSpc>
                <a:spcPct val="100000"/>
              </a:lnSpc>
            </a:pPr>
            <a:r>
              <a:rPr lang="en-US" sz="3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Differences Between Legal Maxims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Qawā‘Id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Fiqhiyyah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the Like</a:t>
            </a:r>
            <a:endParaRPr lang="en-DE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768A19E-24B4-FA23-B4CD-B38CD5D4C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462290"/>
              </p:ext>
            </p:extLst>
          </p:nvPr>
        </p:nvGraphicFramePr>
        <p:xfrm>
          <a:off x="348342" y="1690688"/>
          <a:ext cx="11713029" cy="4644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31A62-C52F-C12E-BDFD-8A8E328B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26889-24E1-EE9D-6F3F-B6AAA075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7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D8E4-455B-281E-E315-65F39D6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5934" y="365125"/>
            <a:ext cx="9277865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Differences Between Legal Maxims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Qawā‘Id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Fiqhiyyah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the Like</a:t>
            </a:r>
            <a:endParaRPr lang="en-DE" sz="32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CBE8143-F90C-219D-7FE6-2AC70E850B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783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E373F-20D7-692E-5CCE-73531E513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2023-08-11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DB1AC-23A7-3DEE-31EB-A15C4D27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3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15427</TotalTime>
  <Words>641</Words>
  <Application>Microsoft Macintosh PowerPoint</Application>
  <PresentationFormat>Widescreen</PresentationFormat>
  <Paragraphs>78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      Legal Maxims of Islamic Jurisprudence </vt:lpstr>
      <vt:lpstr>Main Topics</vt:lpstr>
      <vt:lpstr>Linguistic and Technical Definition of Qā‘idah Fiqhiyyah </vt:lpstr>
      <vt:lpstr>The Development of the Legal Maxims (Al-Qawā‘id al-Fiqhiyyah) </vt:lpstr>
      <vt:lpstr> The recording phase  </vt:lpstr>
      <vt:lpstr> The Sources of Legal Maxims  (Al-Qawā‘id al-Fiqhiyyah)  </vt:lpstr>
      <vt:lpstr>The Importance of Legal Maxims (Al-Qawā‘id al-Fiqhiyyah)</vt:lpstr>
      <vt:lpstr>The Differences Between Legal Maxims (Al-Qawā‘Id al-Fiqhiyyah) and the Like</vt:lpstr>
      <vt:lpstr>The Differences Between Legal Maxims (Al-Qawā‘Id al-Fiqhiyyah) and the Like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157</cp:revision>
  <dcterms:created xsi:type="dcterms:W3CDTF">2020-09-13T17:12:40Z</dcterms:created>
  <dcterms:modified xsi:type="dcterms:W3CDTF">2023-08-11T18:08:22Z</dcterms:modified>
</cp:coreProperties>
</file>